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59" r:id="rId4"/>
    <p:sldId id="262" r:id="rId5"/>
    <p:sldId id="263" r:id="rId6"/>
    <p:sldId id="268" r:id="rId7"/>
    <p:sldId id="269" r:id="rId8"/>
    <p:sldId id="264" r:id="rId9"/>
    <p:sldId id="271" r:id="rId10"/>
    <p:sldId id="272" r:id="rId11"/>
    <p:sldId id="270" r:id="rId12"/>
    <p:sldId id="273" r:id="rId13"/>
    <p:sldId id="274" r:id="rId14"/>
    <p:sldId id="275" r:id="rId15"/>
    <p:sldId id="276" r:id="rId16"/>
    <p:sldId id="277" r:id="rId17"/>
    <p:sldId id="278" r:id="rId18"/>
    <p:sldId id="279" r:id="rId19"/>
    <p:sldId id="260" r:id="rId20"/>
    <p:sldId id="280" r:id="rId21"/>
  </p:sldIdLst>
  <p:sldSz cx="12192000" cy="6858000"/>
  <p:notesSz cx="6858000" cy="9144000"/>
  <p:embeddedFontLst>
    <p:embeddedFont>
      <p:font typeface="#9Slide07 HoneyCream" panose="020B0604020202020204" charset="0"/>
      <p:regular r:id="rId22"/>
    </p:embeddedFont>
    <p:embeddedFont>
      <p:font typeface="Cambria" panose="02040503050406030204" pitchFamily="18" charset="0"/>
      <p:regular r:id="rId23"/>
      <p:bold r:id="rId24"/>
      <p:italic r:id="rId25"/>
      <p:boldItalic r:id="rId26"/>
    </p:embeddedFont>
    <p:embeddedFont>
      <p:font typeface="Fredoka One" panose="02000000000000000000" pitchFamily="2" charset="0"/>
      <p:regular r:id="rId27"/>
    </p:embeddedFont>
    <p:embeddedFont>
      <p:font typeface="Vogue-ExtraBold" panose="020B0500000000000000" charset="0"/>
      <p:regular r:id="rId28"/>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943A"/>
    <a:srgbClr val="8F6751"/>
    <a:srgbClr val="EF9189"/>
    <a:srgbClr val="C0E193"/>
    <a:srgbClr val="8BC93A"/>
    <a:srgbClr val="8D99C1"/>
    <a:srgbClr val="ADDFE8"/>
    <a:srgbClr val="C3EBC7"/>
    <a:srgbClr val="E83418"/>
    <a:srgbClr val="F5F1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88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5716F955-1F76-2C0C-B32E-2395C5859B25}"/>
              </a:ext>
            </a:extLst>
          </p:cNvPr>
          <p:cNvSpPr>
            <a:spLocks noGrp="1"/>
          </p:cNvSpPr>
          <p:nvPr>
            <p:ph type="dt" sz="half" idx="10"/>
          </p:nvPr>
        </p:nvSpPr>
        <p:spPr/>
        <p:txBody>
          <a:bodyPr/>
          <a:lstStyle/>
          <a:p>
            <a:fld id="{7E3FD26B-ACD5-4D94-81BE-BD30FDDDDD98}" type="datetimeFigureOut">
              <a:rPr lang="vi-VN" smtClean="0"/>
              <a:t>23/03/2026</a:t>
            </a:fld>
            <a:endParaRPr lang="vi-VN"/>
          </a:p>
        </p:txBody>
      </p:sp>
      <p:sp>
        <p:nvSpPr>
          <p:cNvPr id="5" name="Chỗ dành sẵn cho Chân trang 4">
            <a:extLst>
              <a:ext uri="{FF2B5EF4-FFF2-40B4-BE49-F238E27FC236}">
                <a16:creationId xmlns:a16="http://schemas.microsoft.com/office/drawing/2014/main" id="{01937B00-795F-3214-22EB-5236C657BF8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938BCFB7-DE29-7190-F88C-1AE44F1326E1}"/>
              </a:ext>
            </a:extLst>
          </p:cNvPr>
          <p:cNvSpPr>
            <a:spLocks noGrp="1"/>
          </p:cNvSpPr>
          <p:nvPr>
            <p:ph type="sldNum" sz="quarter" idx="12"/>
          </p:nvPr>
        </p:nvSpPr>
        <p:spPr/>
        <p:txBody>
          <a:bodyPr/>
          <a:lstStyle/>
          <a:p>
            <a:fld id="{C3AD6E4E-1FBB-4F60-9F30-31BD8C03B5EF}" type="slidenum">
              <a:rPr lang="vi-VN" smtClean="0"/>
              <a:t>‹#›</a:t>
            </a:fld>
            <a:endParaRPr lang="vi-VN"/>
          </a:p>
        </p:txBody>
      </p:sp>
      <p:sp>
        <p:nvSpPr>
          <p:cNvPr id="7" name="矩形 1">
            <a:extLst>
              <a:ext uri="{FF2B5EF4-FFF2-40B4-BE49-F238E27FC236}">
                <a16:creationId xmlns:a16="http://schemas.microsoft.com/office/drawing/2014/main" id="{AD4119A4-450B-A039-CB82-0738773A6D16}"/>
              </a:ext>
            </a:extLst>
          </p:cNvPr>
          <p:cNvSpPr/>
          <p:nvPr userDrawn="1"/>
        </p:nvSpPr>
        <p:spPr>
          <a:xfrm>
            <a:off x="3214761" y="1136715"/>
            <a:ext cx="8772775" cy="5470525"/>
          </a:xfrm>
          <a:prstGeom prst="rect">
            <a:avLst/>
          </a:prstGeom>
          <a:blipFill dpi="0" rotWithShape="1">
            <a:blip r:embed="rId2">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2">
            <a:extLst>
              <a:ext uri="{FF2B5EF4-FFF2-40B4-BE49-F238E27FC236}">
                <a16:creationId xmlns:a16="http://schemas.microsoft.com/office/drawing/2014/main" id="{2ECADCD2-5614-2F56-0B3B-475FFB13058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8275" y="1195388"/>
            <a:ext cx="51847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0">
            <a:extLst>
              <a:ext uri="{FF2B5EF4-FFF2-40B4-BE49-F238E27FC236}">
                <a16:creationId xmlns:a16="http://schemas.microsoft.com/office/drawing/2014/main" id="{5E2CA889-2572-5F87-1C35-137EC86357F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989388" y="4556125"/>
            <a:ext cx="63722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
            <a:extLst>
              <a:ext uri="{FF2B5EF4-FFF2-40B4-BE49-F238E27FC236}">
                <a16:creationId xmlns:a16="http://schemas.microsoft.com/office/drawing/2014/main" id="{733ABF37-D632-F278-D943-5B756792460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8300" y="2819400"/>
            <a:ext cx="58039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a:extLst>
              <a:ext uri="{FF2B5EF4-FFF2-40B4-BE49-F238E27FC236}">
                <a16:creationId xmlns:a16="http://schemas.microsoft.com/office/drawing/2014/main" id="{D982CD15-8D19-2E32-917A-841BD2C09013}"/>
              </a:ext>
            </a:extLst>
          </p:cNvPr>
          <p:cNvPicPr>
            <a:picLocks noChangeAspect="1" noChangeArrowheads="1"/>
          </p:cNvPicPr>
          <p:nvPr userDrawn="1"/>
        </p:nvPicPr>
        <p:blipFill>
          <a:blip r:embed="rId6">
            <a:clrChange>
              <a:clrFrom>
                <a:srgbClr val="F9C2C5"/>
              </a:clrFrom>
              <a:clrTo>
                <a:srgbClr val="F9C2C5">
                  <a:alpha val="0"/>
                </a:srgbClr>
              </a:clrTo>
            </a:clrChange>
            <a:extLst>
              <a:ext uri="{28A0092B-C50C-407E-A947-70E740481C1C}">
                <a14:useLocalDpi xmlns:a14="http://schemas.microsoft.com/office/drawing/2010/main" val="0"/>
              </a:ext>
            </a:extLst>
          </a:blip>
          <a:srcRect l="26472" t="6493" r="26691" b="69466"/>
          <a:stretch>
            <a:fillRect/>
          </a:stretch>
        </p:blipFill>
        <p:spPr bwMode="auto">
          <a:xfrm>
            <a:off x="4351338" y="23813"/>
            <a:ext cx="3563937"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0">
            <a:extLst>
              <a:ext uri="{FF2B5EF4-FFF2-40B4-BE49-F238E27FC236}">
                <a16:creationId xmlns:a16="http://schemas.microsoft.com/office/drawing/2014/main" id="{F1DE9B76-3CD9-446D-DE12-F7266DA3B109}"/>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66688" y="93663"/>
            <a:ext cx="2593976"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7">
            <a:extLst>
              <a:ext uri="{FF2B5EF4-FFF2-40B4-BE49-F238E27FC236}">
                <a16:creationId xmlns:a16="http://schemas.microsoft.com/office/drawing/2014/main" id="{892E2CC3-77DA-373C-F6D2-13A71F9D40BF}"/>
              </a:ext>
            </a:extLst>
          </p:cNvPr>
          <p:cNvPicPr>
            <a:picLocks noChangeAspect="1"/>
          </p:cNvPicPr>
          <p:nvPr userDrawn="1"/>
        </p:nvPicPr>
        <p:blipFill rotWithShape="1">
          <a:blip r:embed="rId8">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4157914" y="2128484"/>
            <a:ext cx="790072" cy="732603"/>
          </a:xfrm>
          <a:prstGeom prst="rect">
            <a:avLst/>
          </a:prstGeom>
        </p:spPr>
      </p:pic>
      <p:pic>
        <p:nvPicPr>
          <p:cNvPr id="14" name="图片 18">
            <a:extLst>
              <a:ext uri="{FF2B5EF4-FFF2-40B4-BE49-F238E27FC236}">
                <a16:creationId xmlns:a16="http://schemas.microsoft.com/office/drawing/2014/main" id="{B34B9FD3-31F2-21E5-24D9-89730D3E21BE}"/>
              </a:ext>
            </a:extLst>
          </p:cNvPr>
          <p:cNvPicPr>
            <a:picLocks noChangeAspect="1"/>
          </p:cNvPicPr>
          <p:nvPr userDrawn="1"/>
        </p:nvPicPr>
        <p:blipFill rotWithShape="1">
          <a:blip r:embed="rId8">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9829415" y="5042197"/>
            <a:ext cx="877117" cy="813316"/>
          </a:xfrm>
          <a:prstGeom prst="rect">
            <a:avLst/>
          </a:prstGeom>
        </p:spPr>
      </p:pic>
      <p:pic>
        <p:nvPicPr>
          <p:cNvPr id="15" name="图片 19">
            <a:extLst>
              <a:ext uri="{FF2B5EF4-FFF2-40B4-BE49-F238E27FC236}">
                <a16:creationId xmlns:a16="http://schemas.microsoft.com/office/drawing/2014/main" id="{CF36C4E0-0C6C-6A62-BE3A-553D7FA35AE9}"/>
              </a:ext>
            </a:extLst>
          </p:cNvPr>
          <p:cNvPicPr>
            <a:picLocks noChangeAspect="1"/>
          </p:cNvPicPr>
          <p:nvPr userDrawn="1"/>
        </p:nvPicPr>
        <p:blipFill rotWithShape="1">
          <a:blip r:embed="rId8">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10071570" y="214723"/>
            <a:ext cx="790072" cy="732603"/>
          </a:xfrm>
          <a:prstGeom prst="rect">
            <a:avLst/>
          </a:prstGeom>
        </p:spPr>
      </p:pic>
    </p:spTree>
    <p:extLst>
      <p:ext uri="{BB962C8B-B14F-4D97-AF65-F5344CB8AC3E}">
        <p14:creationId xmlns:p14="http://schemas.microsoft.com/office/powerpoint/2010/main" val="276015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049FE7-3834-D730-5AD9-1D0800BEB52B}"/>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528F628A-B025-39D7-8DF5-A61AD5D36E6E}"/>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41EBF7F-08A2-658A-86A6-F39D6129D900}"/>
              </a:ext>
            </a:extLst>
          </p:cNvPr>
          <p:cNvSpPr>
            <a:spLocks noGrp="1"/>
          </p:cNvSpPr>
          <p:nvPr>
            <p:ph type="dt" sz="half" idx="10"/>
          </p:nvPr>
        </p:nvSpPr>
        <p:spPr/>
        <p:txBody>
          <a:bodyPr/>
          <a:lstStyle/>
          <a:p>
            <a:fld id="{7E3FD26B-ACD5-4D94-81BE-BD30FDDDDD98}" type="datetimeFigureOut">
              <a:rPr lang="vi-VN" smtClean="0"/>
              <a:t>23/03/2026</a:t>
            </a:fld>
            <a:endParaRPr lang="vi-VN"/>
          </a:p>
        </p:txBody>
      </p:sp>
      <p:sp>
        <p:nvSpPr>
          <p:cNvPr id="5" name="Chỗ dành sẵn cho Chân trang 4">
            <a:extLst>
              <a:ext uri="{FF2B5EF4-FFF2-40B4-BE49-F238E27FC236}">
                <a16:creationId xmlns:a16="http://schemas.microsoft.com/office/drawing/2014/main" id="{DB0BE131-2470-73DF-9DE1-89C2D956677E}"/>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4B0D8F0A-57A4-3EF1-61A4-587DB706E4DF}"/>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287248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FBA7BAE-B0A0-0720-F472-BBEE45EE6A4C}"/>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5AF29CD7-D8C4-D2E6-9B36-AF24258C1DBA}"/>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A4ED2EDF-2D16-A88E-729C-DDD7854C49B6}"/>
              </a:ext>
            </a:extLst>
          </p:cNvPr>
          <p:cNvSpPr>
            <a:spLocks noGrp="1"/>
          </p:cNvSpPr>
          <p:nvPr>
            <p:ph type="dt" sz="half" idx="10"/>
          </p:nvPr>
        </p:nvSpPr>
        <p:spPr/>
        <p:txBody>
          <a:bodyPr/>
          <a:lstStyle/>
          <a:p>
            <a:fld id="{7E3FD26B-ACD5-4D94-81BE-BD30FDDDDD98}" type="datetimeFigureOut">
              <a:rPr lang="vi-VN" smtClean="0"/>
              <a:t>23/03/2026</a:t>
            </a:fld>
            <a:endParaRPr lang="vi-VN"/>
          </a:p>
        </p:txBody>
      </p:sp>
      <p:sp>
        <p:nvSpPr>
          <p:cNvPr id="5" name="Chỗ dành sẵn cho Chân trang 4">
            <a:extLst>
              <a:ext uri="{FF2B5EF4-FFF2-40B4-BE49-F238E27FC236}">
                <a16:creationId xmlns:a16="http://schemas.microsoft.com/office/drawing/2014/main" id="{EC4C70F9-09A9-AC2E-2F6E-759D6876C046}"/>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343843A6-3DA5-9205-559C-1098E5151429}"/>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3632470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720889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285293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31034CD5-2CAC-8ECB-80C0-67AE525699CF}"/>
              </a:ext>
            </a:extLst>
          </p:cNvPr>
          <p:cNvSpPr>
            <a:spLocks noGrp="1"/>
          </p:cNvSpPr>
          <p:nvPr>
            <p:ph type="dt" sz="half" idx="10"/>
          </p:nvPr>
        </p:nvSpPr>
        <p:spPr/>
        <p:txBody>
          <a:bodyPr/>
          <a:lstStyle/>
          <a:p>
            <a:fld id="{7E3FD26B-ACD5-4D94-81BE-BD30FDDDDD98}" type="datetimeFigureOut">
              <a:rPr lang="vi-VN" smtClean="0"/>
              <a:t>23/03/2026</a:t>
            </a:fld>
            <a:endParaRPr lang="vi-VN"/>
          </a:p>
        </p:txBody>
      </p:sp>
      <p:sp>
        <p:nvSpPr>
          <p:cNvPr id="5" name="Chỗ dành sẵn cho Chân trang 4">
            <a:extLst>
              <a:ext uri="{FF2B5EF4-FFF2-40B4-BE49-F238E27FC236}">
                <a16:creationId xmlns:a16="http://schemas.microsoft.com/office/drawing/2014/main" id="{893DD695-DD3D-DE39-F0B3-8D8EBB3548F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C50D7A36-EAA8-4559-A4C2-F3D7379F603D}"/>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1093519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730FC09C-6BCC-5CDD-D05F-4B3B191B1F38}"/>
              </a:ext>
            </a:extLst>
          </p:cNvPr>
          <p:cNvSpPr>
            <a:spLocks noGrp="1"/>
          </p:cNvSpPr>
          <p:nvPr>
            <p:ph type="dt" sz="half" idx="10"/>
          </p:nvPr>
        </p:nvSpPr>
        <p:spPr/>
        <p:txBody>
          <a:bodyPr/>
          <a:lstStyle/>
          <a:p>
            <a:fld id="{7E3FD26B-ACD5-4D94-81BE-BD30FDDDDD98}" type="datetimeFigureOut">
              <a:rPr lang="vi-VN" smtClean="0"/>
              <a:t>23/03/2026</a:t>
            </a:fld>
            <a:endParaRPr lang="vi-VN"/>
          </a:p>
        </p:txBody>
      </p:sp>
      <p:sp>
        <p:nvSpPr>
          <p:cNvPr id="5" name="Chỗ dành sẵn cho Chân trang 4">
            <a:extLst>
              <a:ext uri="{FF2B5EF4-FFF2-40B4-BE49-F238E27FC236}">
                <a16:creationId xmlns:a16="http://schemas.microsoft.com/office/drawing/2014/main" id="{F1BD8273-53FD-CE2E-5C3E-2E0B32D1AFB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25FD593-244F-758D-F138-818C614ABA51}"/>
              </a:ext>
            </a:extLst>
          </p:cNvPr>
          <p:cNvSpPr>
            <a:spLocks noGrp="1"/>
          </p:cNvSpPr>
          <p:nvPr>
            <p:ph type="sldNum" sz="quarter" idx="12"/>
          </p:nvPr>
        </p:nvSpPr>
        <p:spPr/>
        <p:txBody>
          <a:bodyPr/>
          <a:lstStyle/>
          <a:p>
            <a:fld id="{C3AD6E4E-1FBB-4F60-9F30-31BD8C03B5EF}" type="slidenum">
              <a:rPr lang="vi-VN" smtClean="0"/>
              <a:t>‹#›</a:t>
            </a:fld>
            <a:endParaRPr lang="vi-VN"/>
          </a:p>
        </p:txBody>
      </p:sp>
      <p:pic>
        <p:nvPicPr>
          <p:cNvPr id="7" name="图片 31">
            <a:extLst>
              <a:ext uri="{FF2B5EF4-FFF2-40B4-BE49-F238E27FC236}">
                <a16:creationId xmlns:a16="http://schemas.microsoft.com/office/drawing/2014/main" id="{FAB1FB03-E8D7-D759-3EB2-83CAA41440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150" y="4937125"/>
            <a:ext cx="1285557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1147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6FEEF1-A73C-D60E-F455-5BCB79F3910E}"/>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AE572AAB-C99F-A190-21E7-BDF4EDE1153E}"/>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C23F322-F909-9594-1337-6143F7E45E83}"/>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B226B265-7338-C88E-46F6-C7EDB82DDF48}"/>
              </a:ext>
            </a:extLst>
          </p:cNvPr>
          <p:cNvSpPr>
            <a:spLocks noGrp="1"/>
          </p:cNvSpPr>
          <p:nvPr>
            <p:ph type="dt" sz="half" idx="10"/>
          </p:nvPr>
        </p:nvSpPr>
        <p:spPr/>
        <p:txBody>
          <a:bodyPr/>
          <a:lstStyle/>
          <a:p>
            <a:fld id="{7E3FD26B-ACD5-4D94-81BE-BD30FDDDDD98}" type="datetimeFigureOut">
              <a:rPr lang="vi-VN" smtClean="0"/>
              <a:t>23/03/2026</a:t>
            </a:fld>
            <a:endParaRPr lang="vi-VN"/>
          </a:p>
        </p:txBody>
      </p:sp>
      <p:sp>
        <p:nvSpPr>
          <p:cNvPr id="6" name="Chỗ dành sẵn cho Chân trang 5">
            <a:extLst>
              <a:ext uri="{FF2B5EF4-FFF2-40B4-BE49-F238E27FC236}">
                <a16:creationId xmlns:a16="http://schemas.microsoft.com/office/drawing/2014/main" id="{F843C393-7671-38BD-E6B9-71CB35AAE72E}"/>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70CA2068-3543-7EA7-6C9D-A08334F0899D}"/>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2742439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466E2B-BD56-8AE9-0B5D-EDAED8660691}"/>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41DF8A56-1DF2-2A6B-6628-AF4F2D4587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A69CFED-0139-CCB1-551A-E3823CC0C53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26300B6-1976-7C30-D618-8ACC54C7F9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D2FAB8F-4ACE-1BFD-51C1-A939CBFB2382}"/>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88087742-52DB-98CB-1CE3-9B093691FA0B}"/>
              </a:ext>
            </a:extLst>
          </p:cNvPr>
          <p:cNvSpPr>
            <a:spLocks noGrp="1"/>
          </p:cNvSpPr>
          <p:nvPr>
            <p:ph type="dt" sz="half" idx="10"/>
          </p:nvPr>
        </p:nvSpPr>
        <p:spPr/>
        <p:txBody>
          <a:bodyPr/>
          <a:lstStyle/>
          <a:p>
            <a:fld id="{7E3FD26B-ACD5-4D94-81BE-BD30FDDDDD98}" type="datetimeFigureOut">
              <a:rPr lang="vi-VN" smtClean="0"/>
              <a:t>23/03/2026</a:t>
            </a:fld>
            <a:endParaRPr lang="vi-VN"/>
          </a:p>
        </p:txBody>
      </p:sp>
      <p:sp>
        <p:nvSpPr>
          <p:cNvPr id="8" name="Chỗ dành sẵn cho Chân trang 7">
            <a:extLst>
              <a:ext uri="{FF2B5EF4-FFF2-40B4-BE49-F238E27FC236}">
                <a16:creationId xmlns:a16="http://schemas.microsoft.com/office/drawing/2014/main" id="{31A18370-6A86-E249-F13B-231C5114AA0F}"/>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D9DB9B27-EBB3-0D0C-C9D2-62B2876BD0FA}"/>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303964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ỉ Tiêu đề">
    <p:spTree>
      <p:nvGrpSpPr>
        <p:cNvPr id="1" name=""/>
        <p:cNvGrpSpPr/>
        <p:nvPr/>
      </p:nvGrpSpPr>
      <p:grpSpPr>
        <a:xfrm>
          <a:off x="0" y="0"/>
          <a:ext cx="0" cy="0"/>
          <a:chOff x="0" y="0"/>
          <a:chExt cx="0" cy="0"/>
        </a:xfrm>
      </p:grpSpPr>
      <p:sp>
        <p:nvSpPr>
          <p:cNvPr id="3" name="Chỗ dành sẵn cho Ngày tháng 2">
            <a:extLst>
              <a:ext uri="{FF2B5EF4-FFF2-40B4-BE49-F238E27FC236}">
                <a16:creationId xmlns:a16="http://schemas.microsoft.com/office/drawing/2014/main" id="{BA82003F-8C38-0872-0488-75423F26E485}"/>
              </a:ext>
            </a:extLst>
          </p:cNvPr>
          <p:cNvSpPr>
            <a:spLocks noGrp="1"/>
          </p:cNvSpPr>
          <p:nvPr>
            <p:ph type="dt" sz="half" idx="10"/>
          </p:nvPr>
        </p:nvSpPr>
        <p:spPr/>
        <p:txBody>
          <a:bodyPr/>
          <a:lstStyle/>
          <a:p>
            <a:fld id="{7E3FD26B-ACD5-4D94-81BE-BD30FDDDDD98}" type="datetimeFigureOut">
              <a:rPr lang="vi-VN" smtClean="0"/>
              <a:t>23/03/2026</a:t>
            </a:fld>
            <a:endParaRPr lang="vi-VN"/>
          </a:p>
        </p:txBody>
      </p:sp>
      <p:sp>
        <p:nvSpPr>
          <p:cNvPr id="4" name="Chỗ dành sẵn cho Chân trang 3">
            <a:extLst>
              <a:ext uri="{FF2B5EF4-FFF2-40B4-BE49-F238E27FC236}">
                <a16:creationId xmlns:a16="http://schemas.microsoft.com/office/drawing/2014/main" id="{707AEF6D-383E-219F-90E9-F865F23C5FEB}"/>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F65BA5DF-258E-8495-A1EF-94AE6A3B58E1}"/>
              </a:ext>
            </a:extLst>
          </p:cNvPr>
          <p:cNvSpPr>
            <a:spLocks noGrp="1"/>
          </p:cNvSpPr>
          <p:nvPr>
            <p:ph type="sldNum" sz="quarter" idx="12"/>
          </p:nvPr>
        </p:nvSpPr>
        <p:spPr/>
        <p:txBody>
          <a:bodyPr/>
          <a:lstStyle/>
          <a:p>
            <a:fld id="{C3AD6E4E-1FBB-4F60-9F30-31BD8C03B5EF}" type="slidenum">
              <a:rPr lang="vi-VN" smtClean="0"/>
              <a:t>‹#›</a:t>
            </a:fld>
            <a:endParaRPr lang="vi-VN"/>
          </a:p>
        </p:txBody>
      </p:sp>
      <p:pic>
        <p:nvPicPr>
          <p:cNvPr id="6" name="图片 6">
            <a:extLst>
              <a:ext uri="{FF2B5EF4-FFF2-40B4-BE49-F238E27FC236}">
                <a16:creationId xmlns:a16="http://schemas.microsoft.com/office/drawing/2014/main" id="{9042218E-AF74-6CEC-6084-88CED085ED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14875"/>
            <a:ext cx="12192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a:extLst>
              <a:ext uri="{FF2B5EF4-FFF2-40B4-BE49-F238E27FC236}">
                <a16:creationId xmlns:a16="http://schemas.microsoft.com/office/drawing/2014/main" id="{C0CF6C5D-B4FA-3B7D-258B-A968222B828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56450" y="1635125"/>
            <a:ext cx="9080500"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
            <a:extLst>
              <a:ext uri="{FF2B5EF4-FFF2-40B4-BE49-F238E27FC236}">
                <a16:creationId xmlns:a16="http://schemas.microsoft.com/office/drawing/2014/main" id="{7208381E-058D-BF6E-CD9A-3AF5F4CB016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r="52892" b="58246"/>
          <a:stretch>
            <a:fillRect/>
          </a:stretch>
        </p:blipFill>
        <p:spPr bwMode="auto">
          <a:xfrm>
            <a:off x="838200" y="435611"/>
            <a:ext cx="7702087" cy="5205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705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040BA47-76FF-4C85-08DF-A4B18DB3E36B}"/>
              </a:ext>
            </a:extLst>
          </p:cNvPr>
          <p:cNvSpPr>
            <a:spLocks noGrp="1"/>
          </p:cNvSpPr>
          <p:nvPr>
            <p:ph type="dt" sz="half" idx="10"/>
          </p:nvPr>
        </p:nvSpPr>
        <p:spPr/>
        <p:txBody>
          <a:bodyPr/>
          <a:lstStyle/>
          <a:p>
            <a:fld id="{7E3FD26B-ACD5-4D94-81BE-BD30FDDDDD98}" type="datetimeFigureOut">
              <a:rPr lang="vi-VN" smtClean="0"/>
              <a:t>23/03/2026</a:t>
            </a:fld>
            <a:endParaRPr lang="vi-VN"/>
          </a:p>
        </p:txBody>
      </p:sp>
      <p:sp>
        <p:nvSpPr>
          <p:cNvPr id="3" name="Chỗ dành sẵn cho Chân trang 2">
            <a:extLst>
              <a:ext uri="{FF2B5EF4-FFF2-40B4-BE49-F238E27FC236}">
                <a16:creationId xmlns:a16="http://schemas.microsoft.com/office/drawing/2014/main" id="{C6DF102C-CC50-602B-EDF7-A8E637100997}"/>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7F6AABBD-F526-F29C-738D-65597CB8C8BD}"/>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19421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3B79FE-D916-0579-CD8A-8C43AEB72B8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6C1FA740-B058-8FBF-3B7C-C258CB7FA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8DEDEBB-C523-F374-947E-552B27D50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E00E42A-A7DF-E173-FD4A-A0B997924A03}"/>
              </a:ext>
            </a:extLst>
          </p:cNvPr>
          <p:cNvSpPr>
            <a:spLocks noGrp="1"/>
          </p:cNvSpPr>
          <p:nvPr>
            <p:ph type="dt" sz="half" idx="10"/>
          </p:nvPr>
        </p:nvSpPr>
        <p:spPr/>
        <p:txBody>
          <a:bodyPr/>
          <a:lstStyle/>
          <a:p>
            <a:fld id="{7E3FD26B-ACD5-4D94-81BE-BD30FDDDDD98}" type="datetimeFigureOut">
              <a:rPr lang="vi-VN" smtClean="0"/>
              <a:t>23/03/2026</a:t>
            </a:fld>
            <a:endParaRPr lang="vi-VN"/>
          </a:p>
        </p:txBody>
      </p:sp>
      <p:sp>
        <p:nvSpPr>
          <p:cNvPr id="6" name="Chỗ dành sẵn cho Chân trang 5">
            <a:extLst>
              <a:ext uri="{FF2B5EF4-FFF2-40B4-BE49-F238E27FC236}">
                <a16:creationId xmlns:a16="http://schemas.microsoft.com/office/drawing/2014/main" id="{998D8DB4-A3FF-53EC-A592-6A4720429937}"/>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8712A8BC-F81B-2DAC-3AB9-EEE9721DF63A}"/>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4069269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680D444-468B-CFA6-F4E6-3170E399705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FD49098-F6DF-E0E8-AD1E-A1E96C9D5D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281B3539-EB82-2B01-E3A8-470EF5DC8C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322408B-9E75-DA61-69F8-00EEF173C1E8}"/>
              </a:ext>
            </a:extLst>
          </p:cNvPr>
          <p:cNvSpPr>
            <a:spLocks noGrp="1"/>
          </p:cNvSpPr>
          <p:nvPr>
            <p:ph type="dt" sz="half" idx="10"/>
          </p:nvPr>
        </p:nvSpPr>
        <p:spPr/>
        <p:txBody>
          <a:bodyPr/>
          <a:lstStyle/>
          <a:p>
            <a:fld id="{7E3FD26B-ACD5-4D94-81BE-BD30FDDDDD98}" type="datetimeFigureOut">
              <a:rPr lang="vi-VN" smtClean="0"/>
              <a:t>23/03/2026</a:t>
            </a:fld>
            <a:endParaRPr lang="vi-VN"/>
          </a:p>
        </p:txBody>
      </p:sp>
      <p:sp>
        <p:nvSpPr>
          <p:cNvPr id="6" name="Chỗ dành sẵn cho Chân trang 5">
            <a:extLst>
              <a:ext uri="{FF2B5EF4-FFF2-40B4-BE49-F238E27FC236}">
                <a16:creationId xmlns:a16="http://schemas.microsoft.com/office/drawing/2014/main" id="{414F8B25-E6B6-1767-0DA9-E477011CF642}"/>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631043B3-96F9-35AF-A8F3-5D3D14625198}"/>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3983313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14.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0DCA0453-BD7C-FB82-4B5C-F24797498D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3DE7A25D-6612-BDC8-9E26-09B9EB88F5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84758BD-786F-30F9-C706-AC61047C77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3FD26B-ACD5-4D94-81BE-BD30FDDDDD98}" type="datetimeFigureOut">
              <a:rPr lang="vi-VN" smtClean="0"/>
              <a:t>23/03/2026</a:t>
            </a:fld>
            <a:endParaRPr lang="vi-VN"/>
          </a:p>
        </p:txBody>
      </p:sp>
      <p:sp>
        <p:nvSpPr>
          <p:cNvPr id="5" name="Chỗ dành sẵn cho Chân trang 4">
            <a:extLst>
              <a:ext uri="{FF2B5EF4-FFF2-40B4-BE49-F238E27FC236}">
                <a16:creationId xmlns:a16="http://schemas.microsoft.com/office/drawing/2014/main" id="{60C5DA99-5B8A-CC55-238B-2E23CC5B95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19053EE4-FC36-D961-3927-E4A2EC8E6D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D6E4E-1FBB-4F60-9F30-31BD8C03B5EF}" type="slidenum">
              <a:rPr lang="vi-VN" smtClean="0"/>
              <a:t>‹#›</a:t>
            </a:fld>
            <a:endParaRPr lang="vi-VN"/>
          </a:p>
        </p:txBody>
      </p:sp>
      <p:pic>
        <p:nvPicPr>
          <p:cNvPr id="10" name="Hình ảnh 9">
            <a:extLst>
              <a:ext uri="{FF2B5EF4-FFF2-40B4-BE49-F238E27FC236}">
                <a16:creationId xmlns:a16="http://schemas.microsoft.com/office/drawing/2014/main" id="{33D21C29-8083-8C6E-AF00-AFB88988AE8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1">
            <a:extLst>
              <a:ext uri="{FF2B5EF4-FFF2-40B4-BE49-F238E27FC236}">
                <a16:creationId xmlns:a16="http://schemas.microsoft.com/office/drawing/2014/main" id="{85515162-BF64-D328-4175-7910EB690CCC}"/>
              </a:ext>
            </a:extLst>
          </p:cNvPr>
          <p:cNvSpPr/>
          <p:nvPr userDrawn="1"/>
        </p:nvSpPr>
        <p:spPr>
          <a:xfrm>
            <a:off x="0" y="0"/>
            <a:ext cx="12192000" cy="6858000"/>
          </a:xfrm>
          <a:prstGeom prst="rect">
            <a:avLst/>
          </a:prstGeom>
          <a:solidFill>
            <a:srgbClr val="BDC2CE">
              <a:alpha val="30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TextBox 3">
            <a:extLst>
              <a:ext uri="{FF2B5EF4-FFF2-40B4-BE49-F238E27FC236}">
                <a16:creationId xmlns:a16="http://schemas.microsoft.com/office/drawing/2014/main" id="{7E00CEFC-9416-46D9-5854-63024F3F7F97}"/>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2" name="Picture 9">
            <a:extLst>
              <a:ext uri="{FF2B5EF4-FFF2-40B4-BE49-F238E27FC236}">
                <a16:creationId xmlns:a16="http://schemas.microsoft.com/office/drawing/2014/main" id="{52768023-F657-58FA-BD42-4306ECBE57CC}"/>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0">
            <a:extLst>
              <a:ext uri="{FF2B5EF4-FFF2-40B4-BE49-F238E27FC236}">
                <a16:creationId xmlns:a16="http://schemas.microsoft.com/office/drawing/2014/main" id="{EE45EFEE-D898-19DF-224B-C58EC8B5F52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4" name="Title 1">
            <a:extLst>
              <a:ext uri="{FF2B5EF4-FFF2-40B4-BE49-F238E27FC236}">
                <a16:creationId xmlns:a16="http://schemas.microsoft.com/office/drawing/2014/main" id="{4ECC6B0D-079B-8C73-D1BF-92DB447E2E7E}"/>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3">
                    <a:lumMod val="50000"/>
                  </a:schemeClr>
                </a:solidFill>
                <a:latin typeface="#9Slide07 HoneyCream" pitchFamily="2" charset="0"/>
              </a:rPr>
              <a:t>Măng</a:t>
            </a:r>
            <a:r>
              <a:rPr lang="en-US" sz="2000" b="0" dirty="0">
                <a:solidFill>
                  <a:schemeClr val="accent3">
                    <a:lumMod val="50000"/>
                  </a:schemeClr>
                </a:solidFill>
                <a:latin typeface="#9Slide07 HoneyCream" pitchFamily="2" charset="0"/>
              </a:rPr>
              <a:t> Non</a:t>
            </a:r>
          </a:p>
        </p:txBody>
      </p:sp>
      <p:pic>
        <p:nvPicPr>
          <p:cNvPr id="15" name="Picture 10">
            <a:extLst>
              <a:ext uri="{FF2B5EF4-FFF2-40B4-BE49-F238E27FC236}">
                <a16:creationId xmlns:a16="http://schemas.microsoft.com/office/drawing/2014/main" id="{33CBC578-1D46-93BE-94E0-5215B89736E3}"/>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6" name="Picture 11">
            <a:extLst>
              <a:ext uri="{FF2B5EF4-FFF2-40B4-BE49-F238E27FC236}">
                <a16:creationId xmlns:a16="http://schemas.microsoft.com/office/drawing/2014/main" id="{CD4323C2-7420-8863-8F82-635D5CCCE1A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7" name="Title 1">
            <a:extLst>
              <a:ext uri="{FF2B5EF4-FFF2-40B4-BE49-F238E27FC236}">
                <a16:creationId xmlns:a16="http://schemas.microsoft.com/office/drawing/2014/main" id="{633E08B7-5992-3917-B5DD-96E6666FA3C4}"/>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8" name="Picture 15">
            <a:extLst>
              <a:ext uri="{FF2B5EF4-FFF2-40B4-BE49-F238E27FC236}">
                <a16:creationId xmlns:a16="http://schemas.microsoft.com/office/drawing/2014/main" id="{0063BCE8-8847-614B-0B66-6E77B3D24AB7}"/>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9" name="Picture 16">
            <a:extLst>
              <a:ext uri="{FF2B5EF4-FFF2-40B4-BE49-F238E27FC236}">
                <a16:creationId xmlns:a16="http://schemas.microsoft.com/office/drawing/2014/main" id="{AF94EA90-205E-EA34-60AC-D5C870C97AD5}"/>
              </a:ext>
            </a:extLst>
          </p:cNvPr>
          <p:cNvPicPr>
            <a:picLocks noChangeAspect="1"/>
          </p:cNvPicPr>
          <p:nvPr userDrawn="1"/>
        </p:nvPicPr>
        <p:blipFill>
          <a:blip r:embed="rId16"/>
          <a:stretch>
            <a:fillRect/>
          </a:stretch>
        </p:blipFill>
        <p:spPr>
          <a:xfrm>
            <a:off x="-8487112" y="-76200"/>
            <a:ext cx="2188654" cy="2658086"/>
          </a:xfrm>
          <a:prstGeom prst="rect">
            <a:avLst/>
          </a:prstGeom>
        </p:spPr>
      </p:pic>
      <p:sp>
        <p:nvSpPr>
          <p:cNvPr id="20" name="Title 1">
            <a:extLst>
              <a:ext uri="{FF2B5EF4-FFF2-40B4-BE49-F238E27FC236}">
                <a16:creationId xmlns:a16="http://schemas.microsoft.com/office/drawing/2014/main" id="{45EACF71-C3EC-129C-114B-A5F2613C8888}"/>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3">
                    <a:lumMod val="50000"/>
                  </a:schemeClr>
                </a:solidFill>
                <a:latin typeface="#9Slide07 HoneyCream" pitchFamily="2" charset="0"/>
              </a:rPr>
              <a:t>Măng</a:t>
            </a:r>
            <a:r>
              <a:rPr lang="en-US" sz="2000" b="0" dirty="0">
                <a:solidFill>
                  <a:schemeClr val="accent3">
                    <a:lumMod val="50000"/>
                  </a:schemeClr>
                </a:solidFill>
                <a:latin typeface="#9Slide07 HoneyCream" pitchFamily="2" charset="0"/>
              </a:rPr>
              <a:t> Non</a:t>
            </a:r>
          </a:p>
        </p:txBody>
      </p:sp>
    </p:spTree>
    <p:extLst>
      <p:ext uri="{BB962C8B-B14F-4D97-AF65-F5344CB8AC3E}">
        <p14:creationId xmlns:p14="http://schemas.microsoft.com/office/powerpoint/2010/main" val="1205459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tx2">
                    <a:lumMod val="20000"/>
                    <a:lumOff val="80000"/>
                  </a:schemeClr>
                </a:solidFill>
                <a:latin typeface="#9Slide07 HoneyCream" pitchFamily="2" charset="0"/>
              </a:rPr>
              <a:t>Măng</a:t>
            </a:r>
            <a:r>
              <a:rPr lang="en-US" sz="32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2423883300"/>
      </p:ext>
    </p:extLst>
  </p:cSld>
  <p:clrMap bg1="lt1" tx1="dk1" bg2="dk2" tx2="lt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microsoft.com/office/2007/relationships/hdphoto" Target="../media/hdphoto1.wdp"/><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microsoft.com/office/2007/relationships/hdphoto" Target="../media/hdphoto1.wdp"/><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microsoft.com/office/2007/relationships/hdphoto" Target="../media/hdphoto1.wdp"/><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4.svg"/><Relationship Id="rId7"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0DD754B7-6BC2-C2C6-ABFB-C5CD96B9CE1E}"/>
              </a:ext>
            </a:extLst>
          </p:cNvPr>
          <p:cNvPicPr>
            <a:picLocks noChangeAspect="1"/>
          </p:cNvPicPr>
          <p:nvPr/>
        </p:nvPicPr>
        <p:blipFill>
          <a:blip r:embed="rId2"/>
          <a:srcRect l="20021" t="23480" r="19312" b="31186"/>
          <a:stretch>
            <a:fillRect/>
          </a:stretch>
        </p:blipFill>
        <p:spPr>
          <a:xfrm>
            <a:off x="4543911" y="2097559"/>
            <a:ext cx="5844376" cy="1107211"/>
          </a:xfrm>
          <a:custGeom>
            <a:avLst/>
            <a:gdLst/>
            <a:ahLst/>
            <a:cxnLst/>
            <a:rect l="l" t="t" r="r" b="b"/>
            <a:pathLst>
              <a:path w="4201531" h="795976">
                <a:moveTo>
                  <a:pt x="3968286" y="446399"/>
                </a:moveTo>
                <a:cubicBezTo>
                  <a:pt x="3952659" y="446399"/>
                  <a:pt x="3939749" y="460667"/>
                  <a:pt x="3929558" y="489204"/>
                </a:cubicBezTo>
                <a:cubicBezTo>
                  <a:pt x="3920045" y="515702"/>
                  <a:pt x="3915289" y="543560"/>
                  <a:pt x="3915289" y="572776"/>
                </a:cubicBezTo>
                <a:lnTo>
                  <a:pt x="3915289" y="573795"/>
                </a:lnTo>
                <a:cubicBezTo>
                  <a:pt x="3938390" y="571078"/>
                  <a:pt x="3960133" y="560546"/>
                  <a:pt x="3980516" y="542201"/>
                </a:cubicBezTo>
                <a:cubicBezTo>
                  <a:pt x="3998182" y="524535"/>
                  <a:pt x="4007015" y="507209"/>
                  <a:pt x="4007015" y="490223"/>
                </a:cubicBezTo>
                <a:cubicBezTo>
                  <a:pt x="4007015" y="461007"/>
                  <a:pt x="3994105" y="446399"/>
                  <a:pt x="3968286" y="446399"/>
                </a:cubicBezTo>
                <a:close/>
                <a:moveTo>
                  <a:pt x="2539536" y="446399"/>
                </a:moveTo>
                <a:cubicBezTo>
                  <a:pt x="2523909" y="446399"/>
                  <a:pt x="2510999" y="460667"/>
                  <a:pt x="2500808" y="489204"/>
                </a:cubicBezTo>
                <a:cubicBezTo>
                  <a:pt x="2491295" y="515702"/>
                  <a:pt x="2486539" y="543560"/>
                  <a:pt x="2486539" y="572776"/>
                </a:cubicBezTo>
                <a:lnTo>
                  <a:pt x="2486539" y="573795"/>
                </a:lnTo>
                <a:cubicBezTo>
                  <a:pt x="2509640" y="571078"/>
                  <a:pt x="2531383" y="560546"/>
                  <a:pt x="2551766" y="542201"/>
                </a:cubicBezTo>
                <a:cubicBezTo>
                  <a:pt x="2569432" y="524535"/>
                  <a:pt x="2578265" y="507209"/>
                  <a:pt x="2578265" y="490223"/>
                </a:cubicBezTo>
                <a:cubicBezTo>
                  <a:pt x="2578265" y="461007"/>
                  <a:pt x="2565355" y="446399"/>
                  <a:pt x="2539536" y="446399"/>
                </a:cubicBezTo>
                <a:close/>
                <a:moveTo>
                  <a:pt x="3685794" y="401555"/>
                </a:moveTo>
                <a:cubicBezTo>
                  <a:pt x="3679679" y="401555"/>
                  <a:pt x="3676621" y="410048"/>
                  <a:pt x="3676621" y="427034"/>
                </a:cubicBezTo>
                <a:cubicBezTo>
                  <a:pt x="3676621" y="489544"/>
                  <a:pt x="3676961" y="522157"/>
                  <a:pt x="3677640" y="524875"/>
                </a:cubicBezTo>
                <a:cubicBezTo>
                  <a:pt x="3689191" y="488185"/>
                  <a:pt x="3694966" y="456930"/>
                  <a:pt x="3694966" y="431111"/>
                </a:cubicBezTo>
                <a:cubicBezTo>
                  <a:pt x="3694966" y="410727"/>
                  <a:pt x="3691909" y="400875"/>
                  <a:pt x="3685794" y="401555"/>
                </a:cubicBezTo>
                <a:close/>
                <a:moveTo>
                  <a:pt x="3445268" y="327155"/>
                </a:moveTo>
                <a:lnTo>
                  <a:pt x="3512534" y="327155"/>
                </a:lnTo>
                <a:cubicBezTo>
                  <a:pt x="3528841" y="327155"/>
                  <a:pt x="3536994" y="335308"/>
                  <a:pt x="3536994" y="351615"/>
                </a:cubicBezTo>
                <a:lnTo>
                  <a:pt x="3536994" y="626792"/>
                </a:lnTo>
                <a:cubicBezTo>
                  <a:pt x="3536994" y="661444"/>
                  <a:pt x="3549224" y="678770"/>
                  <a:pt x="3573685" y="678770"/>
                </a:cubicBezTo>
                <a:cubicBezTo>
                  <a:pt x="3588632" y="678770"/>
                  <a:pt x="3609016" y="657707"/>
                  <a:pt x="3634835" y="615582"/>
                </a:cubicBezTo>
                <a:cubicBezTo>
                  <a:pt x="3614452" y="574815"/>
                  <a:pt x="3604260" y="510267"/>
                  <a:pt x="3604260" y="421938"/>
                </a:cubicBezTo>
                <a:cubicBezTo>
                  <a:pt x="3604260" y="358749"/>
                  <a:pt x="3629739" y="327155"/>
                  <a:pt x="3680698" y="327155"/>
                </a:cubicBezTo>
                <a:cubicBezTo>
                  <a:pt x="3709914" y="327155"/>
                  <a:pt x="3729279" y="332930"/>
                  <a:pt x="3738791" y="344481"/>
                </a:cubicBezTo>
                <a:cubicBezTo>
                  <a:pt x="3750342" y="359429"/>
                  <a:pt x="3756117" y="389664"/>
                  <a:pt x="3756117" y="435188"/>
                </a:cubicBezTo>
                <a:cubicBezTo>
                  <a:pt x="3756117" y="482070"/>
                  <a:pt x="3742188" y="537445"/>
                  <a:pt x="3714331" y="601313"/>
                </a:cubicBezTo>
                <a:cubicBezTo>
                  <a:pt x="3743887" y="634606"/>
                  <a:pt x="3770300" y="647091"/>
                  <a:pt x="3793572" y="638768"/>
                </a:cubicBezTo>
                <a:lnTo>
                  <a:pt x="3797113" y="637077"/>
                </a:lnTo>
                <a:lnTo>
                  <a:pt x="3793737" y="612906"/>
                </a:lnTo>
                <a:cubicBezTo>
                  <a:pt x="3791878" y="595665"/>
                  <a:pt x="3790950" y="577193"/>
                  <a:pt x="3790950" y="557489"/>
                </a:cubicBezTo>
                <a:cubicBezTo>
                  <a:pt x="3790950" y="494979"/>
                  <a:pt x="3807936" y="440623"/>
                  <a:pt x="3841908" y="394421"/>
                </a:cubicBezTo>
                <a:cubicBezTo>
                  <a:pt x="3875202" y="349577"/>
                  <a:pt x="3914610" y="327155"/>
                  <a:pt x="3960133" y="327155"/>
                </a:cubicBezTo>
                <a:cubicBezTo>
                  <a:pt x="4007694" y="327155"/>
                  <a:pt x="4042346" y="343462"/>
                  <a:pt x="4064089" y="376075"/>
                </a:cubicBezTo>
                <a:cubicBezTo>
                  <a:pt x="4080396" y="400536"/>
                  <a:pt x="4088549" y="431111"/>
                  <a:pt x="4088549" y="467801"/>
                </a:cubicBezTo>
                <a:cubicBezTo>
                  <a:pt x="4088549" y="529631"/>
                  <a:pt x="4068505" y="576513"/>
                  <a:pt x="4028418" y="608447"/>
                </a:cubicBezTo>
                <a:cubicBezTo>
                  <a:pt x="4000560" y="631549"/>
                  <a:pt x="3964889" y="645138"/>
                  <a:pt x="3921404" y="649214"/>
                </a:cubicBezTo>
                <a:cubicBezTo>
                  <a:pt x="3932955" y="693379"/>
                  <a:pt x="3960473" y="715461"/>
                  <a:pt x="4003957" y="715461"/>
                </a:cubicBezTo>
                <a:cubicBezTo>
                  <a:pt x="4053557" y="715461"/>
                  <a:pt x="4100100" y="662124"/>
                  <a:pt x="4143584" y="555450"/>
                </a:cubicBezTo>
                <a:cubicBezTo>
                  <a:pt x="4151738" y="537105"/>
                  <a:pt x="4164987" y="531330"/>
                  <a:pt x="4183332" y="538124"/>
                </a:cubicBezTo>
                <a:cubicBezTo>
                  <a:pt x="4200318" y="545598"/>
                  <a:pt x="4205414" y="557828"/>
                  <a:pt x="4198620" y="574815"/>
                </a:cubicBezTo>
                <a:cubicBezTo>
                  <a:pt x="4139508" y="720896"/>
                  <a:pt x="4063070" y="793937"/>
                  <a:pt x="3969305" y="793937"/>
                </a:cubicBezTo>
                <a:cubicBezTo>
                  <a:pt x="3894990" y="793937"/>
                  <a:pt x="3843899" y="763150"/>
                  <a:pt x="3816031" y="701574"/>
                </a:cubicBezTo>
                <a:lnTo>
                  <a:pt x="3812148" y="691747"/>
                </a:lnTo>
                <a:lnTo>
                  <a:pt x="3801980" y="696096"/>
                </a:lnTo>
                <a:cubicBezTo>
                  <a:pt x="3759854" y="711044"/>
                  <a:pt x="3718747" y="702211"/>
                  <a:pt x="3678660" y="669598"/>
                </a:cubicBezTo>
                <a:cubicBezTo>
                  <a:pt x="3628380" y="752491"/>
                  <a:pt x="3580479" y="793937"/>
                  <a:pt x="3534956" y="793937"/>
                </a:cubicBezTo>
                <a:cubicBezTo>
                  <a:pt x="3492150" y="793937"/>
                  <a:pt x="3462255" y="781367"/>
                  <a:pt x="3445268" y="756228"/>
                </a:cubicBezTo>
                <a:cubicBezTo>
                  <a:pt x="3428962" y="733126"/>
                  <a:pt x="3420808" y="693379"/>
                  <a:pt x="3420808" y="636984"/>
                </a:cubicBezTo>
                <a:lnTo>
                  <a:pt x="3420808" y="351615"/>
                </a:lnTo>
                <a:cubicBezTo>
                  <a:pt x="3420808" y="335308"/>
                  <a:pt x="3428962" y="327155"/>
                  <a:pt x="3445268" y="327155"/>
                </a:cubicBezTo>
                <a:close/>
                <a:moveTo>
                  <a:pt x="549669" y="327155"/>
                </a:moveTo>
                <a:lnTo>
                  <a:pt x="616934" y="327155"/>
                </a:lnTo>
                <a:cubicBezTo>
                  <a:pt x="633241" y="327155"/>
                  <a:pt x="641394" y="335308"/>
                  <a:pt x="641394" y="351615"/>
                </a:cubicBezTo>
                <a:lnTo>
                  <a:pt x="641394" y="626792"/>
                </a:lnTo>
                <a:cubicBezTo>
                  <a:pt x="641394" y="661444"/>
                  <a:pt x="653625" y="678770"/>
                  <a:pt x="678085" y="678770"/>
                </a:cubicBezTo>
                <a:cubicBezTo>
                  <a:pt x="694731" y="678770"/>
                  <a:pt x="716840" y="647298"/>
                  <a:pt x="744411" y="584353"/>
                </a:cubicBezTo>
                <a:lnTo>
                  <a:pt x="753808" y="561998"/>
                </a:lnTo>
                <a:lnTo>
                  <a:pt x="753808" y="351615"/>
                </a:lnTo>
                <a:cubicBezTo>
                  <a:pt x="753808" y="335308"/>
                  <a:pt x="761962" y="327155"/>
                  <a:pt x="778269" y="327155"/>
                </a:cubicBezTo>
                <a:lnTo>
                  <a:pt x="845534" y="327155"/>
                </a:lnTo>
                <a:cubicBezTo>
                  <a:pt x="861841" y="327155"/>
                  <a:pt x="869994" y="335308"/>
                  <a:pt x="869994" y="351615"/>
                </a:cubicBezTo>
                <a:lnTo>
                  <a:pt x="869787" y="412766"/>
                </a:lnTo>
                <a:cubicBezTo>
                  <a:pt x="905830" y="356371"/>
                  <a:pt x="942558" y="328174"/>
                  <a:pt x="979970" y="328174"/>
                </a:cubicBezTo>
                <a:cubicBezTo>
                  <a:pt x="1042532" y="328174"/>
                  <a:pt x="1079254" y="359089"/>
                  <a:pt x="1090136" y="420919"/>
                </a:cubicBezTo>
                <a:cubicBezTo>
                  <a:pt x="1125308" y="359089"/>
                  <a:pt x="1163527" y="328174"/>
                  <a:pt x="1204793" y="328174"/>
                </a:cubicBezTo>
                <a:cubicBezTo>
                  <a:pt x="1247408" y="328174"/>
                  <a:pt x="1277171" y="340744"/>
                  <a:pt x="1294083" y="365884"/>
                </a:cubicBezTo>
                <a:cubicBezTo>
                  <a:pt x="1310315" y="389664"/>
                  <a:pt x="1318432" y="429412"/>
                  <a:pt x="1318432" y="485127"/>
                </a:cubicBezTo>
                <a:lnTo>
                  <a:pt x="1318432" y="631888"/>
                </a:lnTo>
                <a:cubicBezTo>
                  <a:pt x="1318432" y="663143"/>
                  <a:pt x="1330662" y="678770"/>
                  <a:pt x="1355122" y="678770"/>
                </a:cubicBezTo>
                <a:cubicBezTo>
                  <a:pt x="1370070" y="678770"/>
                  <a:pt x="1396229" y="637664"/>
                  <a:pt x="1433598" y="555450"/>
                </a:cubicBezTo>
                <a:cubicBezTo>
                  <a:pt x="1441072" y="536426"/>
                  <a:pt x="1453982" y="530650"/>
                  <a:pt x="1472327" y="538124"/>
                </a:cubicBezTo>
                <a:cubicBezTo>
                  <a:pt x="1490672" y="544919"/>
                  <a:pt x="1496108" y="557149"/>
                  <a:pt x="1488634" y="574815"/>
                </a:cubicBezTo>
                <a:cubicBezTo>
                  <a:pt x="1456020" y="647516"/>
                  <a:pt x="1437675" y="687943"/>
                  <a:pt x="1433598" y="696096"/>
                </a:cubicBezTo>
                <a:cubicBezTo>
                  <a:pt x="1395549" y="761324"/>
                  <a:pt x="1356152" y="793937"/>
                  <a:pt x="1315406" y="793937"/>
                </a:cubicBezTo>
                <a:cubicBezTo>
                  <a:pt x="1273641" y="793937"/>
                  <a:pt x="1244005" y="783066"/>
                  <a:pt x="1226499" y="761324"/>
                </a:cubicBezTo>
                <a:cubicBezTo>
                  <a:pt x="1210330" y="740261"/>
                  <a:pt x="1202246" y="701872"/>
                  <a:pt x="1202246" y="646157"/>
                </a:cubicBezTo>
                <a:lnTo>
                  <a:pt x="1203265" y="496338"/>
                </a:lnTo>
                <a:cubicBezTo>
                  <a:pt x="1203265" y="461686"/>
                  <a:pt x="1190695" y="444360"/>
                  <a:pt x="1165555" y="444360"/>
                </a:cubicBezTo>
                <a:cubicBezTo>
                  <a:pt x="1145172" y="444360"/>
                  <a:pt x="1121391" y="479352"/>
                  <a:pt x="1094213" y="549335"/>
                </a:cubicBezTo>
                <a:lnTo>
                  <a:pt x="1094213" y="771515"/>
                </a:lnTo>
                <a:cubicBezTo>
                  <a:pt x="1094213" y="787822"/>
                  <a:pt x="1086060" y="795976"/>
                  <a:pt x="1069753" y="795976"/>
                </a:cubicBezTo>
                <a:lnTo>
                  <a:pt x="1002487" y="795976"/>
                </a:lnTo>
                <a:cubicBezTo>
                  <a:pt x="986180" y="795976"/>
                  <a:pt x="978027" y="787822"/>
                  <a:pt x="978027" y="771515"/>
                </a:cubicBezTo>
                <a:lnTo>
                  <a:pt x="978027" y="496338"/>
                </a:lnTo>
                <a:cubicBezTo>
                  <a:pt x="978027" y="461686"/>
                  <a:pt x="965797" y="444360"/>
                  <a:pt x="941337" y="444360"/>
                </a:cubicBezTo>
                <a:cubicBezTo>
                  <a:pt x="920274" y="444360"/>
                  <a:pt x="896493" y="478672"/>
                  <a:pt x="869994" y="547297"/>
                </a:cubicBezTo>
                <a:lnTo>
                  <a:pt x="869994" y="771515"/>
                </a:lnTo>
                <a:cubicBezTo>
                  <a:pt x="869994" y="787822"/>
                  <a:pt x="861841" y="795976"/>
                  <a:pt x="845534" y="795976"/>
                </a:cubicBezTo>
                <a:lnTo>
                  <a:pt x="778269" y="795976"/>
                </a:lnTo>
                <a:cubicBezTo>
                  <a:pt x="761962" y="795976"/>
                  <a:pt x="753808" y="787822"/>
                  <a:pt x="753808" y="771515"/>
                </a:cubicBezTo>
                <a:lnTo>
                  <a:pt x="753808" y="702131"/>
                </a:lnTo>
                <a:lnTo>
                  <a:pt x="743248" y="719028"/>
                </a:lnTo>
                <a:cubicBezTo>
                  <a:pt x="709658" y="768967"/>
                  <a:pt x="675027" y="793937"/>
                  <a:pt x="639356" y="793937"/>
                </a:cubicBezTo>
                <a:cubicBezTo>
                  <a:pt x="596551" y="793937"/>
                  <a:pt x="566655" y="781367"/>
                  <a:pt x="549669" y="756228"/>
                </a:cubicBezTo>
                <a:cubicBezTo>
                  <a:pt x="533362" y="733126"/>
                  <a:pt x="525209" y="693379"/>
                  <a:pt x="525209" y="636984"/>
                </a:cubicBezTo>
                <a:lnTo>
                  <a:pt x="525209" y="351615"/>
                </a:lnTo>
                <a:cubicBezTo>
                  <a:pt x="525209" y="335308"/>
                  <a:pt x="533362" y="327155"/>
                  <a:pt x="549669" y="327155"/>
                </a:cubicBezTo>
                <a:close/>
                <a:moveTo>
                  <a:pt x="2178444" y="142684"/>
                </a:moveTo>
                <a:lnTo>
                  <a:pt x="2245709" y="142684"/>
                </a:lnTo>
                <a:cubicBezTo>
                  <a:pt x="2262016" y="142684"/>
                  <a:pt x="2270169" y="150838"/>
                  <a:pt x="2270169" y="167145"/>
                </a:cubicBezTo>
                <a:lnTo>
                  <a:pt x="2270169" y="250717"/>
                </a:lnTo>
                <a:cubicBezTo>
                  <a:pt x="2270169" y="267024"/>
                  <a:pt x="2262016" y="275177"/>
                  <a:pt x="2245709" y="275177"/>
                </a:cubicBezTo>
                <a:lnTo>
                  <a:pt x="2178444" y="275177"/>
                </a:lnTo>
                <a:cubicBezTo>
                  <a:pt x="2162137" y="275177"/>
                  <a:pt x="2153983" y="267024"/>
                  <a:pt x="2153983" y="250717"/>
                </a:cubicBezTo>
                <a:lnTo>
                  <a:pt x="2153983" y="167145"/>
                </a:lnTo>
                <a:cubicBezTo>
                  <a:pt x="2153983" y="150838"/>
                  <a:pt x="2162137" y="142684"/>
                  <a:pt x="2178444" y="142684"/>
                </a:cubicBezTo>
                <a:close/>
                <a:moveTo>
                  <a:pt x="1721244" y="142684"/>
                </a:moveTo>
                <a:lnTo>
                  <a:pt x="1788509" y="142684"/>
                </a:lnTo>
                <a:cubicBezTo>
                  <a:pt x="1804816" y="142684"/>
                  <a:pt x="1812969" y="150838"/>
                  <a:pt x="1812969" y="167145"/>
                </a:cubicBezTo>
                <a:lnTo>
                  <a:pt x="1812969" y="412766"/>
                </a:lnTo>
                <a:cubicBezTo>
                  <a:pt x="1848980" y="356371"/>
                  <a:pt x="1885671" y="328174"/>
                  <a:pt x="1923040" y="328174"/>
                </a:cubicBezTo>
                <a:cubicBezTo>
                  <a:pt x="1965846" y="328174"/>
                  <a:pt x="1995741" y="340744"/>
                  <a:pt x="2012728" y="365884"/>
                </a:cubicBezTo>
                <a:cubicBezTo>
                  <a:pt x="2029034" y="389664"/>
                  <a:pt x="2037188" y="429412"/>
                  <a:pt x="2037188" y="485127"/>
                </a:cubicBezTo>
                <a:lnTo>
                  <a:pt x="2037188" y="631888"/>
                </a:lnTo>
                <a:cubicBezTo>
                  <a:pt x="2037188" y="663143"/>
                  <a:pt x="2049418" y="678770"/>
                  <a:pt x="2073878" y="678770"/>
                </a:cubicBezTo>
                <a:cubicBezTo>
                  <a:pt x="2092903" y="678770"/>
                  <a:pt x="2119062" y="637664"/>
                  <a:pt x="2152355" y="555450"/>
                </a:cubicBezTo>
                <a:lnTo>
                  <a:pt x="2153983" y="552824"/>
                </a:lnTo>
                <a:lnTo>
                  <a:pt x="2153983" y="351615"/>
                </a:lnTo>
                <a:cubicBezTo>
                  <a:pt x="2153983" y="335308"/>
                  <a:pt x="2162137" y="327155"/>
                  <a:pt x="2178444" y="327155"/>
                </a:cubicBezTo>
                <a:lnTo>
                  <a:pt x="2245709" y="327155"/>
                </a:lnTo>
                <a:cubicBezTo>
                  <a:pt x="2262016" y="327155"/>
                  <a:pt x="2270169" y="335308"/>
                  <a:pt x="2270169" y="351615"/>
                </a:cubicBezTo>
                <a:lnTo>
                  <a:pt x="2270169" y="626792"/>
                </a:lnTo>
                <a:cubicBezTo>
                  <a:pt x="2270169" y="661444"/>
                  <a:pt x="2282399" y="678770"/>
                  <a:pt x="2306860" y="678770"/>
                </a:cubicBezTo>
                <a:cubicBezTo>
                  <a:pt x="2321128" y="678770"/>
                  <a:pt x="2339410" y="655648"/>
                  <a:pt x="2361704" y="609403"/>
                </a:cubicBezTo>
                <a:lnTo>
                  <a:pt x="2364275" y="603793"/>
                </a:lnTo>
                <a:lnTo>
                  <a:pt x="2362896" y="586121"/>
                </a:lnTo>
                <a:cubicBezTo>
                  <a:pt x="2362432" y="576885"/>
                  <a:pt x="2362200" y="567341"/>
                  <a:pt x="2362200" y="557489"/>
                </a:cubicBezTo>
                <a:cubicBezTo>
                  <a:pt x="2362200" y="494979"/>
                  <a:pt x="2379186" y="440623"/>
                  <a:pt x="2413159" y="394421"/>
                </a:cubicBezTo>
                <a:cubicBezTo>
                  <a:pt x="2446452" y="349577"/>
                  <a:pt x="2485860" y="327155"/>
                  <a:pt x="2531383" y="327155"/>
                </a:cubicBezTo>
                <a:cubicBezTo>
                  <a:pt x="2578944" y="327155"/>
                  <a:pt x="2613596" y="343462"/>
                  <a:pt x="2635339" y="376075"/>
                </a:cubicBezTo>
                <a:cubicBezTo>
                  <a:pt x="2651646" y="400536"/>
                  <a:pt x="2659799" y="431111"/>
                  <a:pt x="2659799" y="467801"/>
                </a:cubicBezTo>
                <a:cubicBezTo>
                  <a:pt x="2659799" y="529631"/>
                  <a:pt x="2639755" y="576513"/>
                  <a:pt x="2599668" y="608447"/>
                </a:cubicBezTo>
                <a:cubicBezTo>
                  <a:pt x="2571810" y="631549"/>
                  <a:pt x="2536139" y="645138"/>
                  <a:pt x="2492654" y="649214"/>
                </a:cubicBezTo>
                <a:cubicBezTo>
                  <a:pt x="2504205" y="693379"/>
                  <a:pt x="2531723" y="715461"/>
                  <a:pt x="2575207" y="715461"/>
                </a:cubicBezTo>
                <a:cubicBezTo>
                  <a:pt x="2624807" y="715461"/>
                  <a:pt x="2671350" y="662124"/>
                  <a:pt x="2714835" y="555450"/>
                </a:cubicBezTo>
                <a:lnTo>
                  <a:pt x="2715958" y="553638"/>
                </a:lnTo>
                <a:lnTo>
                  <a:pt x="2715958" y="351615"/>
                </a:lnTo>
                <a:cubicBezTo>
                  <a:pt x="2715958" y="335308"/>
                  <a:pt x="2724112" y="327155"/>
                  <a:pt x="2740418" y="327155"/>
                </a:cubicBezTo>
                <a:lnTo>
                  <a:pt x="2807684" y="327155"/>
                </a:lnTo>
                <a:cubicBezTo>
                  <a:pt x="2823991" y="327155"/>
                  <a:pt x="2832144" y="335308"/>
                  <a:pt x="2832144" y="351615"/>
                </a:cubicBezTo>
                <a:lnTo>
                  <a:pt x="2832144" y="626792"/>
                </a:lnTo>
                <a:cubicBezTo>
                  <a:pt x="2832144" y="661444"/>
                  <a:pt x="2844374" y="678770"/>
                  <a:pt x="2868835" y="678770"/>
                </a:cubicBezTo>
                <a:cubicBezTo>
                  <a:pt x="2887859" y="678770"/>
                  <a:pt x="2911980" y="643779"/>
                  <a:pt x="2941196" y="573795"/>
                </a:cubicBezTo>
                <a:lnTo>
                  <a:pt x="2941196" y="351615"/>
                </a:lnTo>
                <a:cubicBezTo>
                  <a:pt x="2941196" y="335308"/>
                  <a:pt x="2949010" y="327155"/>
                  <a:pt x="2964637" y="327155"/>
                </a:cubicBezTo>
                <a:lnTo>
                  <a:pt x="3032922" y="327155"/>
                </a:lnTo>
                <a:cubicBezTo>
                  <a:pt x="3049229" y="327155"/>
                  <a:pt x="3057382" y="335308"/>
                  <a:pt x="3057382" y="351615"/>
                </a:cubicBezTo>
                <a:lnTo>
                  <a:pt x="3057382" y="626792"/>
                </a:lnTo>
                <a:cubicBezTo>
                  <a:pt x="3057382" y="661444"/>
                  <a:pt x="3069612" y="678770"/>
                  <a:pt x="3094072" y="678770"/>
                </a:cubicBezTo>
                <a:cubicBezTo>
                  <a:pt x="3113097" y="678770"/>
                  <a:pt x="3139256" y="637664"/>
                  <a:pt x="3172549" y="555450"/>
                </a:cubicBezTo>
                <a:cubicBezTo>
                  <a:pt x="3180023" y="536426"/>
                  <a:pt x="3192932" y="530650"/>
                  <a:pt x="3211278" y="538124"/>
                </a:cubicBezTo>
                <a:cubicBezTo>
                  <a:pt x="3229622" y="544919"/>
                  <a:pt x="3235058" y="557149"/>
                  <a:pt x="3227584" y="574815"/>
                </a:cubicBezTo>
                <a:cubicBezTo>
                  <a:pt x="3202444" y="635965"/>
                  <a:pt x="3184100" y="676392"/>
                  <a:pt x="3172549" y="696096"/>
                </a:cubicBezTo>
                <a:cubicBezTo>
                  <a:pt x="3134499" y="761324"/>
                  <a:pt x="3095092" y="793937"/>
                  <a:pt x="3054324" y="793937"/>
                </a:cubicBezTo>
                <a:cubicBezTo>
                  <a:pt x="2990456" y="793937"/>
                  <a:pt x="2954105" y="763022"/>
                  <a:pt x="2945273" y="701192"/>
                </a:cubicBezTo>
                <a:cubicBezTo>
                  <a:pt x="2907903" y="763022"/>
                  <a:pt x="2869514" y="793937"/>
                  <a:pt x="2830106" y="793937"/>
                </a:cubicBezTo>
                <a:cubicBezTo>
                  <a:pt x="2787301" y="793937"/>
                  <a:pt x="2757405" y="781367"/>
                  <a:pt x="2740418" y="756228"/>
                </a:cubicBezTo>
                <a:cubicBezTo>
                  <a:pt x="2732265" y="744677"/>
                  <a:pt x="2726150" y="728965"/>
                  <a:pt x="2722073" y="709091"/>
                </a:cubicBezTo>
                <a:lnTo>
                  <a:pt x="2717651" y="677338"/>
                </a:lnTo>
                <a:lnTo>
                  <a:pt x="2696059" y="708342"/>
                </a:lnTo>
                <a:cubicBezTo>
                  <a:pt x="2650993" y="765406"/>
                  <a:pt x="2599158" y="793937"/>
                  <a:pt x="2540556" y="793937"/>
                </a:cubicBezTo>
                <a:cubicBezTo>
                  <a:pt x="2466241" y="793937"/>
                  <a:pt x="2415149" y="763150"/>
                  <a:pt x="2387281" y="701574"/>
                </a:cubicBezTo>
                <a:lnTo>
                  <a:pt x="2385597" y="697311"/>
                </a:lnTo>
                <a:lnTo>
                  <a:pt x="2372023" y="719028"/>
                </a:lnTo>
                <a:cubicBezTo>
                  <a:pt x="2338433" y="768967"/>
                  <a:pt x="2303802" y="793937"/>
                  <a:pt x="2268131" y="793937"/>
                </a:cubicBezTo>
                <a:cubicBezTo>
                  <a:pt x="2225326" y="793937"/>
                  <a:pt x="2195430" y="781367"/>
                  <a:pt x="2178444" y="756228"/>
                </a:cubicBezTo>
                <a:cubicBezTo>
                  <a:pt x="2170290" y="744677"/>
                  <a:pt x="2164175" y="728965"/>
                  <a:pt x="2160099" y="709091"/>
                </a:cubicBezTo>
                <a:lnTo>
                  <a:pt x="2157099" y="687552"/>
                </a:lnTo>
                <a:lnTo>
                  <a:pt x="2157005" y="687736"/>
                </a:lnTo>
                <a:cubicBezTo>
                  <a:pt x="2155349" y="690847"/>
                  <a:pt x="2153798" y="693633"/>
                  <a:pt x="2152355" y="696096"/>
                </a:cubicBezTo>
                <a:cubicBezTo>
                  <a:pt x="2114305" y="761324"/>
                  <a:pt x="2075237" y="793937"/>
                  <a:pt x="2035149" y="793937"/>
                </a:cubicBezTo>
                <a:cubicBezTo>
                  <a:pt x="1991665" y="793937"/>
                  <a:pt x="1961769" y="783066"/>
                  <a:pt x="1945462" y="761324"/>
                </a:cubicBezTo>
                <a:cubicBezTo>
                  <a:pt x="1929155" y="740261"/>
                  <a:pt x="1921002" y="701872"/>
                  <a:pt x="1921002" y="646157"/>
                </a:cubicBezTo>
                <a:lnTo>
                  <a:pt x="1921002" y="496338"/>
                </a:lnTo>
                <a:cubicBezTo>
                  <a:pt x="1921002" y="461007"/>
                  <a:pt x="1908772" y="443341"/>
                  <a:pt x="1884312" y="443341"/>
                </a:cubicBezTo>
                <a:cubicBezTo>
                  <a:pt x="1863928" y="443341"/>
                  <a:pt x="1840147" y="477993"/>
                  <a:pt x="1812969" y="547297"/>
                </a:cubicBezTo>
                <a:lnTo>
                  <a:pt x="1812969" y="769477"/>
                </a:lnTo>
                <a:cubicBezTo>
                  <a:pt x="1812969" y="785784"/>
                  <a:pt x="1804816" y="793937"/>
                  <a:pt x="1788509" y="793937"/>
                </a:cubicBezTo>
                <a:lnTo>
                  <a:pt x="1721244" y="793937"/>
                </a:lnTo>
                <a:cubicBezTo>
                  <a:pt x="1704937" y="793937"/>
                  <a:pt x="1696783" y="785784"/>
                  <a:pt x="1696783" y="769477"/>
                </a:cubicBezTo>
                <a:lnTo>
                  <a:pt x="1696783" y="167145"/>
                </a:lnTo>
                <a:cubicBezTo>
                  <a:pt x="1696783" y="150838"/>
                  <a:pt x="1704937" y="142684"/>
                  <a:pt x="1721244" y="142684"/>
                </a:cubicBezTo>
                <a:close/>
                <a:moveTo>
                  <a:pt x="493614" y="142684"/>
                </a:moveTo>
                <a:lnTo>
                  <a:pt x="574129" y="142684"/>
                </a:lnTo>
                <a:cubicBezTo>
                  <a:pt x="580244" y="142684"/>
                  <a:pt x="584321" y="146761"/>
                  <a:pt x="586359" y="154914"/>
                </a:cubicBezTo>
                <a:lnTo>
                  <a:pt x="618973" y="290465"/>
                </a:lnTo>
                <a:cubicBezTo>
                  <a:pt x="619652" y="294541"/>
                  <a:pt x="617953" y="296580"/>
                  <a:pt x="613877" y="296580"/>
                </a:cubicBezTo>
                <a:lnTo>
                  <a:pt x="547630" y="296580"/>
                </a:lnTo>
                <a:cubicBezTo>
                  <a:pt x="542874" y="296580"/>
                  <a:pt x="540156" y="294541"/>
                  <a:pt x="539477" y="290465"/>
                </a:cubicBezTo>
                <a:lnTo>
                  <a:pt x="489537" y="154914"/>
                </a:lnTo>
                <a:cubicBezTo>
                  <a:pt x="487499" y="146761"/>
                  <a:pt x="488858" y="142684"/>
                  <a:pt x="493614" y="142684"/>
                </a:cubicBezTo>
                <a:close/>
                <a:moveTo>
                  <a:pt x="3945864" y="137588"/>
                </a:moveTo>
                <a:cubicBezTo>
                  <a:pt x="3959453" y="137588"/>
                  <a:pt x="3970664" y="142005"/>
                  <a:pt x="3979497" y="150838"/>
                </a:cubicBezTo>
                <a:lnTo>
                  <a:pt x="4081415" y="263966"/>
                </a:lnTo>
                <a:cubicBezTo>
                  <a:pt x="4087530" y="270761"/>
                  <a:pt x="4089568" y="278235"/>
                  <a:pt x="4087530" y="286388"/>
                </a:cubicBezTo>
                <a:cubicBezTo>
                  <a:pt x="4085491" y="294541"/>
                  <a:pt x="4080056" y="300996"/>
                  <a:pt x="4071223" y="305752"/>
                </a:cubicBezTo>
                <a:cubicBezTo>
                  <a:pt x="4049480" y="317303"/>
                  <a:pt x="4030796" y="314925"/>
                  <a:pt x="4015168" y="298618"/>
                </a:cubicBezTo>
                <a:lnTo>
                  <a:pt x="3945864" y="221161"/>
                </a:lnTo>
                <a:lnTo>
                  <a:pt x="3876560" y="298618"/>
                </a:lnTo>
                <a:cubicBezTo>
                  <a:pt x="3861612" y="314925"/>
                  <a:pt x="3843267" y="317303"/>
                  <a:pt x="3821525" y="305752"/>
                </a:cubicBezTo>
                <a:cubicBezTo>
                  <a:pt x="3809974" y="300317"/>
                  <a:pt x="3804199" y="292163"/>
                  <a:pt x="3804199" y="281292"/>
                </a:cubicBezTo>
                <a:cubicBezTo>
                  <a:pt x="3804199" y="274498"/>
                  <a:pt x="3806577" y="268722"/>
                  <a:pt x="3811333" y="263966"/>
                </a:cubicBezTo>
                <a:lnTo>
                  <a:pt x="3913251" y="150838"/>
                </a:lnTo>
                <a:cubicBezTo>
                  <a:pt x="3920045" y="142005"/>
                  <a:pt x="3930916" y="137588"/>
                  <a:pt x="3945864" y="137588"/>
                </a:cubicBezTo>
                <a:close/>
                <a:moveTo>
                  <a:pt x="2517114" y="137588"/>
                </a:moveTo>
                <a:cubicBezTo>
                  <a:pt x="2530703" y="137588"/>
                  <a:pt x="2541914" y="142005"/>
                  <a:pt x="2550747" y="150838"/>
                </a:cubicBezTo>
                <a:lnTo>
                  <a:pt x="2652665" y="263966"/>
                </a:lnTo>
                <a:cubicBezTo>
                  <a:pt x="2658780" y="270761"/>
                  <a:pt x="2660818" y="278235"/>
                  <a:pt x="2658780" y="286388"/>
                </a:cubicBezTo>
                <a:cubicBezTo>
                  <a:pt x="2656742" y="294541"/>
                  <a:pt x="2651306" y="300996"/>
                  <a:pt x="2642473" y="305752"/>
                </a:cubicBezTo>
                <a:cubicBezTo>
                  <a:pt x="2620731" y="317303"/>
                  <a:pt x="2602046" y="314925"/>
                  <a:pt x="2586418" y="298618"/>
                </a:cubicBezTo>
                <a:lnTo>
                  <a:pt x="2517114" y="221161"/>
                </a:lnTo>
                <a:lnTo>
                  <a:pt x="2447810" y="298618"/>
                </a:lnTo>
                <a:cubicBezTo>
                  <a:pt x="2432863" y="314925"/>
                  <a:pt x="2414517" y="317303"/>
                  <a:pt x="2392775" y="305752"/>
                </a:cubicBezTo>
                <a:cubicBezTo>
                  <a:pt x="2381224" y="300317"/>
                  <a:pt x="2375449" y="292163"/>
                  <a:pt x="2375449" y="281292"/>
                </a:cubicBezTo>
                <a:cubicBezTo>
                  <a:pt x="2375449" y="274498"/>
                  <a:pt x="2377827" y="268722"/>
                  <a:pt x="2382583" y="263966"/>
                </a:cubicBezTo>
                <a:lnTo>
                  <a:pt x="2484501" y="150838"/>
                </a:lnTo>
                <a:cubicBezTo>
                  <a:pt x="2491295" y="142005"/>
                  <a:pt x="2502166" y="137588"/>
                  <a:pt x="2517114" y="137588"/>
                </a:cubicBezTo>
                <a:close/>
                <a:moveTo>
                  <a:pt x="370980" y="124594"/>
                </a:moveTo>
                <a:cubicBezTo>
                  <a:pt x="407670" y="123065"/>
                  <a:pt x="438245" y="126038"/>
                  <a:pt x="462705" y="133512"/>
                </a:cubicBezTo>
                <a:cubicBezTo>
                  <a:pt x="478333" y="138947"/>
                  <a:pt x="486146" y="149819"/>
                  <a:pt x="486146" y="166125"/>
                </a:cubicBezTo>
                <a:lnTo>
                  <a:pt x="486146" y="247659"/>
                </a:lnTo>
                <a:cubicBezTo>
                  <a:pt x="486146" y="261248"/>
                  <a:pt x="479352" y="266344"/>
                  <a:pt x="465763" y="262947"/>
                </a:cubicBezTo>
                <a:cubicBezTo>
                  <a:pt x="424317" y="250037"/>
                  <a:pt x="371319" y="248339"/>
                  <a:pt x="306772" y="257851"/>
                </a:cubicBezTo>
                <a:lnTo>
                  <a:pt x="306772" y="703231"/>
                </a:lnTo>
                <a:cubicBezTo>
                  <a:pt x="306772" y="756907"/>
                  <a:pt x="304394" y="785104"/>
                  <a:pt x="299637" y="787822"/>
                </a:cubicBezTo>
                <a:cubicBezTo>
                  <a:pt x="295561" y="791899"/>
                  <a:pt x="290465" y="793937"/>
                  <a:pt x="284350" y="793937"/>
                </a:cubicBezTo>
                <a:lnTo>
                  <a:pt x="201797" y="793937"/>
                </a:lnTo>
                <a:cubicBezTo>
                  <a:pt x="186169" y="793937"/>
                  <a:pt x="178356" y="786123"/>
                  <a:pt x="178356" y="770496"/>
                </a:cubicBezTo>
                <a:lnTo>
                  <a:pt x="178356" y="284350"/>
                </a:lnTo>
                <a:cubicBezTo>
                  <a:pt x="162728" y="287067"/>
                  <a:pt x="147611" y="289106"/>
                  <a:pt x="133002" y="290465"/>
                </a:cubicBezTo>
                <a:cubicBezTo>
                  <a:pt x="118394" y="291824"/>
                  <a:pt x="104296" y="292163"/>
                  <a:pt x="90707" y="291484"/>
                </a:cubicBezTo>
                <a:cubicBezTo>
                  <a:pt x="42466" y="289446"/>
                  <a:pt x="14268" y="281292"/>
                  <a:pt x="6115" y="267024"/>
                </a:cubicBezTo>
                <a:cubicBezTo>
                  <a:pt x="2038" y="260909"/>
                  <a:pt x="0" y="254454"/>
                  <a:pt x="0" y="247659"/>
                </a:cubicBezTo>
                <a:lnTo>
                  <a:pt x="0" y="166125"/>
                </a:lnTo>
                <a:cubicBezTo>
                  <a:pt x="0" y="150498"/>
                  <a:pt x="7814" y="145402"/>
                  <a:pt x="23441" y="150838"/>
                </a:cubicBezTo>
                <a:cubicBezTo>
                  <a:pt x="73720" y="166465"/>
                  <a:pt x="146761" y="163747"/>
                  <a:pt x="242564" y="142684"/>
                </a:cubicBezTo>
                <a:cubicBezTo>
                  <a:pt x="291484" y="132153"/>
                  <a:pt x="334289" y="126123"/>
                  <a:pt x="370980" y="124594"/>
                </a:cubicBezTo>
                <a:close/>
                <a:moveTo>
                  <a:pt x="2675087" y="5096"/>
                </a:moveTo>
                <a:cubicBezTo>
                  <a:pt x="2690714" y="6455"/>
                  <a:pt x="2703624" y="12570"/>
                  <a:pt x="2713815" y="23441"/>
                </a:cubicBezTo>
                <a:cubicBezTo>
                  <a:pt x="2724686" y="34991"/>
                  <a:pt x="2730122" y="51298"/>
                  <a:pt x="2730122" y="72361"/>
                </a:cubicBezTo>
                <a:cubicBezTo>
                  <a:pt x="2730122" y="100219"/>
                  <a:pt x="2721629" y="122980"/>
                  <a:pt x="2704643" y="140646"/>
                </a:cubicBezTo>
                <a:cubicBezTo>
                  <a:pt x="2693092" y="153556"/>
                  <a:pt x="2678824" y="162388"/>
                  <a:pt x="2661837" y="167145"/>
                </a:cubicBezTo>
                <a:cubicBezTo>
                  <a:pt x="2650287" y="171221"/>
                  <a:pt x="2642473" y="167484"/>
                  <a:pt x="2638396" y="155934"/>
                </a:cubicBezTo>
                <a:cubicBezTo>
                  <a:pt x="2634320" y="145742"/>
                  <a:pt x="2638057" y="137928"/>
                  <a:pt x="2649607" y="132493"/>
                </a:cubicBezTo>
                <a:cubicBezTo>
                  <a:pt x="2672709" y="123660"/>
                  <a:pt x="2684259" y="108372"/>
                  <a:pt x="2684259" y="86630"/>
                </a:cubicBezTo>
                <a:cubicBezTo>
                  <a:pt x="2684259" y="77797"/>
                  <a:pt x="2681881" y="72022"/>
                  <a:pt x="2677125" y="69304"/>
                </a:cubicBezTo>
                <a:cubicBezTo>
                  <a:pt x="2672369" y="65906"/>
                  <a:pt x="2666933" y="64548"/>
                  <a:pt x="2660818" y="65227"/>
                </a:cubicBezTo>
                <a:cubicBezTo>
                  <a:pt x="2654024" y="66586"/>
                  <a:pt x="2649267" y="68624"/>
                  <a:pt x="2646550" y="71342"/>
                </a:cubicBezTo>
                <a:cubicBezTo>
                  <a:pt x="2643832" y="74060"/>
                  <a:pt x="2643492" y="77797"/>
                  <a:pt x="2645531" y="82553"/>
                </a:cubicBezTo>
                <a:cubicBezTo>
                  <a:pt x="2648928" y="92065"/>
                  <a:pt x="2642133" y="99199"/>
                  <a:pt x="2625147" y="103956"/>
                </a:cubicBezTo>
                <a:cubicBezTo>
                  <a:pt x="2607481" y="108032"/>
                  <a:pt x="2598649" y="104295"/>
                  <a:pt x="2598649" y="92745"/>
                </a:cubicBezTo>
                <a:cubicBezTo>
                  <a:pt x="2595251" y="81194"/>
                  <a:pt x="2595421" y="67265"/>
                  <a:pt x="2599158" y="50959"/>
                </a:cubicBezTo>
                <a:cubicBezTo>
                  <a:pt x="2602895" y="34652"/>
                  <a:pt x="2614276" y="21742"/>
                  <a:pt x="2633301" y="12230"/>
                </a:cubicBezTo>
                <a:cubicBezTo>
                  <a:pt x="2646210" y="5435"/>
                  <a:pt x="2660139" y="3057"/>
                  <a:pt x="2675087" y="5096"/>
                </a:cubicBezTo>
                <a:close/>
                <a:moveTo>
                  <a:pt x="3987650" y="0"/>
                </a:moveTo>
                <a:lnTo>
                  <a:pt x="4068165" y="0"/>
                </a:lnTo>
                <a:cubicBezTo>
                  <a:pt x="4074280" y="0"/>
                  <a:pt x="4078357" y="4076"/>
                  <a:pt x="4080396" y="12230"/>
                </a:cubicBezTo>
                <a:lnTo>
                  <a:pt x="4113009" y="147780"/>
                </a:lnTo>
                <a:cubicBezTo>
                  <a:pt x="4113688" y="151857"/>
                  <a:pt x="4111990" y="153895"/>
                  <a:pt x="4107913" y="153895"/>
                </a:cubicBezTo>
                <a:lnTo>
                  <a:pt x="4041667" y="153895"/>
                </a:lnTo>
                <a:cubicBezTo>
                  <a:pt x="4036911" y="153895"/>
                  <a:pt x="4034193" y="151857"/>
                  <a:pt x="4033513" y="147780"/>
                </a:cubicBezTo>
                <a:lnTo>
                  <a:pt x="3983574" y="12230"/>
                </a:lnTo>
                <a:cubicBezTo>
                  <a:pt x="3981535" y="4076"/>
                  <a:pt x="3982894" y="0"/>
                  <a:pt x="3987650" y="0"/>
                </a:cubicBezTo>
                <a:close/>
              </a:path>
            </a:pathLst>
          </a:custGeom>
        </p:spPr>
      </p:pic>
      <p:pic>
        <p:nvPicPr>
          <p:cNvPr id="8" name="Hình ảnh 7">
            <a:extLst>
              <a:ext uri="{FF2B5EF4-FFF2-40B4-BE49-F238E27FC236}">
                <a16:creationId xmlns:a16="http://schemas.microsoft.com/office/drawing/2014/main" id="{16AF64D6-3866-8A29-5B25-EC67FADCC4D9}"/>
              </a:ext>
            </a:extLst>
          </p:cNvPr>
          <p:cNvPicPr>
            <a:picLocks noChangeAspect="1"/>
          </p:cNvPicPr>
          <p:nvPr/>
        </p:nvPicPr>
        <p:blipFill>
          <a:blip r:embed="rId3"/>
          <a:stretch>
            <a:fillRect/>
          </a:stretch>
        </p:blipFill>
        <p:spPr>
          <a:xfrm>
            <a:off x="4086548" y="3290600"/>
            <a:ext cx="7352413" cy="1920406"/>
          </a:xfrm>
          <a:prstGeom prst="rect">
            <a:avLst/>
          </a:prstGeom>
        </p:spPr>
      </p:pic>
    </p:spTree>
    <p:extLst>
      <p:ext uri="{BB962C8B-B14F-4D97-AF65-F5344CB8AC3E}">
        <p14:creationId xmlns:p14="http://schemas.microsoft.com/office/powerpoint/2010/main" val="18832747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图片 3">
            <a:extLst>
              <a:ext uri="{FF2B5EF4-FFF2-40B4-BE49-F238E27FC236}">
                <a16:creationId xmlns:a16="http://schemas.microsoft.com/office/drawing/2014/main" id="{EC05921E-61B4-8329-2611-7F738CEB3D58}"/>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grpSp>
        <p:nvGrpSpPr>
          <p:cNvPr id="3" name="Nhóm 2">
            <a:extLst>
              <a:ext uri="{FF2B5EF4-FFF2-40B4-BE49-F238E27FC236}">
                <a16:creationId xmlns:a16="http://schemas.microsoft.com/office/drawing/2014/main" id="{A7F573A1-B07B-88B4-4E7B-85C23872F5E8}"/>
              </a:ext>
            </a:extLst>
          </p:cNvPr>
          <p:cNvGrpSpPr/>
          <p:nvPr/>
        </p:nvGrpSpPr>
        <p:grpSpPr>
          <a:xfrm>
            <a:off x="2073405" y="699495"/>
            <a:ext cx="8045191" cy="1631808"/>
            <a:chOff x="993615" y="237542"/>
            <a:chExt cx="8770146" cy="1832307"/>
          </a:xfrm>
        </p:grpSpPr>
        <p:pic>
          <p:nvPicPr>
            <p:cNvPr id="4" name="Đồ họa 3">
              <a:extLst>
                <a:ext uri="{FF2B5EF4-FFF2-40B4-BE49-F238E27FC236}">
                  <a16:creationId xmlns:a16="http://schemas.microsoft.com/office/drawing/2014/main" id="{DB93A4ED-3884-0B74-FC9B-35299918B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3615" y="237542"/>
              <a:ext cx="8770146" cy="1832307"/>
            </a:xfrm>
            <a:prstGeom prst="rect">
              <a:avLst/>
            </a:prstGeom>
          </p:spPr>
        </p:pic>
        <p:sp>
          <p:nvSpPr>
            <p:cNvPr id="5" name="Hộp Văn bản 4">
              <a:extLst>
                <a:ext uri="{FF2B5EF4-FFF2-40B4-BE49-F238E27FC236}">
                  <a16:creationId xmlns:a16="http://schemas.microsoft.com/office/drawing/2014/main" id="{9D54CC5E-D664-5EE6-0A97-B9B62DAF330D}"/>
                </a:ext>
              </a:extLst>
            </p:cNvPr>
            <p:cNvSpPr txBox="1"/>
            <p:nvPr/>
          </p:nvSpPr>
          <p:spPr>
            <a:xfrm>
              <a:off x="1184649" y="392582"/>
              <a:ext cx="7785812" cy="1347813"/>
            </a:xfrm>
            <a:prstGeom prst="rect">
              <a:avLst/>
            </a:prstGeom>
            <a:noFill/>
          </p:spPr>
          <p:txBody>
            <a:bodyPr wrap="square" rtlCol="0">
              <a:spAutoFit/>
            </a:bodyPr>
            <a:lstStyle/>
            <a:p>
              <a:pPr algn="ctr"/>
              <a:r>
                <a:rPr lang="vi-VN" sz="3600" b="1"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Quan sát hình dưới, trả lời câu hỏi và yêu cầu sau:</a:t>
              </a:r>
            </a:p>
          </p:txBody>
        </p:sp>
      </p:grpSp>
      <p:pic>
        <p:nvPicPr>
          <p:cNvPr id="8" name="Hình ảnh 7">
            <a:extLst>
              <a:ext uri="{FF2B5EF4-FFF2-40B4-BE49-F238E27FC236}">
                <a16:creationId xmlns:a16="http://schemas.microsoft.com/office/drawing/2014/main" id="{1F7AEEE9-B12E-5A0B-A3B0-E6F67B3269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53924" y="2633094"/>
            <a:ext cx="7284152" cy="3812965"/>
          </a:xfrm>
          <a:prstGeom prst="rect">
            <a:avLst/>
          </a:prstGeom>
        </p:spPr>
      </p:pic>
    </p:spTree>
    <p:extLst>
      <p:ext uri="{BB962C8B-B14F-4D97-AF65-F5344CB8AC3E}">
        <p14:creationId xmlns:p14="http://schemas.microsoft.com/office/powerpoint/2010/main" val="11561080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图片 3">
            <a:extLst>
              <a:ext uri="{FF2B5EF4-FFF2-40B4-BE49-F238E27FC236}">
                <a16:creationId xmlns:a16="http://schemas.microsoft.com/office/drawing/2014/main" id="{EC05921E-61B4-8329-2611-7F738CEB3D58}"/>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pic>
        <p:nvPicPr>
          <p:cNvPr id="8" name="Hình ảnh 7">
            <a:extLst>
              <a:ext uri="{FF2B5EF4-FFF2-40B4-BE49-F238E27FC236}">
                <a16:creationId xmlns:a16="http://schemas.microsoft.com/office/drawing/2014/main" id="{1F7AEEE9-B12E-5A0B-A3B0-E6F67B3269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7042" y="716959"/>
            <a:ext cx="6609336" cy="3459726"/>
          </a:xfrm>
          <a:prstGeom prst="rect">
            <a:avLst/>
          </a:prstGeom>
        </p:spPr>
      </p:pic>
      <p:grpSp>
        <p:nvGrpSpPr>
          <p:cNvPr id="13" name="Nhóm 12">
            <a:extLst>
              <a:ext uri="{FF2B5EF4-FFF2-40B4-BE49-F238E27FC236}">
                <a16:creationId xmlns:a16="http://schemas.microsoft.com/office/drawing/2014/main" id="{5E946E8F-8FA5-2F87-5855-43CB122E8248}"/>
              </a:ext>
            </a:extLst>
          </p:cNvPr>
          <p:cNvGrpSpPr/>
          <p:nvPr/>
        </p:nvGrpSpPr>
        <p:grpSpPr>
          <a:xfrm>
            <a:off x="337994" y="931681"/>
            <a:ext cx="4658989" cy="2913647"/>
            <a:chOff x="476891" y="1464536"/>
            <a:chExt cx="4658989" cy="2913647"/>
          </a:xfrm>
        </p:grpSpPr>
        <p:grpSp>
          <p:nvGrpSpPr>
            <p:cNvPr id="9" name="Đồ họa 6">
              <a:extLst>
                <a:ext uri="{FF2B5EF4-FFF2-40B4-BE49-F238E27FC236}">
                  <a16:creationId xmlns:a16="http://schemas.microsoft.com/office/drawing/2014/main" id="{CCA07E46-26B9-6819-2B0B-241302CDA8B8}"/>
                </a:ext>
              </a:extLst>
            </p:cNvPr>
            <p:cNvGrpSpPr/>
            <p:nvPr/>
          </p:nvGrpSpPr>
          <p:grpSpPr>
            <a:xfrm>
              <a:off x="476891" y="1464536"/>
              <a:ext cx="4658989" cy="2913647"/>
              <a:chOff x="24715" y="1459638"/>
              <a:chExt cx="4443412" cy="3933825"/>
            </a:xfrm>
          </p:grpSpPr>
          <p:sp>
            <p:nvSpPr>
              <p:cNvPr id="10" name="Hình tự do: Hình 9">
                <a:extLst>
                  <a:ext uri="{FF2B5EF4-FFF2-40B4-BE49-F238E27FC236}">
                    <a16:creationId xmlns:a16="http://schemas.microsoft.com/office/drawing/2014/main" id="{2F73F448-CF4B-3BF7-72E9-C15BB956E4A0}"/>
                  </a:ext>
                </a:extLst>
              </p:cNvPr>
              <p:cNvSpPr/>
              <p:nvPr/>
            </p:nvSpPr>
            <p:spPr>
              <a:xfrm>
                <a:off x="163780" y="1616800"/>
                <a:ext cx="4304347" cy="3776662"/>
              </a:xfrm>
              <a:custGeom>
                <a:avLst/>
                <a:gdLst>
                  <a:gd name="connsiteX0" fmla="*/ 4304348 w 4304347"/>
                  <a:gd name="connsiteY0" fmla="*/ 0 h 3776662"/>
                  <a:gd name="connsiteX1" fmla="*/ 4304348 w 4304347"/>
                  <a:gd name="connsiteY1" fmla="*/ 3776663 h 3776662"/>
                  <a:gd name="connsiteX2" fmla="*/ 0 w 4304347"/>
                  <a:gd name="connsiteY2" fmla="*/ 3721418 h 3776662"/>
                  <a:gd name="connsiteX3" fmla="*/ 0 w 4304347"/>
                  <a:gd name="connsiteY3" fmla="*/ 3272790 h 3776662"/>
                  <a:gd name="connsiteX4" fmla="*/ 281940 w 4304347"/>
                  <a:gd name="connsiteY4" fmla="*/ 3282315 h 3776662"/>
                  <a:gd name="connsiteX5" fmla="*/ 466725 w 4304347"/>
                  <a:gd name="connsiteY5" fmla="*/ 3097530 h 3776662"/>
                  <a:gd name="connsiteX6" fmla="*/ 281940 w 4304347"/>
                  <a:gd name="connsiteY6" fmla="*/ 2912745 h 3776662"/>
                  <a:gd name="connsiteX7" fmla="*/ 97155 w 4304347"/>
                  <a:gd name="connsiteY7" fmla="*/ 2913698 h 3776662"/>
                  <a:gd name="connsiteX8" fmla="*/ 19050 w 4304347"/>
                  <a:gd name="connsiteY8" fmla="*/ 2905125 h 3776662"/>
                  <a:gd name="connsiteX9" fmla="*/ 952 w 4304347"/>
                  <a:gd name="connsiteY9" fmla="*/ 2902268 h 3776662"/>
                  <a:gd name="connsiteX10" fmla="*/ 952 w 4304347"/>
                  <a:gd name="connsiteY10" fmla="*/ 2464118 h 3776662"/>
                  <a:gd name="connsiteX11" fmla="*/ 18097 w 4304347"/>
                  <a:gd name="connsiteY11" fmla="*/ 2461260 h 3776662"/>
                  <a:gd name="connsiteX12" fmla="*/ 156210 w 4304347"/>
                  <a:gd name="connsiteY12" fmla="*/ 2437448 h 3776662"/>
                  <a:gd name="connsiteX13" fmla="*/ 225742 w 4304347"/>
                  <a:gd name="connsiteY13" fmla="*/ 2426018 h 3776662"/>
                  <a:gd name="connsiteX14" fmla="*/ 260985 w 4304347"/>
                  <a:gd name="connsiteY14" fmla="*/ 2421255 h 3776662"/>
                  <a:gd name="connsiteX15" fmla="*/ 263843 w 4304347"/>
                  <a:gd name="connsiteY15" fmla="*/ 2420303 h 3776662"/>
                  <a:gd name="connsiteX16" fmla="*/ 273368 w 4304347"/>
                  <a:gd name="connsiteY16" fmla="*/ 2419350 h 3776662"/>
                  <a:gd name="connsiteX17" fmla="*/ 458153 w 4304347"/>
                  <a:gd name="connsiteY17" fmla="*/ 2234565 h 3776662"/>
                  <a:gd name="connsiteX18" fmla="*/ 273368 w 4304347"/>
                  <a:gd name="connsiteY18" fmla="*/ 2049780 h 3776662"/>
                  <a:gd name="connsiteX19" fmla="*/ 952 w 4304347"/>
                  <a:gd name="connsiteY19" fmla="*/ 2090738 h 3776662"/>
                  <a:gd name="connsiteX20" fmla="*/ 952 w 4304347"/>
                  <a:gd name="connsiteY20" fmla="*/ 1718310 h 3776662"/>
                  <a:gd name="connsiteX21" fmla="*/ 248603 w 4304347"/>
                  <a:gd name="connsiteY21" fmla="*/ 1697355 h 3776662"/>
                  <a:gd name="connsiteX22" fmla="*/ 433387 w 4304347"/>
                  <a:gd name="connsiteY22" fmla="*/ 1512570 h 3776662"/>
                  <a:gd name="connsiteX23" fmla="*/ 248603 w 4304347"/>
                  <a:gd name="connsiteY23" fmla="*/ 1327785 h 3776662"/>
                  <a:gd name="connsiteX24" fmla="*/ 1905 w 4304347"/>
                  <a:gd name="connsiteY24" fmla="*/ 1348740 h 3776662"/>
                  <a:gd name="connsiteX25" fmla="*/ 1905 w 4304347"/>
                  <a:gd name="connsiteY25" fmla="*/ 846773 h 3776662"/>
                  <a:gd name="connsiteX26" fmla="*/ 248603 w 4304347"/>
                  <a:gd name="connsiteY26" fmla="*/ 868680 h 3776662"/>
                  <a:gd name="connsiteX27" fmla="*/ 433387 w 4304347"/>
                  <a:gd name="connsiteY27" fmla="*/ 683895 h 3776662"/>
                  <a:gd name="connsiteX28" fmla="*/ 248603 w 4304347"/>
                  <a:gd name="connsiteY28" fmla="*/ 499110 h 3776662"/>
                  <a:gd name="connsiteX29" fmla="*/ 2857 w 4304347"/>
                  <a:gd name="connsiteY29" fmla="*/ 477203 h 3776662"/>
                  <a:gd name="connsiteX30" fmla="*/ 2857 w 4304347"/>
                  <a:gd name="connsiteY30" fmla="*/ 67628 h 3776662"/>
                  <a:gd name="connsiteX31" fmla="*/ 4304348 w 4304347"/>
                  <a:gd name="connsiteY31" fmla="*/ 0 h 377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04347" h="3776662">
                    <a:moveTo>
                      <a:pt x="4304348" y="0"/>
                    </a:moveTo>
                    <a:lnTo>
                      <a:pt x="4304348" y="3776663"/>
                    </a:lnTo>
                    <a:lnTo>
                      <a:pt x="0" y="3721418"/>
                    </a:lnTo>
                    <a:lnTo>
                      <a:pt x="0" y="3272790"/>
                    </a:lnTo>
                    <a:cubicBezTo>
                      <a:pt x="93345" y="3285173"/>
                      <a:pt x="187642" y="3293745"/>
                      <a:pt x="281940" y="3282315"/>
                    </a:cubicBezTo>
                    <a:cubicBezTo>
                      <a:pt x="377190" y="3270885"/>
                      <a:pt x="471487" y="3205163"/>
                      <a:pt x="466725" y="3097530"/>
                    </a:cubicBezTo>
                    <a:cubicBezTo>
                      <a:pt x="462915" y="3007043"/>
                      <a:pt x="384810" y="2900363"/>
                      <a:pt x="281940" y="2912745"/>
                    </a:cubicBezTo>
                    <a:cubicBezTo>
                      <a:pt x="220028" y="2920365"/>
                      <a:pt x="159067" y="2918460"/>
                      <a:pt x="97155" y="2913698"/>
                    </a:cubicBezTo>
                    <a:cubicBezTo>
                      <a:pt x="71438" y="2911793"/>
                      <a:pt x="44767" y="2907983"/>
                      <a:pt x="19050" y="2905125"/>
                    </a:cubicBezTo>
                    <a:cubicBezTo>
                      <a:pt x="15240" y="2905125"/>
                      <a:pt x="7620" y="2903220"/>
                      <a:pt x="952" y="2902268"/>
                    </a:cubicBezTo>
                    <a:lnTo>
                      <a:pt x="952" y="2464118"/>
                    </a:lnTo>
                    <a:cubicBezTo>
                      <a:pt x="6667" y="2463165"/>
                      <a:pt x="12382" y="2462213"/>
                      <a:pt x="18097" y="2461260"/>
                    </a:cubicBezTo>
                    <a:cubicBezTo>
                      <a:pt x="63817" y="2453640"/>
                      <a:pt x="109538" y="2445068"/>
                      <a:pt x="156210" y="2437448"/>
                    </a:cubicBezTo>
                    <a:cubicBezTo>
                      <a:pt x="179070" y="2433638"/>
                      <a:pt x="202883" y="2429828"/>
                      <a:pt x="225742" y="2426018"/>
                    </a:cubicBezTo>
                    <a:cubicBezTo>
                      <a:pt x="237173" y="2424113"/>
                      <a:pt x="249555" y="2423160"/>
                      <a:pt x="260985" y="2421255"/>
                    </a:cubicBezTo>
                    <a:cubicBezTo>
                      <a:pt x="261937" y="2421255"/>
                      <a:pt x="262890" y="2421255"/>
                      <a:pt x="263843" y="2420303"/>
                    </a:cubicBezTo>
                    <a:cubicBezTo>
                      <a:pt x="266700" y="2420303"/>
                      <a:pt x="269558" y="2419350"/>
                      <a:pt x="273368" y="2419350"/>
                    </a:cubicBezTo>
                    <a:cubicBezTo>
                      <a:pt x="368618" y="2406968"/>
                      <a:pt x="462915" y="2343150"/>
                      <a:pt x="458153" y="2234565"/>
                    </a:cubicBezTo>
                    <a:cubicBezTo>
                      <a:pt x="454343" y="2145030"/>
                      <a:pt x="376237" y="2036445"/>
                      <a:pt x="273368" y="2049780"/>
                    </a:cubicBezTo>
                    <a:cubicBezTo>
                      <a:pt x="181928" y="2061210"/>
                      <a:pt x="91440" y="2075498"/>
                      <a:pt x="952" y="2090738"/>
                    </a:cubicBezTo>
                    <a:lnTo>
                      <a:pt x="952" y="1718310"/>
                    </a:lnTo>
                    <a:cubicBezTo>
                      <a:pt x="82867" y="1709738"/>
                      <a:pt x="165735" y="1702118"/>
                      <a:pt x="248603" y="1697355"/>
                    </a:cubicBezTo>
                    <a:cubicBezTo>
                      <a:pt x="344805" y="1691640"/>
                      <a:pt x="438150" y="1616393"/>
                      <a:pt x="433387" y="1512570"/>
                    </a:cubicBezTo>
                    <a:cubicBezTo>
                      <a:pt x="429578" y="1417320"/>
                      <a:pt x="351473" y="1321118"/>
                      <a:pt x="248603" y="1327785"/>
                    </a:cubicBezTo>
                    <a:cubicBezTo>
                      <a:pt x="165735" y="1332548"/>
                      <a:pt x="83820" y="1340168"/>
                      <a:pt x="1905" y="1348740"/>
                    </a:cubicBezTo>
                    <a:lnTo>
                      <a:pt x="1905" y="846773"/>
                    </a:lnTo>
                    <a:cubicBezTo>
                      <a:pt x="83820" y="854393"/>
                      <a:pt x="165735" y="863918"/>
                      <a:pt x="248603" y="868680"/>
                    </a:cubicBezTo>
                    <a:cubicBezTo>
                      <a:pt x="344805" y="874395"/>
                      <a:pt x="437198" y="779145"/>
                      <a:pt x="433387" y="683895"/>
                    </a:cubicBezTo>
                    <a:cubicBezTo>
                      <a:pt x="428625" y="579120"/>
                      <a:pt x="352425" y="505778"/>
                      <a:pt x="248603" y="499110"/>
                    </a:cubicBezTo>
                    <a:cubicBezTo>
                      <a:pt x="166687" y="494348"/>
                      <a:pt x="84773" y="484823"/>
                      <a:pt x="2857" y="477203"/>
                    </a:cubicBezTo>
                    <a:lnTo>
                      <a:pt x="2857" y="67628"/>
                    </a:lnTo>
                    <a:cubicBezTo>
                      <a:pt x="1439228" y="29528"/>
                      <a:pt x="2867978" y="38100"/>
                      <a:pt x="4304348" y="0"/>
                    </a:cubicBezTo>
                    <a:close/>
                  </a:path>
                </a:pathLst>
              </a:custGeom>
              <a:solidFill>
                <a:srgbClr val="CCCCCC"/>
              </a:solidFill>
              <a:ln w="9525"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D90792B1-D4E5-4078-682E-FBD65972368F}"/>
                  </a:ext>
                </a:extLst>
              </p:cNvPr>
              <p:cNvSpPr/>
              <p:nvPr/>
            </p:nvSpPr>
            <p:spPr>
              <a:xfrm>
                <a:off x="24715" y="1459638"/>
                <a:ext cx="4304347" cy="3777615"/>
              </a:xfrm>
              <a:custGeom>
                <a:avLst/>
                <a:gdLst>
                  <a:gd name="connsiteX0" fmla="*/ 4304348 w 4304347"/>
                  <a:gd name="connsiteY0" fmla="*/ 0 h 3777615"/>
                  <a:gd name="connsiteX1" fmla="*/ 4304348 w 4304347"/>
                  <a:gd name="connsiteY1" fmla="*/ 3777615 h 3777615"/>
                  <a:gd name="connsiteX2" fmla="*/ 0 w 4304347"/>
                  <a:gd name="connsiteY2" fmla="*/ 3722370 h 3777615"/>
                  <a:gd name="connsiteX3" fmla="*/ 0 w 4304347"/>
                  <a:gd name="connsiteY3" fmla="*/ 3273743 h 3777615"/>
                  <a:gd name="connsiteX4" fmla="*/ 281940 w 4304347"/>
                  <a:gd name="connsiteY4" fmla="*/ 3283268 h 3777615"/>
                  <a:gd name="connsiteX5" fmla="*/ 466725 w 4304347"/>
                  <a:gd name="connsiteY5" fmla="*/ 3098483 h 3777615"/>
                  <a:gd name="connsiteX6" fmla="*/ 281940 w 4304347"/>
                  <a:gd name="connsiteY6" fmla="*/ 2913698 h 3777615"/>
                  <a:gd name="connsiteX7" fmla="*/ 97155 w 4304347"/>
                  <a:gd name="connsiteY7" fmla="*/ 2914650 h 3777615"/>
                  <a:gd name="connsiteX8" fmla="*/ 19050 w 4304347"/>
                  <a:gd name="connsiteY8" fmla="*/ 2906078 h 3777615"/>
                  <a:gd name="connsiteX9" fmla="*/ 953 w 4304347"/>
                  <a:gd name="connsiteY9" fmla="*/ 2903220 h 3777615"/>
                  <a:gd name="connsiteX10" fmla="*/ 953 w 4304347"/>
                  <a:gd name="connsiteY10" fmla="*/ 2465070 h 3777615"/>
                  <a:gd name="connsiteX11" fmla="*/ 18098 w 4304347"/>
                  <a:gd name="connsiteY11" fmla="*/ 2462213 h 3777615"/>
                  <a:gd name="connsiteX12" fmla="*/ 156210 w 4304347"/>
                  <a:gd name="connsiteY12" fmla="*/ 2438400 h 3777615"/>
                  <a:gd name="connsiteX13" fmla="*/ 225743 w 4304347"/>
                  <a:gd name="connsiteY13" fmla="*/ 2426970 h 3777615"/>
                  <a:gd name="connsiteX14" fmla="*/ 260985 w 4304347"/>
                  <a:gd name="connsiteY14" fmla="*/ 2422208 h 3777615"/>
                  <a:gd name="connsiteX15" fmla="*/ 263843 w 4304347"/>
                  <a:gd name="connsiteY15" fmla="*/ 2421255 h 3777615"/>
                  <a:gd name="connsiteX16" fmla="*/ 273368 w 4304347"/>
                  <a:gd name="connsiteY16" fmla="*/ 2420303 h 3777615"/>
                  <a:gd name="connsiteX17" fmla="*/ 458153 w 4304347"/>
                  <a:gd name="connsiteY17" fmla="*/ 2235518 h 3777615"/>
                  <a:gd name="connsiteX18" fmla="*/ 273368 w 4304347"/>
                  <a:gd name="connsiteY18" fmla="*/ 2050733 h 3777615"/>
                  <a:gd name="connsiteX19" fmla="*/ 953 w 4304347"/>
                  <a:gd name="connsiteY19" fmla="*/ 2091690 h 3777615"/>
                  <a:gd name="connsiteX20" fmla="*/ 953 w 4304347"/>
                  <a:gd name="connsiteY20" fmla="*/ 1719263 h 3777615"/>
                  <a:gd name="connsiteX21" fmla="*/ 248603 w 4304347"/>
                  <a:gd name="connsiteY21" fmla="*/ 1698308 h 3777615"/>
                  <a:gd name="connsiteX22" fmla="*/ 433388 w 4304347"/>
                  <a:gd name="connsiteY22" fmla="*/ 1513523 h 3777615"/>
                  <a:gd name="connsiteX23" fmla="*/ 248603 w 4304347"/>
                  <a:gd name="connsiteY23" fmla="*/ 1328738 h 3777615"/>
                  <a:gd name="connsiteX24" fmla="*/ 1905 w 4304347"/>
                  <a:gd name="connsiteY24" fmla="*/ 1349693 h 3777615"/>
                  <a:gd name="connsiteX25" fmla="*/ 1905 w 4304347"/>
                  <a:gd name="connsiteY25" fmla="*/ 847725 h 3777615"/>
                  <a:gd name="connsiteX26" fmla="*/ 248603 w 4304347"/>
                  <a:gd name="connsiteY26" fmla="*/ 869633 h 3777615"/>
                  <a:gd name="connsiteX27" fmla="*/ 433388 w 4304347"/>
                  <a:gd name="connsiteY27" fmla="*/ 684848 h 3777615"/>
                  <a:gd name="connsiteX28" fmla="*/ 248603 w 4304347"/>
                  <a:gd name="connsiteY28" fmla="*/ 500063 h 3777615"/>
                  <a:gd name="connsiteX29" fmla="*/ 2858 w 4304347"/>
                  <a:gd name="connsiteY29" fmla="*/ 478155 h 3777615"/>
                  <a:gd name="connsiteX30" fmla="*/ 2858 w 4304347"/>
                  <a:gd name="connsiteY30" fmla="*/ 68580 h 3777615"/>
                  <a:gd name="connsiteX31" fmla="*/ 4304348 w 4304347"/>
                  <a:gd name="connsiteY31" fmla="*/ 0 h 377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04347" h="3777615">
                    <a:moveTo>
                      <a:pt x="4304348" y="0"/>
                    </a:moveTo>
                    <a:lnTo>
                      <a:pt x="4304348" y="3777615"/>
                    </a:lnTo>
                    <a:lnTo>
                      <a:pt x="0" y="3722370"/>
                    </a:lnTo>
                    <a:lnTo>
                      <a:pt x="0" y="3273743"/>
                    </a:lnTo>
                    <a:cubicBezTo>
                      <a:pt x="93345" y="3286125"/>
                      <a:pt x="187643" y="3294698"/>
                      <a:pt x="281940" y="3283268"/>
                    </a:cubicBezTo>
                    <a:cubicBezTo>
                      <a:pt x="377190" y="3271838"/>
                      <a:pt x="471488" y="3206115"/>
                      <a:pt x="466725" y="3098483"/>
                    </a:cubicBezTo>
                    <a:cubicBezTo>
                      <a:pt x="462915" y="3007995"/>
                      <a:pt x="384810" y="2901315"/>
                      <a:pt x="281940" y="2913698"/>
                    </a:cubicBezTo>
                    <a:cubicBezTo>
                      <a:pt x="220028" y="2921318"/>
                      <a:pt x="159068" y="2919413"/>
                      <a:pt x="97155" y="2914650"/>
                    </a:cubicBezTo>
                    <a:cubicBezTo>
                      <a:pt x="71438" y="2912745"/>
                      <a:pt x="44768" y="2908935"/>
                      <a:pt x="19050" y="2906078"/>
                    </a:cubicBezTo>
                    <a:cubicBezTo>
                      <a:pt x="15240" y="2906078"/>
                      <a:pt x="7620" y="2904173"/>
                      <a:pt x="953" y="2903220"/>
                    </a:cubicBezTo>
                    <a:lnTo>
                      <a:pt x="953" y="2465070"/>
                    </a:lnTo>
                    <a:cubicBezTo>
                      <a:pt x="6668" y="2464118"/>
                      <a:pt x="12383" y="2463165"/>
                      <a:pt x="18098" y="2462213"/>
                    </a:cubicBezTo>
                    <a:cubicBezTo>
                      <a:pt x="63818" y="2454593"/>
                      <a:pt x="109538" y="2446020"/>
                      <a:pt x="156210" y="2438400"/>
                    </a:cubicBezTo>
                    <a:cubicBezTo>
                      <a:pt x="179070" y="2434590"/>
                      <a:pt x="202883" y="2430780"/>
                      <a:pt x="225743" y="2426970"/>
                    </a:cubicBezTo>
                    <a:cubicBezTo>
                      <a:pt x="237173" y="2425065"/>
                      <a:pt x="249555" y="2424113"/>
                      <a:pt x="260985" y="2422208"/>
                    </a:cubicBezTo>
                    <a:cubicBezTo>
                      <a:pt x="261938" y="2422208"/>
                      <a:pt x="262890" y="2422208"/>
                      <a:pt x="263843" y="2421255"/>
                    </a:cubicBezTo>
                    <a:cubicBezTo>
                      <a:pt x="266700" y="2421255"/>
                      <a:pt x="269558" y="2420303"/>
                      <a:pt x="273368" y="2420303"/>
                    </a:cubicBezTo>
                    <a:cubicBezTo>
                      <a:pt x="368618" y="2407920"/>
                      <a:pt x="462915" y="2344103"/>
                      <a:pt x="458153" y="2235518"/>
                    </a:cubicBezTo>
                    <a:cubicBezTo>
                      <a:pt x="454343" y="2145983"/>
                      <a:pt x="376238" y="2037398"/>
                      <a:pt x="273368" y="2050733"/>
                    </a:cubicBezTo>
                    <a:cubicBezTo>
                      <a:pt x="181928" y="2062163"/>
                      <a:pt x="91440" y="2076450"/>
                      <a:pt x="953" y="2091690"/>
                    </a:cubicBezTo>
                    <a:lnTo>
                      <a:pt x="953" y="1719263"/>
                    </a:lnTo>
                    <a:cubicBezTo>
                      <a:pt x="82868" y="1710690"/>
                      <a:pt x="165735" y="1703070"/>
                      <a:pt x="248603" y="1698308"/>
                    </a:cubicBezTo>
                    <a:cubicBezTo>
                      <a:pt x="344805" y="1692593"/>
                      <a:pt x="438150" y="1617345"/>
                      <a:pt x="433388" y="1513523"/>
                    </a:cubicBezTo>
                    <a:cubicBezTo>
                      <a:pt x="429578" y="1418273"/>
                      <a:pt x="351473" y="1322070"/>
                      <a:pt x="248603" y="1328738"/>
                    </a:cubicBezTo>
                    <a:cubicBezTo>
                      <a:pt x="165735" y="1333500"/>
                      <a:pt x="83820" y="1341120"/>
                      <a:pt x="1905" y="1349693"/>
                    </a:cubicBezTo>
                    <a:lnTo>
                      <a:pt x="1905" y="847725"/>
                    </a:lnTo>
                    <a:cubicBezTo>
                      <a:pt x="83820" y="855345"/>
                      <a:pt x="165735" y="864870"/>
                      <a:pt x="248603" y="869633"/>
                    </a:cubicBezTo>
                    <a:cubicBezTo>
                      <a:pt x="344805" y="875348"/>
                      <a:pt x="437198" y="780098"/>
                      <a:pt x="433388" y="684848"/>
                    </a:cubicBezTo>
                    <a:cubicBezTo>
                      <a:pt x="428625" y="580073"/>
                      <a:pt x="352425" y="506730"/>
                      <a:pt x="248603" y="500063"/>
                    </a:cubicBezTo>
                    <a:cubicBezTo>
                      <a:pt x="166688" y="494348"/>
                      <a:pt x="84773" y="485775"/>
                      <a:pt x="2858" y="478155"/>
                    </a:cubicBezTo>
                    <a:lnTo>
                      <a:pt x="2858" y="68580"/>
                    </a:lnTo>
                    <a:cubicBezTo>
                      <a:pt x="1440180" y="29528"/>
                      <a:pt x="2867978" y="38100"/>
                      <a:pt x="4304348" y="0"/>
                    </a:cubicBezTo>
                    <a:close/>
                  </a:path>
                </a:pathLst>
              </a:custGeom>
              <a:solidFill>
                <a:srgbClr val="FFFFFF"/>
              </a:solidFill>
              <a:ln w="28575" cap="flat">
                <a:solidFill>
                  <a:schemeClr val="tx2">
                    <a:lumMod val="60000"/>
                    <a:lumOff val="40000"/>
                  </a:schemeClr>
                </a:solidFill>
                <a:prstDash val="solid"/>
                <a:miter/>
              </a:ln>
            </p:spPr>
            <p:txBody>
              <a:bodyPr rtlCol="0" anchor="ctr"/>
              <a:lstStyle/>
              <a:p>
                <a:endParaRPr lang="vi-VN"/>
              </a:p>
            </p:txBody>
          </p:sp>
        </p:grpSp>
        <p:sp>
          <p:nvSpPr>
            <p:cNvPr id="12" name="Hộp Văn bản 11">
              <a:extLst>
                <a:ext uri="{FF2B5EF4-FFF2-40B4-BE49-F238E27FC236}">
                  <a16:creationId xmlns:a16="http://schemas.microsoft.com/office/drawing/2014/main" id="{5F47BBDD-C44A-CAB3-7612-7D07498B707B}"/>
                </a:ext>
              </a:extLst>
            </p:cNvPr>
            <p:cNvSpPr txBox="1"/>
            <p:nvPr/>
          </p:nvSpPr>
          <p:spPr>
            <a:xfrm>
              <a:off x="1003865" y="1740125"/>
              <a:ext cx="3750851" cy="2246769"/>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Hình nào thể hiện hoạt động hít vào? Hình nào thể hiện hoạt động thở ra?</a:t>
              </a:r>
            </a:p>
            <a:p>
              <a:pPr algn="just"/>
              <a:r>
                <a:rPr lang="vi-VN" sz="2800" b="1" i="0" dirty="0">
                  <a:solidFill>
                    <a:srgbClr val="000000"/>
                  </a:solidFill>
                  <a:effectLst/>
                  <a:latin typeface="Cambria" panose="02040503050406030204" pitchFamily="18" charset="0"/>
                  <a:ea typeface="Cambria" panose="02040503050406030204" pitchFamily="18" charset="0"/>
                </a:rPr>
                <a:t>Vì sao em biết?</a:t>
              </a:r>
            </a:p>
          </p:txBody>
        </p:sp>
      </p:grpSp>
      <p:grpSp>
        <p:nvGrpSpPr>
          <p:cNvPr id="24" name="Nhóm 23">
            <a:extLst>
              <a:ext uri="{FF2B5EF4-FFF2-40B4-BE49-F238E27FC236}">
                <a16:creationId xmlns:a16="http://schemas.microsoft.com/office/drawing/2014/main" id="{38329150-B131-E1E6-911A-41E06D025E89}"/>
              </a:ext>
            </a:extLst>
          </p:cNvPr>
          <p:cNvGrpSpPr/>
          <p:nvPr/>
        </p:nvGrpSpPr>
        <p:grpSpPr>
          <a:xfrm>
            <a:off x="864968" y="4201616"/>
            <a:ext cx="10224180" cy="2413057"/>
            <a:chOff x="760195" y="4140292"/>
            <a:chExt cx="10224180" cy="2413057"/>
          </a:xfrm>
        </p:grpSpPr>
        <p:grpSp>
          <p:nvGrpSpPr>
            <p:cNvPr id="16" name="Đồ họa 14">
              <a:extLst>
                <a:ext uri="{FF2B5EF4-FFF2-40B4-BE49-F238E27FC236}">
                  <a16:creationId xmlns:a16="http://schemas.microsoft.com/office/drawing/2014/main" id="{AE26FCAC-1341-AA0E-818E-C7421FD077B8}"/>
                </a:ext>
              </a:extLst>
            </p:cNvPr>
            <p:cNvGrpSpPr/>
            <p:nvPr/>
          </p:nvGrpSpPr>
          <p:grpSpPr>
            <a:xfrm>
              <a:off x="760195" y="4140292"/>
              <a:ext cx="10224180" cy="2413057"/>
              <a:chOff x="882705" y="4210123"/>
              <a:chExt cx="10009334" cy="2646243"/>
            </a:xfrm>
          </p:grpSpPr>
          <p:grpSp>
            <p:nvGrpSpPr>
              <p:cNvPr id="17" name="Đồ họa 14">
                <a:extLst>
                  <a:ext uri="{FF2B5EF4-FFF2-40B4-BE49-F238E27FC236}">
                    <a16:creationId xmlns:a16="http://schemas.microsoft.com/office/drawing/2014/main" id="{3F7985FB-5896-2CA8-7A97-1BA0D357EBCA}"/>
                  </a:ext>
                </a:extLst>
              </p:cNvPr>
              <p:cNvGrpSpPr/>
              <p:nvPr/>
            </p:nvGrpSpPr>
            <p:grpSpPr>
              <a:xfrm>
                <a:off x="1195167" y="4501763"/>
                <a:ext cx="9467814" cy="2266973"/>
                <a:chOff x="1195167" y="4501763"/>
                <a:chExt cx="9467814" cy="2266973"/>
              </a:xfrm>
            </p:grpSpPr>
            <p:sp>
              <p:nvSpPr>
                <p:cNvPr id="18" name="Hình tự do: Hình 17">
                  <a:extLst>
                    <a:ext uri="{FF2B5EF4-FFF2-40B4-BE49-F238E27FC236}">
                      <a16:creationId xmlns:a16="http://schemas.microsoft.com/office/drawing/2014/main" id="{543163C1-4CDC-ED78-77DE-CAD546E29751}"/>
                    </a:ext>
                  </a:extLst>
                </p:cNvPr>
                <p:cNvSpPr/>
                <p:nvPr/>
              </p:nvSpPr>
              <p:spPr>
                <a:xfrm>
                  <a:off x="1297171" y="4741997"/>
                  <a:ext cx="9365810" cy="2026738"/>
                </a:xfrm>
                <a:custGeom>
                  <a:avLst/>
                  <a:gdLst>
                    <a:gd name="connsiteX0" fmla="*/ 9365811 w 9365810"/>
                    <a:gd name="connsiteY0" fmla="*/ 37179 h 2026738"/>
                    <a:gd name="connsiteX1" fmla="*/ 9365811 w 9365810"/>
                    <a:gd name="connsiteY1" fmla="*/ 2026739 h 2026738"/>
                    <a:gd name="connsiteX2" fmla="*/ 487 w 9365810"/>
                    <a:gd name="connsiteY2" fmla="*/ 1940941 h 2026738"/>
                    <a:gd name="connsiteX3" fmla="*/ 35759 w 9365810"/>
                    <a:gd name="connsiteY3" fmla="*/ 0 h 2026738"/>
                    <a:gd name="connsiteX4" fmla="*/ 9364857 w 9365810"/>
                    <a:gd name="connsiteY4" fmla="*/ 35273 h 2026738"/>
                    <a:gd name="connsiteX5" fmla="*/ 9365811 w 9365810"/>
                    <a:gd name="connsiteY5" fmla="*/ 37179 h 202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65810" h="2026738">
                      <a:moveTo>
                        <a:pt x="9365811" y="37179"/>
                      </a:moveTo>
                      <a:lnTo>
                        <a:pt x="9365811" y="2026739"/>
                      </a:lnTo>
                      <a:cubicBezTo>
                        <a:pt x="6239905" y="2023879"/>
                        <a:pt x="3127346" y="1939987"/>
                        <a:pt x="487" y="1940941"/>
                      </a:cubicBezTo>
                      <a:cubicBezTo>
                        <a:pt x="-5233" y="1295549"/>
                        <a:pt x="41479" y="644438"/>
                        <a:pt x="35759" y="0"/>
                      </a:cubicBezTo>
                      <a:cubicBezTo>
                        <a:pt x="3145459" y="11440"/>
                        <a:pt x="6255158" y="23833"/>
                        <a:pt x="9364857" y="35273"/>
                      </a:cubicBezTo>
                      <a:lnTo>
                        <a:pt x="9365811" y="37179"/>
                      </a:lnTo>
                      <a:close/>
                    </a:path>
                  </a:pathLst>
                </a:custGeom>
                <a:solidFill>
                  <a:srgbClr val="CCCCCC"/>
                </a:solidFill>
                <a:ln w="38100"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84257548-440B-09CF-7B30-46068094A968}"/>
                    </a:ext>
                  </a:extLst>
                </p:cNvPr>
                <p:cNvSpPr/>
                <p:nvPr/>
              </p:nvSpPr>
              <p:spPr>
                <a:xfrm>
                  <a:off x="1195167" y="4501763"/>
                  <a:ext cx="9365810" cy="2026738"/>
                </a:xfrm>
                <a:custGeom>
                  <a:avLst/>
                  <a:gdLst>
                    <a:gd name="connsiteX0" fmla="*/ 9365810 w 9365810"/>
                    <a:gd name="connsiteY0" fmla="*/ 37179 h 2026738"/>
                    <a:gd name="connsiteX1" fmla="*/ 9365810 w 9365810"/>
                    <a:gd name="connsiteY1" fmla="*/ 2026739 h 2026738"/>
                    <a:gd name="connsiteX2" fmla="*/ 487 w 9365810"/>
                    <a:gd name="connsiteY2" fmla="*/ 1940941 h 2026738"/>
                    <a:gd name="connsiteX3" fmla="*/ 35759 w 9365810"/>
                    <a:gd name="connsiteY3" fmla="*/ 0 h 2026738"/>
                    <a:gd name="connsiteX4" fmla="*/ 9364857 w 9365810"/>
                    <a:gd name="connsiteY4" fmla="*/ 35272 h 2026738"/>
                    <a:gd name="connsiteX5" fmla="*/ 9365810 w 9365810"/>
                    <a:gd name="connsiteY5" fmla="*/ 37179 h 202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65810" h="2026738">
                      <a:moveTo>
                        <a:pt x="9365810" y="37179"/>
                      </a:moveTo>
                      <a:lnTo>
                        <a:pt x="9365810" y="2026739"/>
                      </a:lnTo>
                      <a:cubicBezTo>
                        <a:pt x="6239905" y="2023879"/>
                        <a:pt x="3127346" y="1939988"/>
                        <a:pt x="487" y="1940941"/>
                      </a:cubicBezTo>
                      <a:cubicBezTo>
                        <a:pt x="-5233" y="1295549"/>
                        <a:pt x="41479" y="644438"/>
                        <a:pt x="35759" y="0"/>
                      </a:cubicBezTo>
                      <a:cubicBezTo>
                        <a:pt x="3145458" y="11440"/>
                        <a:pt x="6255158" y="23833"/>
                        <a:pt x="9364857" y="35272"/>
                      </a:cubicBezTo>
                      <a:lnTo>
                        <a:pt x="9365810" y="37179"/>
                      </a:lnTo>
                      <a:close/>
                    </a:path>
                  </a:pathLst>
                </a:custGeom>
                <a:solidFill>
                  <a:srgbClr val="D7F0D3"/>
                </a:solidFill>
                <a:ln w="38100" cap="flat">
                  <a:solidFill>
                    <a:schemeClr val="tx2">
                      <a:lumMod val="75000"/>
                    </a:schemeClr>
                  </a:solidFill>
                  <a:prstDash val="solid"/>
                  <a:miter/>
                </a:ln>
              </p:spPr>
              <p:txBody>
                <a:bodyPr rtlCol="0" anchor="ctr"/>
                <a:lstStyle/>
                <a:p>
                  <a:endParaRPr lang="vi-VN"/>
                </a:p>
              </p:txBody>
            </p:sp>
          </p:grpSp>
          <p:sp>
            <p:nvSpPr>
              <p:cNvPr id="21" name="Hình tự do: Hình 20">
                <a:extLst>
                  <a:ext uri="{FF2B5EF4-FFF2-40B4-BE49-F238E27FC236}">
                    <a16:creationId xmlns:a16="http://schemas.microsoft.com/office/drawing/2014/main" id="{6FF13974-7A39-205A-4C8C-E14FFFBA0070}"/>
                  </a:ext>
                </a:extLst>
              </p:cNvPr>
              <p:cNvSpPr/>
              <p:nvPr/>
            </p:nvSpPr>
            <p:spPr>
              <a:xfrm>
                <a:off x="882705" y="4210123"/>
                <a:ext cx="1111966" cy="1020049"/>
              </a:xfrm>
              <a:custGeom>
                <a:avLst/>
                <a:gdLst>
                  <a:gd name="connsiteX0" fmla="*/ 1013632 w 1111966"/>
                  <a:gd name="connsiteY0" fmla="*/ 340258 h 1020049"/>
                  <a:gd name="connsiteX1" fmla="*/ 896375 w 1111966"/>
                  <a:gd name="connsiteY1" fmla="*/ 446076 h 1020049"/>
                  <a:gd name="connsiteX2" fmla="*/ 560810 w 1111966"/>
                  <a:gd name="connsiteY2" fmla="*/ 748275 h 1020049"/>
                  <a:gd name="connsiteX3" fmla="*/ 393027 w 1111966"/>
                  <a:gd name="connsiteY3" fmla="*/ 898899 h 1020049"/>
                  <a:gd name="connsiteX4" fmla="*/ 268143 w 1111966"/>
                  <a:gd name="connsiteY4" fmla="*/ 1012342 h 1020049"/>
                  <a:gd name="connsiteX5" fmla="*/ 250984 w 1111966"/>
                  <a:gd name="connsiteY5" fmla="*/ 1019969 h 1020049"/>
                  <a:gd name="connsiteX6" fmla="*/ 229058 w 1111966"/>
                  <a:gd name="connsiteY6" fmla="*/ 1004716 h 1020049"/>
                  <a:gd name="connsiteX7" fmla="*/ 224291 w 1111966"/>
                  <a:gd name="connsiteY7" fmla="*/ 977070 h 1020049"/>
                  <a:gd name="connsiteX8" fmla="*/ 230011 w 1111966"/>
                  <a:gd name="connsiteY8" fmla="*/ 897945 h 1020049"/>
                  <a:gd name="connsiteX9" fmla="*/ 56508 w 1111966"/>
                  <a:gd name="connsiteY9" fmla="*/ 962770 h 1020049"/>
                  <a:gd name="connsiteX10" fmla="*/ 28862 w 1111966"/>
                  <a:gd name="connsiteY10" fmla="*/ 928451 h 1020049"/>
                  <a:gd name="connsiteX11" fmla="*/ 113707 w 1111966"/>
                  <a:gd name="connsiteY11" fmla="*/ 806427 h 1020049"/>
                  <a:gd name="connsiteX12" fmla="*/ 28862 w 1111966"/>
                  <a:gd name="connsiteY12" fmla="*/ 822634 h 1020049"/>
                  <a:gd name="connsiteX13" fmla="*/ 3123 w 1111966"/>
                  <a:gd name="connsiteY13" fmla="*/ 782595 h 1020049"/>
                  <a:gd name="connsiteX14" fmla="*/ 71761 w 1111966"/>
                  <a:gd name="connsiteY14" fmla="*/ 709190 h 1020049"/>
                  <a:gd name="connsiteX15" fmla="*/ 805811 w 1111966"/>
                  <a:gd name="connsiteY15" fmla="*/ 36152 h 1020049"/>
                  <a:gd name="connsiteX16" fmla="*/ 841083 w 1111966"/>
                  <a:gd name="connsiteY16" fmla="*/ 8506 h 1020049"/>
                  <a:gd name="connsiteX17" fmla="*/ 842990 w 1111966"/>
                  <a:gd name="connsiteY17" fmla="*/ 7553 h 1020049"/>
                  <a:gd name="connsiteX18" fmla="*/ 891609 w 1111966"/>
                  <a:gd name="connsiteY18" fmla="*/ 97164 h 1020049"/>
                  <a:gd name="connsiteX19" fmla="*/ 876356 w 1111966"/>
                  <a:gd name="connsiteY19" fmla="*/ 143876 h 1020049"/>
                  <a:gd name="connsiteX20" fmla="*/ 1032699 w 1111966"/>
                  <a:gd name="connsiteY20" fmla="*/ 73331 h 1020049"/>
                  <a:gd name="connsiteX21" fmla="*/ 1096570 w 1111966"/>
                  <a:gd name="connsiteY21" fmla="*/ 53312 h 1020049"/>
                  <a:gd name="connsiteX22" fmla="*/ 1107057 w 1111966"/>
                  <a:gd name="connsiteY22" fmla="*/ 87631 h 1020049"/>
                  <a:gd name="connsiteX23" fmla="*/ 960247 w 1111966"/>
                  <a:gd name="connsiteY23" fmla="*/ 248741 h 1020049"/>
                  <a:gd name="connsiteX24" fmla="*/ 1059391 w 1111966"/>
                  <a:gd name="connsiteY24" fmla="*/ 244927 h 1020049"/>
                  <a:gd name="connsiteX25" fmla="*/ 1013632 w 1111966"/>
                  <a:gd name="connsiteY25" fmla="*/ 340258 h 10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966" h="1020049">
                    <a:moveTo>
                      <a:pt x="1013632" y="340258"/>
                    </a:moveTo>
                    <a:cubicBezTo>
                      <a:pt x="974547" y="375531"/>
                      <a:pt x="935461" y="410803"/>
                      <a:pt x="896375" y="446076"/>
                    </a:cubicBezTo>
                    <a:cubicBezTo>
                      <a:pt x="783884" y="547127"/>
                      <a:pt x="672347" y="647224"/>
                      <a:pt x="560810" y="748275"/>
                    </a:cubicBezTo>
                    <a:lnTo>
                      <a:pt x="393027" y="898899"/>
                    </a:lnTo>
                    <a:cubicBezTo>
                      <a:pt x="352035" y="936078"/>
                      <a:pt x="312949" y="980883"/>
                      <a:pt x="268143" y="1012342"/>
                    </a:cubicBezTo>
                    <a:cubicBezTo>
                      <a:pt x="263377" y="1016156"/>
                      <a:pt x="257657" y="1019016"/>
                      <a:pt x="250984" y="1019969"/>
                    </a:cubicBezTo>
                    <a:cubicBezTo>
                      <a:pt x="241451" y="1020922"/>
                      <a:pt x="232871" y="1013296"/>
                      <a:pt x="229058" y="1004716"/>
                    </a:cubicBezTo>
                    <a:cubicBezTo>
                      <a:pt x="225244" y="996136"/>
                      <a:pt x="224291" y="986603"/>
                      <a:pt x="224291" y="977070"/>
                    </a:cubicBezTo>
                    <a:cubicBezTo>
                      <a:pt x="223338" y="950377"/>
                      <a:pt x="225244" y="924638"/>
                      <a:pt x="230011" y="897945"/>
                    </a:cubicBezTo>
                    <a:cubicBezTo>
                      <a:pt x="169952" y="915105"/>
                      <a:pt x="112754" y="937984"/>
                      <a:pt x="56508" y="962770"/>
                    </a:cubicBezTo>
                    <a:cubicBezTo>
                      <a:pt x="35536" y="972303"/>
                      <a:pt x="16469" y="946564"/>
                      <a:pt x="28862" y="928451"/>
                    </a:cubicBezTo>
                    <a:cubicBezTo>
                      <a:pt x="56508" y="887459"/>
                      <a:pt x="85108" y="846466"/>
                      <a:pt x="113707" y="806427"/>
                    </a:cubicBezTo>
                    <a:cubicBezTo>
                      <a:pt x="85108" y="811194"/>
                      <a:pt x="56508" y="816914"/>
                      <a:pt x="28862" y="822634"/>
                    </a:cubicBezTo>
                    <a:cubicBezTo>
                      <a:pt x="6936" y="827400"/>
                      <a:pt x="-6410" y="798801"/>
                      <a:pt x="3123" y="782595"/>
                    </a:cubicBezTo>
                    <a:cubicBezTo>
                      <a:pt x="17423" y="755902"/>
                      <a:pt x="51742" y="731116"/>
                      <a:pt x="71761" y="709190"/>
                    </a:cubicBezTo>
                    <a:cubicBezTo>
                      <a:pt x="303416" y="470862"/>
                      <a:pt x="567483" y="267807"/>
                      <a:pt x="805811" y="36152"/>
                    </a:cubicBezTo>
                    <a:cubicBezTo>
                      <a:pt x="816297" y="25666"/>
                      <a:pt x="827737" y="15179"/>
                      <a:pt x="841083" y="8506"/>
                    </a:cubicBezTo>
                    <a:lnTo>
                      <a:pt x="842990" y="7553"/>
                    </a:lnTo>
                    <a:cubicBezTo>
                      <a:pt x="911628" y="-25813"/>
                      <a:pt x="900188" y="59985"/>
                      <a:pt x="891609" y="97164"/>
                    </a:cubicBezTo>
                    <a:cubicBezTo>
                      <a:pt x="887795" y="113370"/>
                      <a:pt x="882075" y="128623"/>
                      <a:pt x="876356" y="143876"/>
                    </a:cubicBezTo>
                    <a:cubicBezTo>
                      <a:pt x="928788" y="120044"/>
                      <a:pt x="980266" y="97164"/>
                      <a:pt x="1032699" y="73331"/>
                    </a:cubicBezTo>
                    <a:cubicBezTo>
                      <a:pt x="1049858" y="65705"/>
                      <a:pt x="1076551" y="44732"/>
                      <a:pt x="1096570" y="53312"/>
                    </a:cubicBezTo>
                    <a:cubicBezTo>
                      <a:pt x="1109917" y="59032"/>
                      <a:pt x="1117543" y="76191"/>
                      <a:pt x="1107057" y="87631"/>
                    </a:cubicBezTo>
                    <a:cubicBezTo>
                      <a:pt x="1058438" y="141016"/>
                      <a:pt x="1008866" y="195355"/>
                      <a:pt x="960247" y="248741"/>
                    </a:cubicBezTo>
                    <a:cubicBezTo>
                      <a:pt x="993613" y="247787"/>
                      <a:pt x="1026025" y="245881"/>
                      <a:pt x="1059391" y="244927"/>
                    </a:cubicBezTo>
                    <a:cubicBezTo>
                      <a:pt x="1129936" y="241114"/>
                      <a:pt x="1026979" y="328819"/>
                      <a:pt x="1013632" y="340258"/>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1F85672D-A377-80A0-B919-7405F90F58DB}"/>
                  </a:ext>
                </a:extLst>
              </p:cNvPr>
              <p:cNvSpPr/>
              <p:nvPr/>
            </p:nvSpPr>
            <p:spPr>
              <a:xfrm>
                <a:off x="9780073" y="5836317"/>
                <a:ext cx="1111966" cy="1020049"/>
              </a:xfrm>
              <a:custGeom>
                <a:avLst/>
                <a:gdLst>
                  <a:gd name="connsiteX0" fmla="*/ 99288 w 1111966"/>
                  <a:gd name="connsiteY0" fmla="*/ 679791 h 1020049"/>
                  <a:gd name="connsiteX1" fmla="*/ 216545 w 1111966"/>
                  <a:gd name="connsiteY1" fmla="*/ 573974 h 1020049"/>
                  <a:gd name="connsiteX2" fmla="*/ 552110 w 1111966"/>
                  <a:gd name="connsiteY2" fmla="*/ 271774 h 1020049"/>
                  <a:gd name="connsiteX3" fmla="*/ 719893 w 1111966"/>
                  <a:gd name="connsiteY3" fmla="*/ 121151 h 1020049"/>
                  <a:gd name="connsiteX4" fmla="*/ 844777 w 1111966"/>
                  <a:gd name="connsiteY4" fmla="*/ 7707 h 1020049"/>
                  <a:gd name="connsiteX5" fmla="*/ 861936 w 1111966"/>
                  <a:gd name="connsiteY5" fmla="*/ 81 h 1020049"/>
                  <a:gd name="connsiteX6" fmla="*/ 883862 w 1111966"/>
                  <a:gd name="connsiteY6" fmla="*/ 15334 h 1020049"/>
                  <a:gd name="connsiteX7" fmla="*/ 888629 w 1111966"/>
                  <a:gd name="connsiteY7" fmla="*/ 42980 h 1020049"/>
                  <a:gd name="connsiteX8" fmla="*/ 882909 w 1111966"/>
                  <a:gd name="connsiteY8" fmla="*/ 122104 h 1020049"/>
                  <a:gd name="connsiteX9" fmla="*/ 1055458 w 1111966"/>
                  <a:gd name="connsiteY9" fmla="*/ 57279 h 1020049"/>
                  <a:gd name="connsiteX10" fmla="*/ 1083105 w 1111966"/>
                  <a:gd name="connsiteY10" fmla="*/ 91599 h 1020049"/>
                  <a:gd name="connsiteX11" fmla="*/ 998260 w 1111966"/>
                  <a:gd name="connsiteY11" fmla="*/ 213622 h 1020049"/>
                  <a:gd name="connsiteX12" fmla="*/ 1083105 w 1111966"/>
                  <a:gd name="connsiteY12" fmla="*/ 197416 h 1020049"/>
                  <a:gd name="connsiteX13" fmla="*/ 1108844 w 1111966"/>
                  <a:gd name="connsiteY13" fmla="*/ 237455 h 1020049"/>
                  <a:gd name="connsiteX14" fmla="*/ 1040206 w 1111966"/>
                  <a:gd name="connsiteY14" fmla="*/ 310860 h 1020049"/>
                  <a:gd name="connsiteX15" fmla="*/ 306156 w 1111966"/>
                  <a:gd name="connsiteY15" fmla="*/ 983897 h 1020049"/>
                  <a:gd name="connsiteX16" fmla="*/ 270884 w 1111966"/>
                  <a:gd name="connsiteY16" fmla="*/ 1011544 h 1020049"/>
                  <a:gd name="connsiteX17" fmla="*/ 268977 w 1111966"/>
                  <a:gd name="connsiteY17" fmla="*/ 1012497 h 1020049"/>
                  <a:gd name="connsiteX18" fmla="*/ 220358 w 1111966"/>
                  <a:gd name="connsiteY18" fmla="*/ 922886 h 1020049"/>
                  <a:gd name="connsiteX19" fmla="*/ 235611 w 1111966"/>
                  <a:gd name="connsiteY19" fmla="*/ 876173 h 1020049"/>
                  <a:gd name="connsiteX20" fmla="*/ 79269 w 1111966"/>
                  <a:gd name="connsiteY20" fmla="*/ 946718 h 1020049"/>
                  <a:gd name="connsiteX21" fmla="*/ 15397 w 1111966"/>
                  <a:gd name="connsiteY21" fmla="*/ 966738 h 1020049"/>
                  <a:gd name="connsiteX22" fmla="*/ 4910 w 1111966"/>
                  <a:gd name="connsiteY22" fmla="*/ 932419 h 1020049"/>
                  <a:gd name="connsiteX23" fmla="*/ 151720 w 1111966"/>
                  <a:gd name="connsiteY23" fmla="*/ 771309 h 1020049"/>
                  <a:gd name="connsiteX24" fmla="*/ 52576 w 1111966"/>
                  <a:gd name="connsiteY24" fmla="*/ 775122 h 1020049"/>
                  <a:gd name="connsiteX25" fmla="*/ 99288 w 1111966"/>
                  <a:gd name="connsiteY25" fmla="*/ 679791 h 10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966" h="1020049">
                    <a:moveTo>
                      <a:pt x="99288" y="679791"/>
                    </a:moveTo>
                    <a:cubicBezTo>
                      <a:pt x="138374" y="644519"/>
                      <a:pt x="177459" y="609246"/>
                      <a:pt x="216545" y="573974"/>
                    </a:cubicBezTo>
                    <a:cubicBezTo>
                      <a:pt x="328082" y="472923"/>
                      <a:pt x="440573" y="372825"/>
                      <a:pt x="552110" y="271774"/>
                    </a:cubicBezTo>
                    <a:lnTo>
                      <a:pt x="719893" y="121151"/>
                    </a:lnTo>
                    <a:cubicBezTo>
                      <a:pt x="760886" y="83972"/>
                      <a:pt x="799971" y="39166"/>
                      <a:pt x="844777" y="7707"/>
                    </a:cubicBezTo>
                    <a:cubicBezTo>
                      <a:pt x="849543" y="3894"/>
                      <a:pt x="855263" y="1034"/>
                      <a:pt x="861936" y="81"/>
                    </a:cubicBezTo>
                    <a:cubicBezTo>
                      <a:pt x="871470" y="-873"/>
                      <a:pt x="880049" y="6754"/>
                      <a:pt x="883862" y="15334"/>
                    </a:cubicBezTo>
                    <a:cubicBezTo>
                      <a:pt x="887676" y="23914"/>
                      <a:pt x="888629" y="33447"/>
                      <a:pt x="888629" y="42980"/>
                    </a:cubicBezTo>
                    <a:cubicBezTo>
                      <a:pt x="889582" y="69672"/>
                      <a:pt x="887676" y="95412"/>
                      <a:pt x="882909" y="122104"/>
                    </a:cubicBezTo>
                    <a:cubicBezTo>
                      <a:pt x="942968" y="105898"/>
                      <a:pt x="999213" y="83019"/>
                      <a:pt x="1055458" y="57279"/>
                    </a:cubicBezTo>
                    <a:cubicBezTo>
                      <a:pt x="1076432" y="47746"/>
                      <a:pt x="1095498" y="73486"/>
                      <a:pt x="1083105" y="91599"/>
                    </a:cubicBezTo>
                    <a:cubicBezTo>
                      <a:pt x="1055458" y="132591"/>
                      <a:pt x="1026859" y="173583"/>
                      <a:pt x="998260" y="213622"/>
                    </a:cubicBezTo>
                    <a:cubicBezTo>
                      <a:pt x="1026859" y="208856"/>
                      <a:pt x="1055458" y="203136"/>
                      <a:pt x="1083105" y="197416"/>
                    </a:cubicBezTo>
                    <a:cubicBezTo>
                      <a:pt x="1105031" y="192650"/>
                      <a:pt x="1118377" y="221249"/>
                      <a:pt x="1108844" y="237455"/>
                    </a:cubicBezTo>
                    <a:cubicBezTo>
                      <a:pt x="1094544" y="264148"/>
                      <a:pt x="1060225" y="288934"/>
                      <a:pt x="1040206" y="310860"/>
                    </a:cubicBezTo>
                    <a:cubicBezTo>
                      <a:pt x="808551" y="549188"/>
                      <a:pt x="544484" y="752243"/>
                      <a:pt x="306156" y="983897"/>
                    </a:cubicBezTo>
                    <a:cubicBezTo>
                      <a:pt x="295670" y="994384"/>
                      <a:pt x="284230" y="1004870"/>
                      <a:pt x="270884" y="1011544"/>
                    </a:cubicBezTo>
                    <a:lnTo>
                      <a:pt x="268977" y="1012497"/>
                    </a:lnTo>
                    <a:cubicBezTo>
                      <a:pt x="200339" y="1045863"/>
                      <a:pt x="211778" y="960065"/>
                      <a:pt x="220358" y="922886"/>
                    </a:cubicBezTo>
                    <a:cubicBezTo>
                      <a:pt x="224172" y="906679"/>
                      <a:pt x="229892" y="891426"/>
                      <a:pt x="235611" y="876173"/>
                    </a:cubicBezTo>
                    <a:cubicBezTo>
                      <a:pt x="183179" y="900006"/>
                      <a:pt x="131701" y="922886"/>
                      <a:pt x="79269" y="946718"/>
                    </a:cubicBezTo>
                    <a:cubicBezTo>
                      <a:pt x="62109" y="954345"/>
                      <a:pt x="35416" y="975318"/>
                      <a:pt x="15397" y="966738"/>
                    </a:cubicBezTo>
                    <a:cubicBezTo>
                      <a:pt x="2050" y="961018"/>
                      <a:pt x="-5576" y="943859"/>
                      <a:pt x="4910" y="932419"/>
                    </a:cubicBezTo>
                    <a:cubicBezTo>
                      <a:pt x="53529" y="879033"/>
                      <a:pt x="103101" y="824695"/>
                      <a:pt x="151720" y="771309"/>
                    </a:cubicBezTo>
                    <a:cubicBezTo>
                      <a:pt x="118354" y="772263"/>
                      <a:pt x="85942" y="774169"/>
                      <a:pt x="52576" y="775122"/>
                    </a:cubicBezTo>
                    <a:cubicBezTo>
                      <a:pt x="-17016" y="778936"/>
                      <a:pt x="86895" y="691231"/>
                      <a:pt x="99288" y="679791"/>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grpSp>
        <p:sp>
          <p:nvSpPr>
            <p:cNvPr id="23" name="Hộp Văn bản 22">
              <a:extLst>
                <a:ext uri="{FF2B5EF4-FFF2-40B4-BE49-F238E27FC236}">
                  <a16:creationId xmlns:a16="http://schemas.microsoft.com/office/drawing/2014/main" id="{925258DD-442F-93B9-201D-9D16938CF2B1}"/>
                </a:ext>
              </a:extLst>
            </p:cNvPr>
            <p:cNvSpPr txBox="1"/>
            <p:nvPr/>
          </p:nvSpPr>
          <p:spPr>
            <a:xfrm>
              <a:off x="1570555" y="4597022"/>
              <a:ext cx="8649692" cy="1384995"/>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Hình 3a thể hiện hoạt động hít vào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vì</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thấy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lồng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ngực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phồng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lên</a:t>
              </a:r>
              <a:r>
                <a:rPr lang="vi-VN" sz="2800" b="1" i="0" dirty="0">
                  <a:solidFill>
                    <a:srgbClr val="000000"/>
                  </a:solidFill>
                  <a:effectLst/>
                  <a:latin typeface="Cambria" panose="02040503050406030204" pitchFamily="18" charset="0"/>
                  <a:ea typeface="Cambria" panose="02040503050406030204" pitchFamily="18" charset="0"/>
                </a:rPr>
                <a:t>, hình 3b thể hiện hoạt động thở ra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vì</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lồng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ngực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xẹp</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xuống</a:t>
              </a:r>
              <a:r>
                <a:rPr lang="en-US" sz="2800" b="1" i="0" dirty="0">
                  <a:solidFill>
                    <a:srgbClr val="000000"/>
                  </a:solidFill>
                  <a:effectLst/>
                  <a:latin typeface="Cambria" panose="02040503050406030204" pitchFamily="18" charset="0"/>
                  <a:ea typeface="Cambria" panose="02040503050406030204" pitchFamily="18" charset="0"/>
                </a:rPr>
                <a:t>.</a:t>
              </a:r>
              <a:endParaRPr lang="vi-VN" sz="2800" b="1" i="0" dirty="0">
                <a:solidFill>
                  <a:srgbClr val="00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540303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图片 3">
            <a:extLst>
              <a:ext uri="{FF2B5EF4-FFF2-40B4-BE49-F238E27FC236}">
                <a16:creationId xmlns:a16="http://schemas.microsoft.com/office/drawing/2014/main" id="{EC05921E-61B4-8329-2611-7F738CEB3D58}"/>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pic>
        <p:nvPicPr>
          <p:cNvPr id="8" name="Hình ảnh 7">
            <a:extLst>
              <a:ext uri="{FF2B5EF4-FFF2-40B4-BE49-F238E27FC236}">
                <a16:creationId xmlns:a16="http://schemas.microsoft.com/office/drawing/2014/main" id="{1F7AEEE9-B12E-5A0B-A3B0-E6F67B3269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7042" y="716959"/>
            <a:ext cx="6609336" cy="3459726"/>
          </a:xfrm>
          <a:prstGeom prst="rect">
            <a:avLst/>
          </a:prstGeom>
        </p:spPr>
      </p:pic>
      <p:grpSp>
        <p:nvGrpSpPr>
          <p:cNvPr id="13" name="Nhóm 12">
            <a:extLst>
              <a:ext uri="{FF2B5EF4-FFF2-40B4-BE49-F238E27FC236}">
                <a16:creationId xmlns:a16="http://schemas.microsoft.com/office/drawing/2014/main" id="{5E946E8F-8FA5-2F87-5855-43CB122E8248}"/>
              </a:ext>
            </a:extLst>
          </p:cNvPr>
          <p:cNvGrpSpPr/>
          <p:nvPr/>
        </p:nvGrpSpPr>
        <p:grpSpPr>
          <a:xfrm>
            <a:off x="337994" y="931681"/>
            <a:ext cx="4658989" cy="2913647"/>
            <a:chOff x="476891" y="1464536"/>
            <a:chExt cx="4658989" cy="2913647"/>
          </a:xfrm>
        </p:grpSpPr>
        <p:grpSp>
          <p:nvGrpSpPr>
            <p:cNvPr id="9" name="Đồ họa 6">
              <a:extLst>
                <a:ext uri="{FF2B5EF4-FFF2-40B4-BE49-F238E27FC236}">
                  <a16:creationId xmlns:a16="http://schemas.microsoft.com/office/drawing/2014/main" id="{CCA07E46-26B9-6819-2B0B-241302CDA8B8}"/>
                </a:ext>
              </a:extLst>
            </p:cNvPr>
            <p:cNvGrpSpPr/>
            <p:nvPr/>
          </p:nvGrpSpPr>
          <p:grpSpPr>
            <a:xfrm>
              <a:off x="476891" y="1464536"/>
              <a:ext cx="4658989" cy="2913647"/>
              <a:chOff x="24715" y="1459638"/>
              <a:chExt cx="4443412" cy="3933825"/>
            </a:xfrm>
          </p:grpSpPr>
          <p:sp>
            <p:nvSpPr>
              <p:cNvPr id="10" name="Hình tự do: Hình 9">
                <a:extLst>
                  <a:ext uri="{FF2B5EF4-FFF2-40B4-BE49-F238E27FC236}">
                    <a16:creationId xmlns:a16="http://schemas.microsoft.com/office/drawing/2014/main" id="{2F73F448-CF4B-3BF7-72E9-C15BB956E4A0}"/>
                  </a:ext>
                </a:extLst>
              </p:cNvPr>
              <p:cNvSpPr/>
              <p:nvPr/>
            </p:nvSpPr>
            <p:spPr>
              <a:xfrm>
                <a:off x="163780" y="1616800"/>
                <a:ext cx="4304347" cy="3776662"/>
              </a:xfrm>
              <a:custGeom>
                <a:avLst/>
                <a:gdLst>
                  <a:gd name="connsiteX0" fmla="*/ 4304348 w 4304347"/>
                  <a:gd name="connsiteY0" fmla="*/ 0 h 3776662"/>
                  <a:gd name="connsiteX1" fmla="*/ 4304348 w 4304347"/>
                  <a:gd name="connsiteY1" fmla="*/ 3776663 h 3776662"/>
                  <a:gd name="connsiteX2" fmla="*/ 0 w 4304347"/>
                  <a:gd name="connsiteY2" fmla="*/ 3721418 h 3776662"/>
                  <a:gd name="connsiteX3" fmla="*/ 0 w 4304347"/>
                  <a:gd name="connsiteY3" fmla="*/ 3272790 h 3776662"/>
                  <a:gd name="connsiteX4" fmla="*/ 281940 w 4304347"/>
                  <a:gd name="connsiteY4" fmla="*/ 3282315 h 3776662"/>
                  <a:gd name="connsiteX5" fmla="*/ 466725 w 4304347"/>
                  <a:gd name="connsiteY5" fmla="*/ 3097530 h 3776662"/>
                  <a:gd name="connsiteX6" fmla="*/ 281940 w 4304347"/>
                  <a:gd name="connsiteY6" fmla="*/ 2912745 h 3776662"/>
                  <a:gd name="connsiteX7" fmla="*/ 97155 w 4304347"/>
                  <a:gd name="connsiteY7" fmla="*/ 2913698 h 3776662"/>
                  <a:gd name="connsiteX8" fmla="*/ 19050 w 4304347"/>
                  <a:gd name="connsiteY8" fmla="*/ 2905125 h 3776662"/>
                  <a:gd name="connsiteX9" fmla="*/ 952 w 4304347"/>
                  <a:gd name="connsiteY9" fmla="*/ 2902268 h 3776662"/>
                  <a:gd name="connsiteX10" fmla="*/ 952 w 4304347"/>
                  <a:gd name="connsiteY10" fmla="*/ 2464118 h 3776662"/>
                  <a:gd name="connsiteX11" fmla="*/ 18097 w 4304347"/>
                  <a:gd name="connsiteY11" fmla="*/ 2461260 h 3776662"/>
                  <a:gd name="connsiteX12" fmla="*/ 156210 w 4304347"/>
                  <a:gd name="connsiteY12" fmla="*/ 2437448 h 3776662"/>
                  <a:gd name="connsiteX13" fmla="*/ 225742 w 4304347"/>
                  <a:gd name="connsiteY13" fmla="*/ 2426018 h 3776662"/>
                  <a:gd name="connsiteX14" fmla="*/ 260985 w 4304347"/>
                  <a:gd name="connsiteY14" fmla="*/ 2421255 h 3776662"/>
                  <a:gd name="connsiteX15" fmla="*/ 263843 w 4304347"/>
                  <a:gd name="connsiteY15" fmla="*/ 2420303 h 3776662"/>
                  <a:gd name="connsiteX16" fmla="*/ 273368 w 4304347"/>
                  <a:gd name="connsiteY16" fmla="*/ 2419350 h 3776662"/>
                  <a:gd name="connsiteX17" fmla="*/ 458153 w 4304347"/>
                  <a:gd name="connsiteY17" fmla="*/ 2234565 h 3776662"/>
                  <a:gd name="connsiteX18" fmla="*/ 273368 w 4304347"/>
                  <a:gd name="connsiteY18" fmla="*/ 2049780 h 3776662"/>
                  <a:gd name="connsiteX19" fmla="*/ 952 w 4304347"/>
                  <a:gd name="connsiteY19" fmla="*/ 2090738 h 3776662"/>
                  <a:gd name="connsiteX20" fmla="*/ 952 w 4304347"/>
                  <a:gd name="connsiteY20" fmla="*/ 1718310 h 3776662"/>
                  <a:gd name="connsiteX21" fmla="*/ 248603 w 4304347"/>
                  <a:gd name="connsiteY21" fmla="*/ 1697355 h 3776662"/>
                  <a:gd name="connsiteX22" fmla="*/ 433387 w 4304347"/>
                  <a:gd name="connsiteY22" fmla="*/ 1512570 h 3776662"/>
                  <a:gd name="connsiteX23" fmla="*/ 248603 w 4304347"/>
                  <a:gd name="connsiteY23" fmla="*/ 1327785 h 3776662"/>
                  <a:gd name="connsiteX24" fmla="*/ 1905 w 4304347"/>
                  <a:gd name="connsiteY24" fmla="*/ 1348740 h 3776662"/>
                  <a:gd name="connsiteX25" fmla="*/ 1905 w 4304347"/>
                  <a:gd name="connsiteY25" fmla="*/ 846773 h 3776662"/>
                  <a:gd name="connsiteX26" fmla="*/ 248603 w 4304347"/>
                  <a:gd name="connsiteY26" fmla="*/ 868680 h 3776662"/>
                  <a:gd name="connsiteX27" fmla="*/ 433387 w 4304347"/>
                  <a:gd name="connsiteY27" fmla="*/ 683895 h 3776662"/>
                  <a:gd name="connsiteX28" fmla="*/ 248603 w 4304347"/>
                  <a:gd name="connsiteY28" fmla="*/ 499110 h 3776662"/>
                  <a:gd name="connsiteX29" fmla="*/ 2857 w 4304347"/>
                  <a:gd name="connsiteY29" fmla="*/ 477203 h 3776662"/>
                  <a:gd name="connsiteX30" fmla="*/ 2857 w 4304347"/>
                  <a:gd name="connsiteY30" fmla="*/ 67628 h 3776662"/>
                  <a:gd name="connsiteX31" fmla="*/ 4304348 w 4304347"/>
                  <a:gd name="connsiteY31" fmla="*/ 0 h 377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04347" h="3776662">
                    <a:moveTo>
                      <a:pt x="4304348" y="0"/>
                    </a:moveTo>
                    <a:lnTo>
                      <a:pt x="4304348" y="3776663"/>
                    </a:lnTo>
                    <a:lnTo>
                      <a:pt x="0" y="3721418"/>
                    </a:lnTo>
                    <a:lnTo>
                      <a:pt x="0" y="3272790"/>
                    </a:lnTo>
                    <a:cubicBezTo>
                      <a:pt x="93345" y="3285173"/>
                      <a:pt x="187642" y="3293745"/>
                      <a:pt x="281940" y="3282315"/>
                    </a:cubicBezTo>
                    <a:cubicBezTo>
                      <a:pt x="377190" y="3270885"/>
                      <a:pt x="471487" y="3205163"/>
                      <a:pt x="466725" y="3097530"/>
                    </a:cubicBezTo>
                    <a:cubicBezTo>
                      <a:pt x="462915" y="3007043"/>
                      <a:pt x="384810" y="2900363"/>
                      <a:pt x="281940" y="2912745"/>
                    </a:cubicBezTo>
                    <a:cubicBezTo>
                      <a:pt x="220028" y="2920365"/>
                      <a:pt x="159067" y="2918460"/>
                      <a:pt x="97155" y="2913698"/>
                    </a:cubicBezTo>
                    <a:cubicBezTo>
                      <a:pt x="71438" y="2911793"/>
                      <a:pt x="44767" y="2907983"/>
                      <a:pt x="19050" y="2905125"/>
                    </a:cubicBezTo>
                    <a:cubicBezTo>
                      <a:pt x="15240" y="2905125"/>
                      <a:pt x="7620" y="2903220"/>
                      <a:pt x="952" y="2902268"/>
                    </a:cubicBezTo>
                    <a:lnTo>
                      <a:pt x="952" y="2464118"/>
                    </a:lnTo>
                    <a:cubicBezTo>
                      <a:pt x="6667" y="2463165"/>
                      <a:pt x="12382" y="2462213"/>
                      <a:pt x="18097" y="2461260"/>
                    </a:cubicBezTo>
                    <a:cubicBezTo>
                      <a:pt x="63817" y="2453640"/>
                      <a:pt x="109538" y="2445068"/>
                      <a:pt x="156210" y="2437448"/>
                    </a:cubicBezTo>
                    <a:cubicBezTo>
                      <a:pt x="179070" y="2433638"/>
                      <a:pt x="202883" y="2429828"/>
                      <a:pt x="225742" y="2426018"/>
                    </a:cubicBezTo>
                    <a:cubicBezTo>
                      <a:pt x="237173" y="2424113"/>
                      <a:pt x="249555" y="2423160"/>
                      <a:pt x="260985" y="2421255"/>
                    </a:cubicBezTo>
                    <a:cubicBezTo>
                      <a:pt x="261937" y="2421255"/>
                      <a:pt x="262890" y="2421255"/>
                      <a:pt x="263843" y="2420303"/>
                    </a:cubicBezTo>
                    <a:cubicBezTo>
                      <a:pt x="266700" y="2420303"/>
                      <a:pt x="269558" y="2419350"/>
                      <a:pt x="273368" y="2419350"/>
                    </a:cubicBezTo>
                    <a:cubicBezTo>
                      <a:pt x="368618" y="2406968"/>
                      <a:pt x="462915" y="2343150"/>
                      <a:pt x="458153" y="2234565"/>
                    </a:cubicBezTo>
                    <a:cubicBezTo>
                      <a:pt x="454343" y="2145030"/>
                      <a:pt x="376237" y="2036445"/>
                      <a:pt x="273368" y="2049780"/>
                    </a:cubicBezTo>
                    <a:cubicBezTo>
                      <a:pt x="181928" y="2061210"/>
                      <a:pt x="91440" y="2075498"/>
                      <a:pt x="952" y="2090738"/>
                    </a:cubicBezTo>
                    <a:lnTo>
                      <a:pt x="952" y="1718310"/>
                    </a:lnTo>
                    <a:cubicBezTo>
                      <a:pt x="82867" y="1709738"/>
                      <a:pt x="165735" y="1702118"/>
                      <a:pt x="248603" y="1697355"/>
                    </a:cubicBezTo>
                    <a:cubicBezTo>
                      <a:pt x="344805" y="1691640"/>
                      <a:pt x="438150" y="1616393"/>
                      <a:pt x="433387" y="1512570"/>
                    </a:cubicBezTo>
                    <a:cubicBezTo>
                      <a:pt x="429578" y="1417320"/>
                      <a:pt x="351473" y="1321118"/>
                      <a:pt x="248603" y="1327785"/>
                    </a:cubicBezTo>
                    <a:cubicBezTo>
                      <a:pt x="165735" y="1332548"/>
                      <a:pt x="83820" y="1340168"/>
                      <a:pt x="1905" y="1348740"/>
                    </a:cubicBezTo>
                    <a:lnTo>
                      <a:pt x="1905" y="846773"/>
                    </a:lnTo>
                    <a:cubicBezTo>
                      <a:pt x="83820" y="854393"/>
                      <a:pt x="165735" y="863918"/>
                      <a:pt x="248603" y="868680"/>
                    </a:cubicBezTo>
                    <a:cubicBezTo>
                      <a:pt x="344805" y="874395"/>
                      <a:pt x="437198" y="779145"/>
                      <a:pt x="433387" y="683895"/>
                    </a:cubicBezTo>
                    <a:cubicBezTo>
                      <a:pt x="428625" y="579120"/>
                      <a:pt x="352425" y="505778"/>
                      <a:pt x="248603" y="499110"/>
                    </a:cubicBezTo>
                    <a:cubicBezTo>
                      <a:pt x="166687" y="494348"/>
                      <a:pt x="84773" y="484823"/>
                      <a:pt x="2857" y="477203"/>
                    </a:cubicBezTo>
                    <a:lnTo>
                      <a:pt x="2857" y="67628"/>
                    </a:lnTo>
                    <a:cubicBezTo>
                      <a:pt x="1439228" y="29528"/>
                      <a:pt x="2867978" y="38100"/>
                      <a:pt x="4304348" y="0"/>
                    </a:cubicBezTo>
                    <a:close/>
                  </a:path>
                </a:pathLst>
              </a:custGeom>
              <a:solidFill>
                <a:srgbClr val="CCCCCC"/>
              </a:solidFill>
              <a:ln w="9525"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D90792B1-D4E5-4078-682E-FBD65972368F}"/>
                  </a:ext>
                </a:extLst>
              </p:cNvPr>
              <p:cNvSpPr/>
              <p:nvPr/>
            </p:nvSpPr>
            <p:spPr>
              <a:xfrm>
                <a:off x="24715" y="1459638"/>
                <a:ext cx="4304347" cy="3777615"/>
              </a:xfrm>
              <a:custGeom>
                <a:avLst/>
                <a:gdLst>
                  <a:gd name="connsiteX0" fmla="*/ 4304348 w 4304347"/>
                  <a:gd name="connsiteY0" fmla="*/ 0 h 3777615"/>
                  <a:gd name="connsiteX1" fmla="*/ 4304348 w 4304347"/>
                  <a:gd name="connsiteY1" fmla="*/ 3777615 h 3777615"/>
                  <a:gd name="connsiteX2" fmla="*/ 0 w 4304347"/>
                  <a:gd name="connsiteY2" fmla="*/ 3722370 h 3777615"/>
                  <a:gd name="connsiteX3" fmla="*/ 0 w 4304347"/>
                  <a:gd name="connsiteY3" fmla="*/ 3273743 h 3777615"/>
                  <a:gd name="connsiteX4" fmla="*/ 281940 w 4304347"/>
                  <a:gd name="connsiteY4" fmla="*/ 3283268 h 3777615"/>
                  <a:gd name="connsiteX5" fmla="*/ 466725 w 4304347"/>
                  <a:gd name="connsiteY5" fmla="*/ 3098483 h 3777615"/>
                  <a:gd name="connsiteX6" fmla="*/ 281940 w 4304347"/>
                  <a:gd name="connsiteY6" fmla="*/ 2913698 h 3777615"/>
                  <a:gd name="connsiteX7" fmla="*/ 97155 w 4304347"/>
                  <a:gd name="connsiteY7" fmla="*/ 2914650 h 3777615"/>
                  <a:gd name="connsiteX8" fmla="*/ 19050 w 4304347"/>
                  <a:gd name="connsiteY8" fmla="*/ 2906078 h 3777615"/>
                  <a:gd name="connsiteX9" fmla="*/ 953 w 4304347"/>
                  <a:gd name="connsiteY9" fmla="*/ 2903220 h 3777615"/>
                  <a:gd name="connsiteX10" fmla="*/ 953 w 4304347"/>
                  <a:gd name="connsiteY10" fmla="*/ 2465070 h 3777615"/>
                  <a:gd name="connsiteX11" fmla="*/ 18098 w 4304347"/>
                  <a:gd name="connsiteY11" fmla="*/ 2462213 h 3777615"/>
                  <a:gd name="connsiteX12" fmla="*/ 156210 w 4304347"/>
                  <a:gd name="connsiteY12" fmla="*/ 2438400 h 3777615"/>
                  <a:gd name="connsiteX13" fmla="*/ 225743 w 4304347"/>
                  <a:gd name="connsiteY13" fmla="*/ 2426970 h 3777615"/>
                  <a:gd name="connsiteX14" fmla="*/ 260985 w 4304347"/>
                  <a:gd name="connsiteY14" fmla="*/ 2422208 h 3777615"/>
                  <a:gd name="connsiteX15" fmla="*/ 263843 w 4304347"/>
                  <a:gd name="connsiteY15" fmla="*/ 2421255 h 3777615"/>
                  <a:gd name="connsiteX16" fmla="*/ 273368 w 4304347"/>
                  <a:gd name="connsiteY16" fmla="*/ 2420303 h 3777615"/>
                  <a:gd name="connsiteX17" fmla="*/ 458153 w 4304347"/>
                  <a:gd name="connsiteY17" fmla="*/ 2235518 h 3777615"/>
                  <a:gd name="connsiteX18" fmla="*/ 273368 w 4304347"/>
                  <a:gd name="connsiteY18" fmla="*/ 2050733 h 3777615"/>
                  <a:gd name="connsiteX19" fmla="*/ 953 w 4304347"/>
                  <a:gd name="connsiteY19" fmla="*/ 2091690 h 3777615"/>
                  <a:gd name="connsiteX20" fmla="*/ 953 w 4304347"/>
                  <a:gd name="connsiteY20" fmla="*/ 1719263 h 3777615"/>
                  <a:gd name="connsiteX21" fmla="*/ 248603 w 4304347"/>
                  <a:gd name="connsiteY21" fmla="*/ 1698308 h 3777615"/>
                  <a:gd name="connsiteX22" fmla="*/ 433388 w 4304347"/>
                  <a:gd name="connsiteY22" fmla="*/ 1513523 h 3777615"/>
                  <a:gd name="connsiteX23" fmla="*/ 248603 w 4304347"/>
                  <a:gd name="connsiteY23" fmla="*/ 1328738 h 3777615"/>
                  <a:gd name="connsiteX24" fmla="*/ 1905 w 4304347"/>
                  <a:gd name="connsiteY24" fmla="*/ 1349693 h 3777615"/>
                  <a:gd name="connsiteX25" fmla="*/ 1905 w 4304347"/>
                  <a:gd name="connsiteY25" fmla="*/ 847725 h 3777615"/>
                  <a:gd name="connsiteX26" fmla="*/ 248603 w 4304347"/>
                  <a:gd name="connsiteY26" fmla="*/ 869633 h 3777615"/>
                  <a:gd name="connsiteX27" fmla="*/ 433388 w 4304347"/>
                  <a:gd name="connsiteY27" fmla="*/ 684848 h 3777615"/>
                  <a:gd name="connsiteX28" fmla="*/ 248603 w 4304347"/>
                  <a:gd name="connsiteY28" fmla="*/ 500063 h 3777615"/>
                  <a:gd name="connsiteX29" fmla="*/ 2858 w 4304347"/>
                  <a:gd name="connsiteY29" fmla="*/ 478155 h 3777615"/>
                  <a:gd name="connsiteX30" fmla="*/ 2858 w 4304347"/>
                  <a:gd name="connsiteY30" fmla="*/ 68580 h 3777615"/>
                  <a:gd name="connsiteX31" fmla="*/ 4304348 w 4304347"/>
                  <a:gd name="connsiteY31" fmla="*/ 0 h 377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04347" h="3777615">
                    <a:moveTo>
                      <a:pt x="4304348" y="0"/>
                    </a:moveTo>
                    <a:lnTo>
                      <a:pt x="4304348" y="3777615"/>
                    </a:lnTo>
                    <a:lnTo>
                      <a:pt x="0" y="3722370"/>
                    </a:lnTo>
                    <a:lnTo>
                      <a:pt x="0" y="3273743"/>
                    </a:lnTo>
                    <a:cubicBezTo>
                      <a:pt x="93345" y="3286125"/>
                      <a:pt x="187643" y="3294698"/>
                      <a:pt x="281940" y="3283268"/>
                    </a:cubicBezTo>
                    <a:cubicBezTo>
                      <a:pt x="377190" y="3271838"/>
                      <a:pt x="471488" y="3206115"/>
                      <a:pt x="466725" y="3098483"/>
                    </a:cubicBezTo>
                    <a:cubicBezTo>
                      <a:pt x="462915" y="3007995"/>
                      <a:pt x="384810" y="2901315"/>
                      <a:pt x="281940" y="2913698"/>
                    </a:cubicBezTo>
                    <a:cubicBezTo>
                      <a:pt x="220028" y="2921318"/>
                      <a:pt x="159068" y="2919413"/>
                      <a:pt x="97155" y="2914650"/>
                    </a:cubicBezTo>
                    <a:cubicBezTo>
                      <a:pt x="71438" y="2912745"/>
                      <a:pt x="44768" y="2908935"/>
                      <a:pt x="19050" y="2906078"/>
                    </a:cubicBezTo>
                    <a:cubicBezTo>
                      <a:pt x="15240" y="2906078"/>
                      <a:pt x="7620" y="2904173"/>
                      <a:pt x="953" y="2903220"/>
                    </a:cubicBezTo>
                    <a:lnTo>
                      <a:pt x="953" y="2465070"/>
                    </a:lnTo>
                    <a:cubicBezTo>
                      <a:pt x="6668" y="2464118"/>
                      <a:pt x="12383" y="2463165"/>
                      <a:pt x="18098" y="2462213"/>
                    </a:cubicBezTo>
                    <a:cubicBezTo>
                      <a:pt x="63818" y="2454593"/>
                      <a:pt x="109538" y="2446020"/>
                      <a:pt x="156210" y="2438400"/>
                    </a:cubicBezTo>
                    <a:cubicBezTo>
                      <a:pt x="179070" y="2434590"/>
                      <a:pt x="202883" y="2430780"/>
                      <a:pt x="225743" y="2426970"/>
                    </a:cubicBezTo>
                    <a:cubicBezTo>
                      <a:pt x="237173" y="2425065"/>
                      <a:pt x="249555" y="2424113"/>
                      <a:pt x="260985" y="2422208"/>
                    </a:cubicBezTo>
                    <a:cubicBezTo>
                      <a:pt x="261938" y="2422208"/>
                      <a:pt x="262890" y="2422208"/>
                      <a:pt x="263843" y="2421255"/>
                    </a:cubicBezTo>
                    <a:cubicBezTo>
                      <a:pt x="266700" y="2421255"/>
                      <a:pt x="269558" y="2420303"/>
                      <a:pt x="273368" y="2420303"/>
                    </a:cubicBezTo>
                    <a:cubicBezTo>
                      <a:pt x="368618" y="2407920"/>
                      <a:pt x="462915" y="2344103"/>
                      <a:pt x="458153" y="2235518"/>
                    </a:cubicBezTo>
                    <a:cubicBezTo>
                      <a:pt x="454343" y="2145983"/>
                      <a:pt x="376238" y="2037398"/>
                      <a:pt x="273368" y="2050733"/>
                    </a:cubicBezTo>
                    <a:cubicBezTo>
                      <a:pt x="181928" y="2062163"/>
                      <a:pt x="91440" y="2076450"/>
                      <a:pt x="953" y="2091690"/>
                    </a:cubicBezTo>
                    <a:lnTo>
                      <a:pt x="953" y="1719263"/>
                    </a:lnTo>
                    <a:cubicBezTo>
                      <a:pt x="82868" y="1710690"/>
                      <a:pt x="165735" y="1703070"/>
                      <a:pt x="248603" y="1698308"/>
                    </a:cubicBezTo>
                    <a:cubicBezTo>
                      <a:pt x="344805" y="1692593"/>
                      <a:pt x="438150" y="1617345"/>
                      <a:pt x="433388" y="1513523"/>
                    </a:cubicBezTo>
                    <a:cubicBezTo>
                      <a:pt x="429578" y="1418273"/>
                      <a:pt x="351473" y="1322070"/>
                      <a:pt x="248603" y="1328738"/>
                    </a:cubicBezTo>
                    <a:cubicBezTo>
                      <a:pt x="165735" y="1333500"/>
                      <a:pt x="83820" y="1341120"/>
                      <a:pt x="1905" y="1349693"/>
                    </a:cubicBezTo>
                    <a:lnTo>
                      <a:pt x="1905" y="847725"/>
                    </a:lnTo>
                    <a:cubicBezTo>
                      <a:pt x="83820" y="855345"/>
                      <a:pt x="165735" y="864870"/>
                      <a:pt x="248603" y="869633"/>
                    </a:cubicBezTo>
                    <a:cubicBezTo>
                      <a:pt x="344805" y="875348"/>
                      <a:pt x="437198" y="780098"/>
                      <a:pt x="433388" y="684848"/>
                    </a:cubicBezTo>
                    <a:cubicBezTo>
                      <a:pt x="428625" y="580073"/>
                      <a:pt x="352425" y="506730"/>
                      <a:pt x="248603" y="500063"/>
                    </a:cubicBezTo>
                    <a:cubicBezTo>
                      <a:pt x="166688" y="494348"/>
                      <a:pt x="84773" y="485775"/>
                      <a:pt x="2858" y="478155"/>
                    </a:cubicBezTo>
                    <a:lnTo>
                      <a:pt x="2858" y="68580"/>
                    </a:lnTo>
                    <a:cubicBezTo>
                      <a:pt x="1440180" y="29528"/>
                      <a:pt x="2867978" y="38100"/>
                      <a:pt x="4304348" y="0"/>
                    </a:cubicBezTo>
                    <a:close/>
                  </a:path>
                </a:pathLst>
              </a:custGeom>
              <a:solidFill>
                <a:srgbClr val="FFFFFF"/>
              </a:solidFill>
              <a:ln w="28575" cap="flat">
                <a:solidFill>
                  <a:schemeClr val="tx2">
                    <a:lumMod val="60000"/>
                    <a:lumOff val="40000"/>
                  </a:schemeClr>
                </a:solidFill>
                <a:prstDash val="solid"/>
                <a:miter/>
              </a:ln>
            </p:spPr>
            <p:txBody>
              <a:bodyPr rtlCol="0" anchor="ctr"/>
              <a:lstStyle/>
              <a:p>
                <a:endParaRPr lang="vi-VN"/>
              </a:p>
            </p:txBody>
          </p:sp>
        </p:grpSp>
        <p:sp>
          <p:nvSpPr>
            <p:cNvPr id="12" name="Hộp Văn bản 11">
              <a:extLst>
                <a:ext uri="{FF2B5EF4-FFF2-40B4-BE49-F238E27FC236}">
                  <a16:creationId xmlns:a16="http://schemas.microsoft.com/office/drawing/2014/main" id="{5F47BBDD-C44A-CAB3-7612-7D07498B707B}"/>
                </a:ext>
              </a:extLst>
            </p:cNvPr>
            <p:cNvSpPr txBox="1"/>
            <p:nvPr/>
          </p:nvSpPr>
          <p:spPr>
            <a:xfrm>
              <a:off x="1003865" y="2224946"/>
              <a:ext cx="3750851" cy="1384995"/>
            </a:xfrm>
            <a:prstGeom prst="rect">
              <a:avLst/>
            </a:prstGeom>
            <a:noFill/>
          </p:spPr>
          <p:txBody>
            <a:bodyPr wrap="square" rtlCol="0">
              <a:spAutoFit/>
            </a:bodyPr>
            <a:lstStyle/>
            <a:p>
              <a:pPr algn="just"/>
              <a:r>
                <a:rPr lang="en-US" sz="2800" b="1" i="0" dirty="0" err="1">
                  <a:solidFill>
                    <a:srgbClr val="000000"/>
                  </a:solidFill>
                  <a:effectLst/>
                  <a:latin typeface="Cambria" panose="02040503050406030204" pitchFamily="18" charset="0"/>
                  <a:ea typeface="Cambria" panose="02040503050406030204" pitchFamily="18" charset="0"/>
                </a:rPr>
                <a:t>Tại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sao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lồng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ngực</a:t>
              </a:r>
              <a:r>
                <a:rPr lang="en-US" sz="2800" b="1" i="0" dirty="0">
                  <a:solidFill>
                    <a:srgbClr val="000000"/>
                  </a:solidFill>
                  <a:effectLst/>
                  <a:latin typeface="Cambria" panose="02040503050406030204" pitchFamily="18" charset="0"/>
                  <a:ea typeface="Cambria" panose="02040503050406030204" pitchFamily="18" charset="0"/>
                </a:rPr>
                <a:t> to </a:t>
              </a:r>
              <a:r>
                <a:rPr lang="en-US" sz="2800" b="1" i="0" dirty="0" err="1">
                  <a:solidFill>
                    <a:srgbClr val="000000"/>
                  </a:solidFill>
                  <a:effectLst/>
                  <a:latin typeface="Cambria" panose="02040503050406030204" pitchFamily="18" charset="0"/>
                  <a:ea typeface="Cambria" panose="02040503050406030204" pitchFamily="18" charset="0"/>
                </a:rPr>
                <a:t>hơn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hít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dirty="0" err="1">
                  <a:solidFill>
                    <a:srgbClr val="000000"/>
                  </a:solidFill>
                  <a:latin typeface="Cambria" panose="02040503050406030204" pitchFamily="18" charset="0"/>
                  <a:ea typeface="Cambria" panose="02040503050406030204" pitchFamily="18" charset="0"/>
                </a:rPr>
                <a:t>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và</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nhỏ</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hơn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khi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thở</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ra</a:t>
              </a:r>
              <a:r>
                <a:rPr lang="en-US" sz="2800" b="1" dirty="0">
                  <a:solidFill>
                    <a:srgbClr val="000000"/>
                  </a:solidFill>
                  <a:latin typeface="Cambria" panose="02040503050406030204" pitchFamily="18" charset="0"/>
                  <a:ea typeface="Cambria" panose="02040503050406030204" pitchFamily="18" charset="0"/>
                </a:rPr>
                <a:t>?</a:t>
              </a:r>
              <a:endParaRPr lang="vi-VN" sz="2800" b="1" i="0" dirty="0">
                <a:solidFill>
                  <a:srgbClr val="000000"/>
                </a:solidFill>
                <a:effectLst/>
                <a:latin typeface="Cambria" panose="02040503050406030204" pitchFamily="18" charset="0"/>
                <a:ea typeface="Cambria" panose="02040503050406030204" pitchFamily="18" charset="0"/>
              </a:endParaRPr>
            </a:p>
          </p:txBody>
        </p:sp>
      </p:grpSp>
      <p:grpSp>
        <p:nvGrpSpPr>
          <p:cNvPr id="24" name="Nhóm 23">
            <a:extLst>
              <a:ext uri="{FF2B5EF4-FFF2-40B4-BE49-F238E27FC236}">
                <a16:creationId xmlns:a16="http://schemas.microsoft.com/office/drawing/2014/main" id="{38329150-B131-E1E6-911A-41E06D025E89}"/>
              </a:ext>
            </a:extLst>
          </p:cNvPr>
          <p:cNvGrpSpPr/>
          <p:nvPr/>
        </p:nvGrpSpPr>
        <p:grpSpPr>
          <a:xfrm>
            <a:off x="864968" y="4201616"/>
            <a:ext cx="10224180" cy="2413057"/>
            <a:chOff x="760195" y="4140292"/>
            <a:chExt cx="10224180" cy="2413057"/>
          </a:xfrm>
        </p:grpSpPr>
        <p:grpSp>
          <p:nvGrpSpPr>
            <p:cNvPr id="16" name="Đồ họa 14">
              <a:extLst>
                <a:ext uri="{FF2B5EF4-FFF2-40B4-BE49-F238E27FC236}">
                  <a16:creationId xmlns:a16="http://schemas.microsoft.com/office/drawing/2014/main" id="{AE26FCAC-1341-AA0E-818E-C7421FD077B8}"/>
                </a:ext>
              </a:extLst>
            </p:cNvPr>
            <p:cNvGrpSpPr/>
            <p:nvPr/>
          </p:nvGrpSpPr>
          <p:grpSpPr>
            <a:xfrm>
              <a:off x="760195" y="4140292"/>
              <a:ext cx="10224180" cy="2413057"/>
              <a:chOff x="882705" y="4210123"/>
              <a:chExt cx="10009334" cy="2646243"/>
            </a:xfrm>
          </p:grpSpPr>
          <p:grpSp>
            <p:nvGrpSpPr>
              <p:cNvPr id="17" name="Đồ họa 14">
                <a:extLst>
                  <a:ext uri="{FF2B5EF4-FFF2-40B4-BE49-F238E27FC236}">
                    <a16:creationId xmlns:a16="http://schemas.microsoft.com/office/drawing/2014/main" id="{3F7985FB-5896-2CA8-7A97-1BA0D357EBCA}"/>
                  </a:ext>
                </a:extLst>
              </p:cNvPr>
              <p:cNvGrpSpPr/>
              <p:nvPr/>
            </p:nvGrpSpPr>
            <p:grpSpPr>
              <a:xfrm>
                <a:off x="1195167" y="4501763"/>
                <a:ext cx="9467814" cy="2266973"/>
                <a:chOff x="1195167" y="4501763"/>
                <a:chExt cx="9467814" cy="2266973"/>
              </a:xfrm>
            </p:grpSpPr>
            <p:sp>
              <p:nvSpPr>
                <p:cNvPr id="18" name="Hình tự do: Hình 17">
                  <a:extLst>
                    <a:ext uri="{FF2B5EF4-FFF2-40B4-BE49-F238E27FC236}">
                      <a16:creationId xmlns:a16="http://schemas.microsoft.com/office/drawing/2014/main" id="{543163C1-4CDC-ED78-77DE-CAD546E29751}"/>
                    </a:ext>
                  </a:extLst>
                </p:cNvPr>
                <p:cNvSpPr/>
                <p:nvPr/>
              </p:nvSpPr>
              <p:spPr>
                <a:xfrm>
                  <a:off x="1297171" y="4741997"/>
                  <a:ext cx="9365810" cy="2026738"/>
                </a:xfrm>
                <a:custGeom>
                  <a:avLst/>
                  <a:gdLst>
                    <a:gd name="connsiteX0" fmla="*/ 9365811 w 9365810"/>
                    <a:gd name="connsiteY0" fmla="*/ 37179 h 2026738"/>
                    <a:gd name="connsiteX1" fmla="*/ 9365811 w 9365810"/>
                    <a:gd name="connsiteY1" fmla="*/ 2026739 h 2026738"/>
                    <a:gd name="connsiteX2" fmla="*/ 487 w 9365810"/>
                    <a:gd name="connsiteY2" fmla="*/ 1940941 h 2026738"/>
                    <a:gd name="connsiteX3" fmla="*/ 35759 w 9365810"/>
                    <a:gd name="connsiteY3" fmla="*/ 0 h 2026738"/>
                    <a:gd name="connsiteX4" fmla="*/ 9364857 w 9365810"/>
                    <a:gd name="connsiteY4" fmla="*/ 35273 h 2026738"/>
                    <a:gd name="connsiteX5" fmla="*/ 9365811 w 9365810"/>
                    <a:gd name="connsiteY5" fmla="*/ 37179 h 202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65810" h="2026738">
                      <a:moveTo>
                        <a:pt x="9365811" y="37179"/>
                      </a:moveTo>
                      <a:lnTo>
                        <a:pt x="9365811" y="2026739"/>
                      </a:lnTo>
                      <a:cubicBezTo>
                        <a:pt x="6239905" y="2023879"/>
                        <a:pt x="3127346" y="1939987"/>
                        <a:pt x="487" y="1940941"/>
                      </a:cubicBezTo>
                      <a:cubicBezTo>
                        <a:pt x="-5233" y="1295549"/>
                        <a:pt x="41479" y="644438"/>
                        <a:pt x="35759" y="0"/>
                      </a:cubicBezTo>
                      <a:cubicBezTo>
                        <a:pt x="3145459" y="11440"/>
                        <a:pt x="6255158" y="23833"/>
                        <a:pt x="9364857" y="35273"/>
                      </a:cubicBezTo>
                      <a:lnTo>
                        <a:pt x="9365811" y="37179"/>
                      </a:lnTo>
                      <a:close/>
                    </a:path>
                  </a:pathLst>
                </a:custGeom>
                <a:solidFill>
                  <a:srgbClr val="CCCCCC"/>
                </a:solidFill>
                <a:ln w="38100"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84257548-440B-09CF-7B30-46068094A968}"/>
                    </a:ext>
                  </a:extLst>
                </p:cNvPr>
                <p:cNvSpPr/>
                <p:nvPr/>
              </p:nvSpPr>
              <p:spPr>
                <a:xfrm>
                  <a:off x="1195167" y="4501763"/>
                  <a:ext cx="9365810" cy="2026738"/>
                </a:xfrm>
                <a:custGeom>
                  <a:avLst/>
                  <a:gdLst>
                    <a:gd name="connsiteX0" fmla="*/ 9365810 w 9365810"/>
                    <a:gd name="connsiteY0" fmla="*/ 37179 h 2026738"/>
                    <a:gd name="connsiteX1" fmla="*/ 9365810 w 9365810"/>
                    <a:gd name="connsiteY1" fmla="*/ 2026739 h 2026738"/>
                    <a:gd name="connsiteX2" fmla="*/ 487 w 9365810"/>
                    <a:gd name="connsiteY2" fmla="*/ 1940941 h 2026738"/>
                    <a:gd name="connsiteX3" fmla="*/ 35759 w 9365810"/>
                    <a:gd name="connsiteY3" fmla="*/ 0 h 2026738"/>
                    <a:gd name="connsiteX4" fmla="*/ 9364857 w 9365810"/>
                    <a:gd name="connsiteY4" fmla="*/ 35272 h 2026738"/>
                    <a:gd name="connsiteX5" fmla="*/ 9365810 w 9365810"/>
                    <a:gd name="connsiteY5" fmla="*/ 37179 h 202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65810" h="2026738">
                      <a:moveTo>
                        <a:pt x="9365810" y="37179"/>
                      </a:moveTo>
                      <a:lnTo>
                        <a:pt x="9365810" y="2026739"/>
                      </a:lnTo>
                      <a:cubicBezTo>
                        <a:pt x="6239905" y="2023879"/>
                        <a:pt x="3127346" y="1939988"/>
                        <a:pt x="487" y="1940941"/>
                      </a:cubicBezTo>
                      <a:cubicBezTo>
                        <a:pt x="-5233" y="1295549"/>
                        <a:pt x="41479" y="644438"/>
                        <a:pt x="35759" y="0"/>
                      </a:cubicBezTo>
                      <a:cubicBezTo>
                        <a:pt x="3145458" y="11440"/>
                        <a:pt x="6255158" y="23833"/>
                        <a:pt x="9364857" y="35272"/>
                      </a:cubicBezTo>
                      <a:lnTo>
                        <a:pt x="9365810" y="37179"/>
                      </a:lnTo>
                      <a:close/>
                    </a:path>
                  </a:pathLst>
                </a:custGeom>
                <a:solidFill>
                  <a:srgbClr val="D7F0D3"/>
                </a:solidFill>
                <a:ln w="38100" cap="flat">
                  <a:solidFill>
                    <a:schemeClr val="tx2">
                      <a:lumMod val="75000"/>
                    </a:schemeClr>
                  </a:solidFill>
                  <a:prstDash val="solid"/>
                  <a:miter/>
                </a:ln>
              </p:spPr>
              <p:txBody>
                <a:bodyPr rtlCol="0" anchor="ctr"/>
                <a:lstStyle/>
                <a:p>
                  <a:endParaRPr lang="vi-VN"/>
                </a:p>
              </p:txBody>
            </p:sp>
          </p:grpSp>
          <p:sp>
            <p:nvSpPr>
              <p:cNvPr id="21" name="Hình tự do: Hình 20">
                <a:extLst>
                  <a:ext uri="{FF2B5EF4-FFF2-40B4-BE49-F238E27FC236}">
                    <a16:creationId xmlns:a16="http://schemas.microsoft.com/office/drawing/2014/main" id="{6FF13974-7A39-205A-4C8C-E14FFFBA0070}"/>
                  </a:ext>
                </a:extLst>
              </p:cNvPr>
              <p:cNvSpPr/>
              <p:nvPr/>
            </p:nvSpPr>
            <p:spPr>
              <a:xfrm>
                <a:off x="882705" y="4210123"/>
                <a:ext cx="1111966" cy="1020049"/>
              </a:xfrm>
              <a:custGeom>
                <a:avLst/>
                <a:gdLst>
                  <a:gd name="connsiteX0" fmla="*/ 1013632 w 1111966"/>
                  <a:gd name="connsiteY0" fmla="*/ 340258 h 1020049"/>
                  <a:gd name="connsiteX1" fmla="*/ 896375 w 1111966"/>
                  <a:gd name="connsiteY1" fmla="*/ 446076 h 1020049"/>
                  <a:gd name="connsiteX2" fmla="*/ 560810 w 1111966"/>
                  <a:gd name="connsiteY2" fmla="*/ 748275 h 1020049"/>
                  <a:gd name="connsiteX3" fmla="*/ 393027 w 1111966"/>
                  <a:gd name="connsiteY3" fmla="*/ 898899 h 1020049"/>
                  <a:gd name="connsiteX4" fmla="*/ 268143 w 1111966"/>
                  <a:gd name="connsiteY4" fmla="*/ 1012342 h 1020049"/>
                  <a:gd name="connsiteX5" fmla="*/ 250984 w 1111966"/>
                  <a:gd name="connsiteY5" fmla="*/ 1019969 h 1020049"/>
                  <a:gd name="connsiteX6" fmla="*/ 229058 w 1111966"/>
                  <a:gd name="connsiteY6" fmla="*/ 1004716 h 1020049"/>
                  <a:gd name="connsiteX7" fmla="*/ 224291 w 1111966"/>
                  <a:gd name="connsiteY7" fmla="*/ 977070 h 1020049"/>
                  <a:gd name="connsiteX8" fmla="*/ 230011 w 1111966"/>
                  <a:gd name="connsiteY8" fmla="*/ 897945 h 1020049"/>
                  <a:gd name="connsiteX9" fmla="*/ 56508 w 1111966"/>
                  <a:gd name="connsiteY9" fmla="*/ 962770 h 1020049"/>
                  <a:gd name="connsiteX10" fmla="*/ 28862 w 1111966"/>
                  <a:gd name="connsiteY10" fmla="*/ 928451 h 1020049"/>
                  <a:gd name="connsiteX11" fmla="*/ 113707 w 1111966"/>
                  <a:gd name="connsiteY11" fmla="*/ 806427 h 1020049"/>
                  <a:gd name="connsiteX12" fmla="*/ 28862 w 1111966"/>
                  <a:gd name="connsiteY12" fmla="*/ 822634 h 1020049"/>
                  <a:gd name="connsiteX13" fmla="*/ 3123 w 1111966"/>
                  <a:gd name="connsiteY13" fmla="*/ 782595 h 1020049"/>
                  <a:gd name="connsiteX14" fmla="*/ 71761 w 1111966"/>
                  <a:gd name="connsiteY14" fmla="*/ 709190 h 1020049"/>
                  <a:gd name="connsiteX15" fmla="*/ 805811 w 1111966"/>
                  <a:gd name="connsiteY15" fmla="*/ 36152 h 1020049"/>
                  <a:gd name="connsiteX16" fmla="*/ 841083 w 1111966"/>
                  <a:gd name="connsiteY16" fmla="*/ 8506 h 1020049"/>
                  <a:gd name="connsiteX17" fmla="*/ 842990 w 1111966"/>
                  <a:gd name="connsiteY17" fmla="*/ 7553 h 1020049"/>
                  <a:gd name="connsiteX18" fmla="*/ 891609 w 1111966"/>
                  <a:gd name="connsiteY18" fmla="*/ 97164 h 1020049"/>
                  <a:gd name="connsiteX19" fmla="*/ 876356 w 1111966"/>
                  <a:gd name="connsiteY19" fmla="*/ 143876 h 1020049"/>
                  <a:gd name="connsiteX20" fmla="*/ 1032699 w 1111966"/>
                  <a:gd name="connsiteY20" fmla="*/ 73331 h 1020049"/>
                  <a:gd name="connsiteX21" fmla="*/ 1096570 w 1111966"/>
                  <a:gd name="connsiteY21" fmla="*/ 53312 h 1020049"/>
                  <a:gd name="connsiteX22" fmla="*/ 1107057 w 1111966"/>
                  <a:gd name="connsiteY22" fmla="*/ 87631 h 1020049"/>
                  <a:gd name="connsiteX23" fmla="*/ 960247 w 1111966"/>
                  <a:gd name="connsiteY23" fmla="*/ 248741 h 1020049"/>
                  <a:gd name="connsiteX24" fmla="*/ 1059391 w 1111966"/>
                  <a:gd name="connsiteY24" fmla="*/ 244927 h 1020049"/>
                  <a:gd name="connsiteX25" fmla="*/ 1013632 w 1111966"/>
                  <a:gd name="connsiteY25" fmla="*/ 340258 h 10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966" h="1020049">
                    <a:moveTo>
                      <a:pt x="1013632" y="340258"/>
                    </a:moveTo>
                    <a:cubicBezTo>
                      <a:pt x="974547" y="375531"/>
                      <a:pt x="935461" y="410803"/>
                      <a:pt x="896375" y="446076"/>
                    </a:cubicBezTo>
                    <a:cubicBezTo>
                      <a:pt x="783884" y="547127"/>
                      <a:pt x="672347" y="647224"/>
                      <a:pt x="560810" y="748275"/>
                    </a:cubicBezTo>
                    <a:lnTo>
                      <a:pt x="393027" y="898899"/>
                    </a:lnTo>
                    <a:cubicBezTo>
                      <a:pt x="352035" y="936078"/>
                      <a:pt x="312949" y="980883"/>
                      <a:pt x="268143" y="1012342"/>
                    </a:cubicBezTo>
                    <a:cubicBezTo>
                      <a:pt x="263377" y="1016156"/>
                      <a:pt x="257657" y="1019016"/>
                      <a:pt x="250984" y="1019969"/>
                    </a:cubicBezTo>
                    <a:cubicBezTo>
                      <a:pt x="241451" y="1020922"/>
                      <a:pt x="232871" y="1013296"/>
                      <a:pt x="229058" y="1004716"/>
                    </a:cubicBezTo>
                    <a:cubicBezTo>
                      <a:pt x="225244" y="996136"/>
                      <a:pt x="224291" y="986603"/>
                      <a:pt x="224291" y="977070"/>
                    </a:cubicBezTo>
                    <a:cubicBezTo>
                      <a:pt x="223338" y="950377"/>
                      <a:pt x="225244" y="924638"/>
                      <a:pt x="230011" y="897945"/>
                    </a:cubicBezTo>
                    <a:cubicBezTo>
                      <a:pt x="169952" y="915105"/>
                      <a:pt x="112754" y="937984"/>
                      <a:pt x="56508" y="962770"/>
                    </a:cubicBezTo>
                    <a:cubicBezTo>
                      <a:pt x="35536" y="972303"/>
                      <a:pt x="16469" y="946564"/>
                      <a:pt x="28862" y="928451"/>
                    </a:cubicBezTo>
                    <a:cubicBezTo>
                      <a:pt x="56508" y="887459"/>
                      <a:pt x="85108" y="846466"/>
                      <a:pt x="113707" y="806427"/>
                    </a:cubicBezTo>
                    <a:cubicBezTo>
                      <a:pt x="85108" y="811194"/>
                      <a:pt x="56508" y="816914"/>
                      <a:pt x="28862" y="822634"/>
                    </a:cubicBezTo>
                    <a:cubicBezTo>
                      <a:pt x="6936" y="827400"/>
                      <a:pt x="-6410" y="798801"/>
                      <a:pt x="3123" y="782595"/>
                    </a:cubicBezTo>
                    <a:cubicBezTo>
                      <a:pt x="17423" y="755902"/>
                      <a:pt x="51742" y="731116"/>
                      <a:pt x="71761" y="709190"/>
                    </a:cubicBezTo>
                    <a:cubicBezTo>
                      <a:pt x="303416" y="470862"/>
                      <a:pt x="567483" y="267807"/>
                      <a:pt x="805811" y="36152"/>
                    </a:cubicBezTo>
                    <a:cubicBezTo>
                      <a:pt x="816297" y="25666"/>
                      <a:pt x="827737" y="15179"/>
                      <a:pt x="841083" y="8506"/>
                    </a:cubicBezTo>
                    <a:lnTo>
                      <a:pt x="842990" y="7553"/>
                    </a:lnTo>
                    <a:cubicBezTo>
                      <a:pt x="911628" y="-25813"/>
                      <a:pt x="900188" y="59985"/>
                      <a:pt x="891609" y="97164"/>
                    </a:cubicBezTo>
                    <a:cubicBezTo>
                      <a:pt x="887795" y="113370"/>
                      <a:pt x="882075" y="128623"/>
                      <a:pt x="876356" y="143876"/>
                    </a:cubicBezTo>
                    <a:cubicBezTo>
                      <a:pt x="928788" y="120044"/>
                      <a:pt x="980266" y="97164"/>
                      <a:pt x="1032699" y="73331"/>
                    </a:cubicBezTo>
                    <a:cubicBezTo>
                      <a:pt x="1049858" y="65705"/>
                      <a:pt x="1076551" y="44732"/>
                      <a:pt x="1096570" y="53312"/>
                    </a:cubicBezTo>
                    <a:cubicBezTo>
                      <a:pt x="1109917" y="59032"/>
                      <a:pt x="1117543" y="76191"/>
                      <a:pt x="1107057" y="87631"/>
                    </a:cubicBezTo>
                    <a:cubicBezTo>
                      <a:pt x="1058438" y="141016"/>
                      <a:pt x="1008866" y="195355"/>
                      <a:pt x="960247" y="248741"/>
                    </a:cubicBezTo>
                    <a:cubicBezTo>
                      <a:pt x="993613" y="247787"/>
                      <a:pt x="1026025" y="245881"/>
                      <a:pt x="1059391" y="244927"/>
                    </a:cubicBezTo>
                    <a:cubicBezTo>
                      <a:pt x="1129936" y="241114"/>
                      <a:pt x="1026979" y="328819"/>
                      <a:pt x="1013632" y="340258"/>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1F85672D-A377-80A0-B919-7405F90F58DB}"/>
                  </a:ext>
                </a:extLst>
              </p:cNvPr>
              <p:cNvSpPr/>
              <p:nvPr/>
            </p:nvSpPr>
            <p:spPr>
              <a:xfrm>
                <a:off x="9780073" y="5836317"/>
                <a:ext cx="1111966" cy="1020049"/>
              </a:xfrm>
              <a:custGeom>
                <a:avLst/>
                <a:gdLst>
                  <a:gd name="connsiteX0" fmla="*/ 99288 w 1111966"/>
                  <a:gd name="connsiteY0" fmla="*/ 679791 h 1020049"/>
                  <a:gd name="connsiteX1" fmla="*/ 216545 w 1111966"/>
                  <a:gd name="connsiteY1" fmla="*/ 573974 h 1020049"/>
                  <a:gd name="connsiteX2" fmla="*/ 552110 w 1111966"/>
                  <a:gd name="connsiteY2" fmla="*/ 271774 h 1020049"/>
                  <a:gd name="connsiteX3" fmla="*/ 719893 w 1111966"/>
                  <a:gd name="connsiteY3" fmla="*/ 121151 h 1020049"/>
                  <a:gd name="connsiteX4" fmla="*/ 844777 w 1111966"/>
                  <a:gd name="connsiteY4" fmla="*/ 7707 h 1020049"/>
                  <a:gd name="connsiteX5" fmla="*/ 861936 w 1111966"/>
                  <a:gd name="connsiteY5" fmla="*/ 81 h 1020049"/>
                  <a:gd name="connsiteX6" fmla="*/ 883862 w 1111966"/>
                  <a:gd name="connsiteY6" fmla="*/ 15334 h 1020049"/>
                  <a:gd name="connsiteX7" fmla="*/ 888629 w 1111966"/>
                  <a:gd name="connsiteY7" fmla="*/ 42980 h 1020049"/>
                  <a:gd name="connsiteX8" fmla="*/ 882909 w 1111966"/>
                  <a:gd name="connsiteY8" fmla="*/ 122104 h 1020049"/>
                  <a:gd name="connsiteX9" fmla="*/ 1055458 w 1111966"/>
                  <a:gd name="connsiteY9" fmla="*/ 57279 h 1020049"/>
                  <a:gd name="connsiteX10" fmla="*/ 1083105 w 1111966"/>
                  <a:gd name="connsiteY10" fmla="*/ 91599 h 1020049"/>
                  <a:gd name="connsiteX11" fmla="*/ 998260 w 1111966"/>
                  <a:gd name="connsiteY11" fmla="*/ 213622 h 1020049"/>
                  <a:gd name="connsiteX12" fmla="*/ 1083105 w 1111966"/>
                  <a:gd name="connsiteY12" fmla="*/ 197416 h 1020049"/>
                  <a:gd name="connsiteX13" fmla="*/ 1108844 w 1111966"/>
                  <a:gd name="connsiteY13" fmla="*/ 237455 h 1020049"/>
                  <a:gd name="connsiteX14" fmla="*/ 1040206 w 1111966"/>
                  <a:gd name="connsiteY14" fmla="*/ 310860 h 1020049"/>
                  <a:gd name="connsiteX15" fmla="*/ 306156 w 1111966"/>
                  <a:gd name="connsiteY15" fmla="*/ 983897 h 1020049"/>
                  <a:gd name="connsiteX16" fmla="*/ 270884 w 1111966"/>
                  <a:gd name="connsiteY16" fmla="*/ 1011544 h 1020049"/>
                  <a:gd name="connsiteX17" fmla="*/ 268977 w 1111966"/>
                  <a:gd name="connsiteY17" fmla="*/ 1012497 h 1020049"/>
                  <a:gd name="connsiteX18" fmla="*/ 220358 w 1111966"/>
                  <a:gd name="connsiteY18" fmla="*/ 922886 h 1020049"/>
                  <a:gd name="connsiteX19" fmla="*/ 235611 w 1111966"/>
                  <a:gd name="connsiteY19" fmla="*/ 876173 h 1020049"/>
                  <a:gd name="connsiteX20" fmla="*/ 79269 w 1111966"/>
                  <a:gd name="connsiteY20" fmla="*/ 946718 h 1020049"/>
                  <a:gd name="connsiteX21" fmla="*/ 15397 w 1111966"/>
                  <a:gd name="connsiteY21" fmla="*/ 966738 h 1020049"/>
                  <a:gd name="connsiteX22" fmla="*/ 4910 w 1111966"/>
                  <a:gd name="connsiteY22" fmla="*/ 932419 h 1020049"/>
                  <a:gd name="connsiteX23" fmla="*/ 151720 w 1111966"/>
                  <a:gd name="connsiteY23" fmla="*/ 771309 h 1020049"/>
                  <a:gd name="connsiteX24" fmla="*/ 52576 w 1111966"/>
                  <a:gd name="connsiteY24" fmla="*/ 775122 h 1020049"/>
                  <a:gd name="connsiteX25" fmla="*/ 99288 w 1111966"/>
                  <a:gd name="connsiteY25" fmla="*/ 679791 h 10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966" h="1020049">
                    <a:moveTo>
                      <a:pt x="99288" y="679791"/>
                    </a:moveTo>
                    <a:cubicBezTo>
                      <a:pt x="138374" y="644519"/>
                      <a:pt x="177459" y="609246"/>
                      <a:pt x="216545" y="573974"/>
                    </a:cubicBezTo>
                    <a:cubicBezTo>
                      <a:pt x="328082" y="472923"/>
                      <a:pt x="440573" y="372825"/>
                      <a:pt x="552110" y="271774"/>
                    </a:cubicBezTo>
                    <a:lnTo>
                      <a:pt x="719893" y="121151"/>
                    </a:lnTo>
                    <a:cubicBezTo>
                      <a:pt x="760886" y="83972"/>
                      <a:pt x="799971" y="39166"/>
                      <a:pt x="844777" y="7707"/>
                    </a:cubicBezTo>
                    <a:cubicBezTo>
                      <a:pt x="849543" y="3894"/>
                      <a:pt x="855263" y="1034"/>
                      <a:pt x="861936" y="81"/>
                    </a:cubicBezTo>
                    <a:cubicBezTo>
                      <a:pt x="871470" y="-873"/>
                      <a:pt x="880049" y="6754"/>
                      <a:pt x="883862" y="15334"/>
                    </a:cubicBezTo>
                    <a:cubicBezTo>
                      <a:pt x="887676" y="23914"/>
                      <a:pt x="888629" y="33447"/>
                      <a:pt x="888629" y="42980"/>
                    </a:cubicBezTo>
                    <a:cubicBezTo>
                      <a:pt x="889582" y="69672"/>
                      <a:pt x="887676" y="95412"/>
                      <a:pt x="882909" y="122104"/>
                    </a:cubicBezTo>
                    <a:cubicBezTo>
                      <a:pt x="942968" y="105898"/>
                      <a:pt x="999213" y="83019"/>
                      <a:pt x="1055458" y="57279"/>
                    </a:cubicBezTo>
                    <a:cubicBezTo>
                      <a:pt x="1076432" y="47746"/>
                      <a:pt x="1095498" y="73486"/>
                      <a:pt x="1083105" y="91599"/>
                    </a:cubicBezTo>
                    <a:cubicBezTo>
                      <a:pt x="1055458" y="132591"/>
                      <a:pt x="1026859" y="173583"/>
                      <a:pt x="998260" y="213622"/>
                    </a:cubicBezTo>
                    <a:cubicBezTo>
                      <a:pt x="1026859" y="208856"/>
                      <a:pt x="1055458" y="203136"/>
                      <a:pt x="1083105" y="197416"/>
                    </a:cubicBezTo>
                    <a:cubicBezTo>
                      <a:pt x="1105031" y="192650"/>
                      <a:pt x="1118377" y="221249"/>
                      <a:pt x="1108844" y="237455"/>
                    </a:cubicBezTo>
                    <a:cubicBezTo>
                      <a:pt x="1094544" y="264148"/>
                      <a:pt x="1060225" y="288934"/>
                      <a:pt x="1040206" y="310860"/>
                    </a:cubicBezTo>
                    <a:cubicBezTo>
                      <a:pt x="808551" y="549188"/>
                      <a:pt x="544484" y="752243"/>
                      <a:pt x="306156" y="983897"/>
                    </a:cubicBezTo>
                    <a:cubicBezTo>
                      <a:pt x="295670" y="994384"/>
                      <a:pt x="284230" y="1004870"/>
                      <a:pt x="270884" y="1011544"/>
                    </a:cubicBezTo>
                    <a:lnTo>
                      <a:pt x="268977" y="1012497"/>
                    </a:lnTo>
                    <a:cubicBezTo>
                      <a:pt x="200339" y="1045863"/>
                      <a:pt x="211778" y="960065"/>
                      <a:pt x="220358" y="922886"/>
                    </a:cubicBezTo>
                    <a:cubicBezTo>
                      <a:pt x="224172" y="906679"/>
                      <a:pt x="229892" y="891426"/>
                      <a:pt x="235611" y="876173"/>
                    </a:cubicBezTo>
                    <a:cubicBezTo>
                      <a:pt x="183179" y="900006"/>
                      <a:pt x="131701" y="922886"/>
                      <a:pt x="79269" y="946718"/>
                    </a:cubicBezTo>
                    <a:cubicBezTo>
                      <a:pt x="62109" y="954345"/>
                      <a:pt x="35416" y="975318"/>
                      <a:pt x="15397" y="966738"/>
                    </a:cubicBezTo>
                    <a:cubicBezTo>
                      <a:pt x="2050" y="961018"/>
                      <a:pt x="-5576" y="943859"/>
                      <a:pt x="4910" y="932419"/>
                    </a:cubicBezTo>
                    <a:cubicBezTo>
                      <a:pt x="53529" y="879033"/>
                      <a:pt x="103101" y="824695"/>
                      <a:pt x="151720" y="771309"/>
                    </a:cubicBezTo>
                    <a:cubicBezTo>
                      <a:pt x="118354" y="772263"/>
                      <a:pt x="85942" y="774169"/>
                      <a:pt x="52576" y="775122"/>
                    </a:cubicBezTo>
                    <a:cubicBezTo>
                      <a:pt x="-17016" y="778936"/>
                      <a:pt x="86895" y="691231"/>
                      <a:pt x="99288" y="679791"/>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grpSp>
        <p:sp>
          <p:nvSpPr>
            <p:cNvPr id="23" name="Hộp Văn bản 22">
              <a:extLst>
                <a:ext uri="{FF2B5EF4-FFF2-40B4-BE49-F238E27FC236}">
                  <a16:creationId xmlns:a16="http://schemas.microsoft.com/office/drawing/2014/main" id="{925258DD-442F-93B9-201D-9D16938CF2B1}"/>
                </a:ext>
              </a:extLst>
            </p:cNvPr>
            <p:cNvSpPr txBox="1"/>
            <p:nvPr/>
          </p:nvSpPr>
          <p:spPr>
            <a:xfrm>
              <a:off x="1570555" y="4597022"/>
              <a:ext cx="8649692" cy="1384995"/>
            </a:xfrm>
            <a:prstGeom prst="rect">
              <a:avLst/>
            </a:prstGeom>
            <a:noFill/>
          </p:spPr>
          <p:txBody>
            <a:bodyPr wrap="square" rtlCol="0">
              <a:spAutoFit/>
            </a:bodyPr>
            <a:lstStyle/>
            <a:p>
              <a:pPr algn="just"/>
              <a:r>
                <a:rPr lang="en-US" sz="2800" b="1" i="0" dirty="0" err="1">
                  <a:solidFill>
                    <a:srgbClr val="000000"/>
                  </a:solidFill>
                  <a:effectLst/>
                  <a:latin typeface="Cambria" panose="02040503050406030204" pitchFamily="18" charset="0"/>
                  <a:ea typeface="Cambria" panose="02040503050406030204" pitchFamily="18" charset="0"/>
                </a:rPr>
                <a:t>Vì</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hít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lồng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ngực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nhận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nhiều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khí</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nên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phồng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lên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trở</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nên</a:t>
              </a:r>
              <a:r>
                <a:rPr lang="en-US" sz="2800" b="1" i="0" dirty="0">
                  <a:solidFill>
                    <a:srgbClr val="000000"/>
                  </a:solidFill>
                  <a:effectLst/>
                  <a:latin typeface="Cambria" panose="02040503050406030204" pitchFamily="18" charset="0"/>
                  <a:ea typeface="Cambria" panose="02040503050406030204" pitchFamily="18" charset="0"/>
                </a:rPr>
                <a:t> to </a:t>
              </a:r>
              <a:r>
                <a:rPr lang="en-US" sz="2800" b="1" i="0" dirty="0" err="1">
                  <a:solidFill>
                    <a:srgbClr val="000000"/>
                  </a:solidFill>
                  <a:effectLst/>
                  <a:latin typeface="Cambria" panose="02040503050406030204" pitchFamily="18" charset="0"/>
                  <a:ea typeface="Cambria" panose="02040503050406030204" pitchFamily="18" charset="0"/>
                </a:rPr>
                <a:t>ra.</a:t>
              </a:r>
              <a:r>
                <a:rPr lang="en-US" sz="2800" b="1" i="0" dirty="0">
                  <a:solidFill>
                    <a:srgbClr val="000000"/>
                  </a:solidFill>
                  <a:effectLst/>
                  <a:latin typeface="Cambria" panose="02040503050406030204" pitchFamily="18" charset="0"/>
                  <a:ea typeface="Cambria" panose="02040503050406030204" pitchFamily="18" charset="0"/>
                </a:rPr>
                <a:t> Khi </a:t>
              </a:r>
              <a:r>
                <a:rPr lang="en-US" sz="2800" b="1" i="0" dirty="0" err="1">
                  <a:solidFill>
                    <a:srgbClr val="000000"/>
                  </a:solidFill>
                  <a:effectLst/>
                  <a:latin typeface="Cambria" panose="02040503050406030204" pitchFamily="18" charset="0"/>
                  <a:ea typeface="Cambria" panose="02040503050406030204" pitchFamily="18" charset="0"/>
                </a:rPr>
                <a:t>thở</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ra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lồng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ngực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đẩy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khí</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ra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ngoài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nên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xẹp</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xuống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nhỏ</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hơn</a:t>
              </a:r>
              <a:r>
                <a:rPr lang="en-US" sz="2800" b="1" i="0" dirty="0">
                  <a:solidFill>
                    <a:srgbClr val="000000"/>
                  </a:solidFill>
                  <a:effectLst/>
                  <a:latin typeface="Cambria" panose="02040503050406030204" pitchFamily="18" charset="0"/>
                  <a:ea typeface="Cambria" panose="02040503050406030204" pitchFamily="18" charset="0"/>
                </a:rPr>
                <a:t>.</a:t>
              </a:r>
              <a:endParaRPr lang="vi-VN" sz="2800" b="1" i="0" dirty="0">
                <a:solidFill>
                  <a:srgbClr val="00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5204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图片 3">
            <a:extLst>
              <a:ext uri="{FF2B5EF4-FFF2-40B4-BE49-F238E27FC236}">
                <a16:creationId xmlns:a16="http://schemas.microsoft.com/office/drawing/2014/main" id="{EC05921E-61B4-8329-2611-7F738CEB3D58}"/>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pic>
        <p:nvPicPr>
          <p:cNvPr id="8" name="Hình ảnh 7">
            <a:extLst>
              <a:ext uri="{FF2B5EF4-FFF2-40B4-BE49-F238E27FC236}">
                <a16:creationId xmlns:a16="http://schemas.microsoft.com/office/drawing/2014/main" id="{1F7AEEE9-B12E-5A0B-A3B0-E6F67B3269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0434" y="1821164"/>
            <a:ext cx="8674606" cy="4540813"/>
          </a:xfrm>
          <a:prstGeom prst="rect">
            <a:avLst/>
          </a:prstGeom>
        </p:spPr>
      </p:pic>
      <p:grpSp>
        <p:nvGrpSpPr>
          <p:cNvPr id="32" name="Nhóm 31">
            <a:extLst>
              <a:ext uri="{FF2B5EF4-FFF2-40B4-BE49-F238E27FC236}">
                <a16:creationId xmlns:a16="http://schemas.microsoft.com/office/drawing/2014/main" id="{3A609D61-B96D-6C45-4B8E-7CE593F52A7A}"/>
              </a:ext>
            </a:extLst>
          </p:cNvPr>
          <p:cNvGrpSpPr/>
          <p:nvPr/>
        </p:nvGrpSpPr>
        <p:grpSpPr>
          <a:xfrm>
            <a:off x="827635" y="157889"/>
            <a:ext cx="10158850" cy="1316936"/>
            <a:chOff x="1534383" y="4629642"/>
            <a:chExt cx="8894407" cy="1316936"/>
          </a:xfrm>
        </p:grpSpPr>
        <p:grpSp>
          <p:nvGrpSpPr>
            <p:cNvPr id="33" name="Đồ họa 4">
              <a:extLst>
                <a:ext uri="{FF2B5EF4-FFF2-40B4-BE49-F238E27FC236}">
                  <a16:creationId xmlns:a16="http://schemas.microsoft.com/office/drawing/2014/main" id="{3F340A18-E4F8-ADE6-BC52-FAE5B35AF4B5}"/>
                </a:ext>
              </a:extLst>
            </p:cNvPr>
            <p:cNvGrpSpPr/>
            <p:nvPr/>
          </p:nvGrpSpPr>
          <p:grpSpPr>
            <a:xfrm>
              <a:off x="1534383" y="4629642"/>
              <a:ext cx="8894407" cy="1316936"/>
              <a:chOff x="863051" y="3526966"/>
              <a:chExt cx="8894407" cy="1316936"/>
            </a:xfrm>
          </p:grpSpPr>
          <p:sp>
            <p:nvSpPr>
              <p:cNvPr id="35" name="Hình tự do: Hình 34">
                <a:extLst>
                  <a:ext uri="{FF2B5EF4-FFF2-40B4-BE49-F238E27FC236}">
                    <a16:creationId xmlns:a16="http://schemas.microsoft.com/office/drawing/2014/main" id="{C38352F9-7A58-EF09-71FF-CB292D09B96E}"/>
                  </a:ext>
                </a:extLst>
              </p:cNvPr>
              <p:cNvSpPr/>
              <p:nvPr/>
            </p:nvSpPr>
            <p:spPr>
              <a:xfrm>
                <a:off x="863051" y="3696034"/>
                <a:ext cx="8894407" cy="1147868"/>
              </a:xfrm>
              <a:custGeom>
                <a:avLst/>
                <a:gdLst>
                  <a:gd name="connsiteX0" fmla="*/ 320040 w 2748915"/>
                  <a:gd name="connsiteY0" fmla="*/ 2748915 h 2748915"/>
                  <a:gd name="connsiteX1" fmla="*/ 0 w 2748915"/>
                  <a:gd name="connsiteY1" fmla="*/ 2427923 h 2748915"/>
                  <a:gd name="connsiteX2" fmla="*/ 0 w 2748915"/>
                  <a:gd name="connsiteY2" fmla="*/ 320040 h 2748915"/>
                  <a:gd name="connsiteX3" fmla="*/ 320040 w 2748915"/>
                  <a:gd name="connsiteY3" fmla="*/ 0 h 2748915"/>
                  <a:gd name="connsiteX4" fmla="*/ 2428875 w 2748915"/>
                  <a:gd name="connsiteY4" fmla="*/ 0 h 2748915"/>
                  <a:gd name="connsiteX5" fmla="*/ 2748915 w 2748915"/>
                  <a:gd name="connsiteY5" fmla="*/ 320040 h 2748915"/>
                  <a:gd name="connsiteX6" fmla="*/ 2748915 w 2748915"/>
                  <a:gd name="connsiteY6" fmla="*/ 2427923 h 2748915"/>
                  <a:gd name="connsiteX7" fmla="*/ 2428875 w 2748915"/>
                  <a:gd name="connsiteY7" fmla="*/ 2747963 h 2748915"/>
                  <a:gd name="connsiteX8" fmla="*/ 320040 w 2748915"/>
                  <a:gd name="connsiteY8" fmla="*/ 2747963 h 274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8915" h="2748915">
                    <a:moveTo>
                      <a:pt x="320040" y="2748915"/>
                    </a:moveTo>
                    <a:cubicBezTo>
                      <a:pt x="143828" y="2748915"/>
                      <a:pt x="0" y="2605088"/>
                      <a:pt x="0" y="2427923"/>
                    </a:cubicBezTo>
                    <a:lnTo>
                      <a:pt x="0" y="320040"/>
                    </a:lnTo>
                    <a:cubicBezTo>
                      <a:pt x="0" y="143828"/>
                      <a:pt x="143828" y="0"/>
                      <a:pt x="320040" y="0"/>
                    </a:cubicBezTo>
                    <a:lnTo>
                      <a:pt x="2428875" y="0"/>
                    </a:lnTo>
                    <a:cubicBezTo>
                      <a:pt x="2605088" y="0"/>
                      <a:pt x="2748915" y="143828"/>
                      <a:pt x="2748915" y="320040"/>
                    </a:cubicBezTo>
                    <a:lnTo>
                      <a:pt x="2748915" y="2427923"/>
                    </a:lnTo>
                    <a:cubicBezTo>
                      <a:pt x="2748915" y="2604135"/>
                      <a:pt x="2605088" y="2747963"/>
                      <a:pt x="2428875" y="2747963"/>
                    </a:cubicBezTo>
                    <a:lnTo>
                      <a:pt x="320040" y="2747963"/>
                    </a:lnTo>
                    <a:close/>
                  </a:path>
                </a:pathLst>
              </a:custGeom>
              <a:solidFill>
                <a:srgbClr val="C1E2AC"/>
              </a:solidFill>
              <a:ln w="9525" cap="flat">
                <a:noFill/>
                <a:prstDash val="solid"/>
                <a:miter/>
              </a:ln>
            </p:spPr>
            <p:txBody>
              <a:bodyPr rtlCol="0" anchor="ctr"/>
              <a:lstStyle/>
              <a:p>
                <a:endParaRPr lang="vi-VN"/>
              </a:p>
            </p:txBody>
          </p:sp>
          <p:sp>
            <p:nvSpPr>
              <p:cNvPr id="36" name="Hình tự do: Hình 35">
                <a:extLst>
                  <a:ext uri="{FF2B5EF4-FFF2-40B4-BE49-F238E27FC236}">
                    <a16:creationId xmlns:a16="http://schemas.microsoft.com/office/drawing/2014/main" id="{EF6DC9B5-4FCE-13D4-9DBD-C78F023203C8}"/>
                  </a:ext>
                </a:extLst>
              </p:cNvPr>
              <p:cNvSpPr/>
              <p:nvPr/>
            </p:nvSpPr>
            <p:spPr>
              <a:xfrm>
                <a:off x="4844118" y="3526966"/>
                <a:ext cx="1161097" cy="338134"/>
              </a:xfrm>
              <a:custGeom>
                <a:avLst/>
                <a:gdLst>
                  <a:gd name="connsiteX0" fmla="*/ 624840 w 1161097"/>
                  <a:gd name="connsiteY0" fmla="*/ 15237 h 338134"/>
                  <a:gd name="connsiteX1" fmla="*/ 941070 w 1161097"/>
                  <a:gd name="connsiteY1" fmla="*/ 12380 h 338134"/>
                  <a:gd name="connsiteX2" fmla="*/ 976313 w 1161097"/>
                  <a:gd name="connsiteY2" fmla="*/ 12380 h 338134"/>
                  <a:gd name="connsiteX3" fmla="*/ 1002983 w 1161097"/>
                  <a:gd name="connsiteY3" fmla="*/ 13332 h 338134"/>
                  <a:gd name="connsiteX4" fmla="*/ 1027747 w 1161097"/>
                  <a:gd name="connsiteY4" fmla="*/ 19047 h 338134"/>
                  <a:gd name="connsiteX5" fmla="*/ 1047750 w 1161097"/>
                  <a:gd name="connsiteY5" fmla="*/ 33335 h 338134"/>
                  <a:gd name="connsiteX6" fmla="*/ 1055370 w 1161097"/>
                  <a:gd name="connsiteY6" fmla="*/ 46670 h 338134"/>
                  <a:gd name="connsiteX7" fmla="*/ 1059180 w 1161097"/>
                  <a:gd name="connsiteY7" fmla="*/ 61910 h 338134"/>
                  <a:gd name="connsiteX8" fmla="*/ 1060133 w 1161097"/>
                  <a:gd name="connsiteY8" fmla="*/ 72387 h 338134"/>
                  <a:gd name="connsiteX9" fmla="*/ 1061085 w 1161097"/>
                  <a:gd name="connsiteY9" fmla="*/ 82865 h 338134"/>
                  <a:gd name="connsiteX10" fmla="*/ 1061085 w 1161097"/>
                  <a:gd name="connsiteY10" fmla="*/ 93342 h 338134"/>
                  <a:gd name="connsiteX11" fmla="*/ 1062038 w 1161097"/>
                  <a:gd name="connsiteY11" fmla="*/ 106677 h 338134"/>
                  <a:gd name="connsiteX12" fmla="*/ 1063943 w 1161097"/>
                  <a:gd name="connsiteY12" fmla="*/ 120012 h 338134"/>
                  <a:gd name="connsiteX13" fmla="*/ 1065848 w 1161097"/>
                  <a:gd name="connsiteY13" fmla="*/ 132395 h 338134"/>
                  <a:gd name="connsiteX14" fmla="*/ 1069658 w 1161097"/>
                  <a:gd name="connsiteY14" fmla="*/ 163827 h 338134"/>
                  <a:gd name="connsiteX15" fmla="*/ 1068705 w 1161097"/>
                  <a:gd name="connsiteY15" fmla="*/ 145730 h 338134"/>
                  <a:gd name="connsiteX16" fmla="*/ 1067752 w 1161097"/>
                  <a:gd name="connsiteY16" fmla="*/ 186687 h 338134"/>
                  <a:gd name="connsiteX17" fmla="*/ 1063943 w 1161097"/>
                  <a:gd name="connsiteY17" fmla="*/ 190497 h 338134"/>
                  <a:gd name="connsiteX18" fmla="*/ 1072515 w 1161097"/>
                  <a:gd name="connsiteY18" fmla="*/ 158112 h 338134"/>
                  <a:gd name="connsiteX19" fmla="*/ 1055370 w 1161097"/>
                  <a:gd name="connsiteY19" fmla="*/ 192402 h 338134"/>
                  <a:gd name="connsiteX20" fmla="*/ 1051560 w 1161097"/>
                  <a:gd name="connsiteY20" fmla="*/ 196212 h 338134"/>
                  <a:gd name="connsiteX21" fmla="*/ 1072515 w 1161097"/>
                  <a:gd name="connsiteY21" fmla="*/ 174305 h 338134"/>
                  <a:gd name="connsiteX22" fmla="*/ 1049655 w 1161097"/>
                  <a:gd name="connsiteY22" fmla="*/ 197165 h 338134"/>
                  <a:gd name="connsiteX23" fmla="*/ 1052513 w 1161097"/>
                  <a:gd name="connsiteY23" fmla="*/ 196212 h 338134"/>
                  <a:gd name="connsiteX24" fmla="*/ 1077277 w 1161097"/>
                  <a:gd name="connsiteY24" fmla="*/ 171447 h 338134"/>
                  <a:gd name="connsiteX25" fmla="*/ 1052513 w 1161097"/>
                  <a:gd name="connsiteY25" fmla="*/ 197165 h 338134"/>
                  <a:gd name="connsiteX26" fmla="*/ 1050608 w 1161097"/>
                  <a:gd name="connsiteY26" fmla="*/ 199070 h 338134"/>
                  <a:gd name="connsiteX27" fmla="*/ 1076325 w 1161097"/>
                  <a:gd name="connsiteY27" fmla="*/ 180020 h 338134"/>
                  <a:gd name="connsiteX28" fmla="*/ 1048702 w 1161097"/>
                  <a:gd name="connsiteY28" fmla="*/ 200022 h 338134"/>
                  <a:gd name="connsiteX29" fmla="*/ 1076325 w 1161097"/>
                  <a:gd name="connsiteY29" fmla="*/ 192402 h 338134"/>
                  <a:gd name="connsiteX30" fmla="*/ 1081088 w 1161097"/>
                  <a:gd name="connsiteY30" fmla="*/ 184782 h 338134"/>
                  <a:gd name="connsiteX31" fmla="*/ 1082993 w 1161097"/>
                  <a:gd name="connsiteY31" fmla="*/ 192402 h 338134"/>
                  <a:gd name="connsiteX32" fmla="*/ 1085850 w 1161097"/>
                  <a:gd name="connsiteY32" fmla="*/ 197165 h 338134"/>
                  <a:gd name="connsiteX33" fmla="*/ 1087755 w 1161097"/>
                  <a:gd name="connsiteY33" fmla="*/ 202880 h 338134"/>
                  <a:gd name="connsiteX34" fmla="*/ 1090613 w 1161097"/>
                  <a:gd name="connsiteY34" fmla="*/ 209547 h 338134"/>
                  <a:gd name="connsiteX35" fmla="*/ 1092518 w 1161097"/>
                  <a:gd name="connsiteY35" fmla="*/ 213357 h 338134"/>
                  <a:gd name="connsiteX36" fmla="*/ 1096327 w 1161097"/>
                  <a:gd name="connsiteY36" fmla="*/ 220977 h 338134"/>
                  <a:gd name="connsiteX37" fmla="*/ 1096327 w 1161097"/>
                  <a:gd name="connsiteY37" fmla="*/ 220025 h 338134"/>
                  <a:gd name="connsiteX38" fmla="*/ 1099185 w 1161097"/>
                  <a:gd name="connsiteY38" fmla="*/ 226692 h 338134"/>
                  <a:gd name="connsiteX39" fmla="*/ 1100138 w 1161097"/>
                  <a:gd name="connsiteY39" fmla="*/ 228597 h 338134"/>
                  <a:gd name="connsiteX40" fmla="*/ 1102043 w 1161097"/>
                  <a:gd name="connsiteY40" fmla="*/ 233360 h 338134"/>
                  <a:gd name="connsiteX41" fmla="*/ 1104900 w 1161097"/>
                  <a:gd name="connsiteY41" fmla="*/ 239075 h 338134"/>
                  <a:gd name="connsiteX42" fmla="*/ 1105852 w 1161097"/>
                  <a:gd name="connsiteY42" fmla="*/ 231455 h 338134"/>
                  <a:gd name="connsiteX43" fmla="*/ 1106805 w 1161097"/>
                  <a:gd name="connsiteY43" fmla="*/ 243837 h 338134"/>
                  <a:gd name="connsiteX44" fmla="*/ 1110615 w 1161097"/>
                  <a:gd name="connsiteY44" fmla="*/ 239075 h 338134"/>
                  <a:gd name="connsiteX45" fmla="*/ 1112520 w 1161097"/>
                  <a:gd name="connsiteY45" fmla="*/ 254315 h 338134"/>
                  <a:gd name="connsiteX46" fmla="*/ 1117283 w 1161097"/>
                  <a:gd name="connsiteY46" fmla="*/ 251457 h 338134"/>
                  <a:gd name="connsiteX47" fmla="*/ 1118235 w 1161097"/>
                  <a:gd name="connsiteY47" fmla="*/ 265745 h 338134"/>
                  <a:gd name="connsiteX48" fmla="*/ 1123950 w 1161097"/>
                  <a:gd name="connsiteY48" fmla="*/ 276222 h 338134"/>
                  <a:gd name="connsiteX49" fmla="*/ 1129665 w 1161097"/>
                  <a:gd name="connsiteY49" fmla="*/ 286700 h 338134"/>
                  <a:gd name="connsiteX50" fmla="*/ 1135380 w 1161097"/>
                  <a:gd name="connsiteY50" fmla="*/ 297177 h 338134"/>
                  <a:gd name="connsiteX51" fmla="*/ 1142048 w 1161097"/>
                  <a:gd name="connsiteY51" fmla="*/ 307655 h 338134"/>
                  <a:gd name="connsiteX52" fmla="*/ 1161098 w 1161097"/>
                  <a:gd name="connsiteY52" fmla="*/ 338135 h 338134"/>
                  <a:gd name="connsiteX53" fmla="*/ 847725 w 1161097"/>
                  <a:gd name="connsiteY53" fmla="*/ 315275 h 338134"/>
                  <a:gd name="connsiteX54" fmla="*/ 670560 w 1161097"/>
                  <a:gd name="connsiteY54" fmla="*/ 311465 h 338134"/>
                  <a:gd name="connsiteX55" fmla="*/ 513397 w 1161097"/>
                  <a:gd name="connsiteY55" fmla="*/ 332420 h 338134"/>
                  <a:gd name="connsiteX56" fmla="*/ 356235 w 1161097"/>
                  <a:gd name="connsiteY56" fmla="*/ 333372 h 338134"/>
                  <a:gd name="connsiteX57" fmla="*/ 285750 w 1161097"/>
                  <a:gd name="connsiteY57" fmla="*/ 330515 h 338134"/>
                  <a:gd name="connsiteX58" fmla="*/ 250507 w 1161097"/>
                  <a:gd name="connsiteY58" fmla="*/ 329562 h 338134"/>
                  <a:gd name="connsiteX59" fmla="*/ 215265 w 1161097"/>
                  <a:gd name="connsiteY59" fmla="*/ 328610 h 338134"/>
                  <a:gd name="connsiteX60" fmla="*/ 180022 w 1161097"/>
                  <a:gd name="connsiteY60" fmla="*/ 327657 h 338134"/>
                  <a:gd name="connsiteX61" fmla="*/ 144780 w 1161097"/>
                  <a:gd name="connsiteY61" fmla="*/ 326705 h 338134"/>
                  <a:gd name="connsiteX62" fmla="*/ 109538 w 1161097"/>
                  <a:gd name="connsiteY62" fmla="*/ 325752 h 338134"/>
                  <a:gd name="connsiteX63" fmla="*/ 74295 w 1161097"/>
                  <a:gd name="connsiteY63" fmla="*/ 324800 h 338134"/>
                  <a:gd name="connsiteX64" fmla="*/ 39052 w 1161097"/>
                  <a:gd name="connsiteY64" fmla="*/ 323847 h 338134"/>
                  <a:gd name="connsiteX65" fmla="*/ 34290 w 1161097"/>
                  <a:gd name="connsiteY65" fmla="*/ 308607 h 338134"/>
                  <a:gd name="connsiteX66" fmla="*/ 29527 w 1161097"/>
                  <a:gd name="connsiteY66" fmla="*/ 293367 h 338134"/>
                  <a:gd name="connsiteX67" fmla="*/ 25717 w 1161097"/>
                  <a:gd name="connsiteY67" fmla="*/ 277175 h 338134"/>
                  <a:gd name="connsiteX68" fmla="*/ 22860 w 1161097"/>
                  <a:gd name="connsiteY68" fmla="*/ 262887 h 338134"/>
                  <a:gd name="connsiteX69" fmla="*/ 15240 w 1161097"/>
                  <a:gd name="connsiteY69" fmla="*/ 236217 h 338134"/>
                  <a:gd name="connsiteX70" fmla="*/ 18097 w 1161097"/>
                  <a:gd name="connsiteY70" fmla="*/ 232407 h 338134"/>
                  <a:gd name="connsiteX71" fmla="*/ 6667 w 1161097"/>
                  <a:gd name="connsiteY71" fmla="*/ 212405 h 338134"/>
                  <a:gd name="connsiteX72" fmla="*/ 17145 w 1161097"/>
                  <a:gd name="connsiteY72" fmla="*/ 221930 h 338134"/>
                  <a:gd name="connsiteX73" fmla="*/ 2857 w 1161097"/>
                  <a:gd name="connsiteY73" fmla="*/ 205737 h 338134"/>
                  <a:gd name="connsiteX74" fmla="*/ 15240 w 1161097"/>
                  <a:gd name="connsiteY74" fmla="*/ 212405 h 338134"/>
                  <a:gd name="connsiteX75" fmla="*/ 0 w 1161097"/>
                  <a:gd name="connsiteY75" fmla="*/ 200022 h 338134"/>
                  <a:gd name="connsiteX76" fmla="*/ 14288 w 1161097"/>
                  <a:gd name="connsiteY76" fmla="*/ 192402 h 338134"/>
                  <a:gd name="connsiteX77" fmla="*/ 0 w 1161097"/>
                  <a:gd name="connsiteY77" fmla="*/ 194307 h 338134"/>
                  <a:gd name="connsiteX78" fmla="*/ 14288 w 1161097"/>
                  <a:gd name="connsiteY78" fmla="*/ 185735 h 338134"/>
                  <a:gd name="connsiteX79" fmla="*/ 952 w 1161097"/>
                  <a:gd name="connsiteY79" fmla="*/ 187640 h 338134"/>
                  <a:gd name="connsiteX80" fmla="*/ 13335 w 1161097"/>
                  <a:gd name="connsiteY80" fmla="*/ 178115 h 338134"/>
                  <a:gd name="connsiteX81" fmla="*/ 6667 w 1161097"/>
                  <a:gd name="connsiteY81" fmla="*/ 183830 h 338134"/>
                  <a:gd name="connsiteX82" fmla="*/ 20002 w 1161097"/>
                  <a:gd name="connsiteY82" fmla="*/ 166685 h 338134"/>
                  <a:gd name="connsiteX83" fmla="*/ 7620 w 1161097"/>
                  <a:gd name="connsiteY83" fmla="*/ 182877 h 338134"/>
                  <a:gd name="connsiteX84" fmla="*/ 13335 w 1161097"/>
                  <a:gd name="connsiteY84" fmla="*/ 175257 h 338134"/>
                  <a:gd name="connsiteX85" fmla="*/ 9525 w 1161097"/>
                  <a:gd name="connsiteY85" fmla="*/ 180020 h 338134"/>
                  <a:gd name="connsiteX86" fmla="*/ 21907 w 1161097"/>
                  <a:gd name="connsiteY86" fmla="*/ 159065 h 338134"/>
                  <a:gd name="connsiteX87" fmla="*/ 10477 w 1161097"/>
                  <a:gd name="connsiteY87" fmla="*/ 178115 h 338134"/>
                  <a:gd name="connsiteX88" fmla="*/ 13335 w 1161097"/>
                  <a:gd name="connsiteY88" fmla="*/ 170495 h 338134"/>
                  <a:gd name="connsiteX89" fmla="*/ 12382 w 1161097"/>
                  <a:gd name="connsiteY89" fmla="*/ 176210 h 338134"/>
                  <a:gd name="connsiteX90" fmla="*/ 23813 w 1161097"/>
                  <a:gd name="connsiteY90" fmla="*/ 154302 h 338134"/>
                  <a:gd name="connsiteX91" fmla="*/ 13335 w 1161097"/>
                  <a:gd name="connsiteY91" fmla="*/ 175257 h 338134"/>
                  <a:gd name="connsiteX92" fmla="*/ 13335 w 1161097"/>
                  <a:gd name="connsiteY92" fmla="*/ 168590 h 338134"/>
                  <a:gd name="connsiteX93" fmla="*/ 26670 w 1161097"/>
                  <a:gd name="connsiteY93" fmla="*/ 147635 h 338134"/>
                  <a:gd name="connsiteX94" fmla="*/ 13335 w 1161097"/>
                  <a:gd name="connsiteY94" fmla="*/ 161922 h 338134"/>
                  <a:gd name="connsiteX95" fmla="*/ 30480 w 1161097"/>
                  <a:gd name="connsiteY95" fmla="*/ 140967 h 338134"/>
                  <a:gd name="connsiteX96" fmla="*/ 13335 w 1161097"/>
                  <a:gd name="connsiteY96" fmla="*/ 156207 h 338134"/>
                  <a:gd name="connsiteX97" fmla="*/ 32385 w 1161097"/>
                  <a:gd name="connsiteY97" fmla="*/ 139062 h 338134"/>
                  <a:gd name="connsiteX98" fmla="*/ 15240 w 1161097"/>
                  <a:gd name="connsiteY98" fmla="*/ 159065 h 338134"/>
                  <a:gd name="connsiteX99" fmla="*/ 35242 w 1161097"/>
                  <a:gd name="connsiteY99" fmla="*/ 136205 h 338134"/>
                  <a:gd name="connsiteX100" fmla="*/ 15240 w 1161097"/>
                  <a:gd name="connsiteY100" fmla="*/ 149540 h 338134"/>
                  <a:gd name="connsiteX101" fmla="*/ 38100 w 1161097"/>
                  <a:gd name="connsiteY101" fmla="*/ 135252 h 338134"/>
                  <a:gd name="connsiteX102" fmla="*/ 18097 w 1161097"/>
                  <a:gd name="connsiteY102" fmla="*/ 157160 h 338134"/>
                  <a:gd name="connsiteX103" fmla="*/ 40005 w 1161097"/>
                  <a:gd name="connsiteY103" fmla="*/ 134300 h 338134"/>
                  <a:gd name="connsiteX104" fmla="*/ 17145 w 1161097"/>
                  <a:gd name="connsiteY104" fmla="*/ 145730 h 338134"/>
                  <a:gd name="connsiteX105" fmla="*/ 44767 w 1161097"/>
                  <a:gd name="connsiteY105" fmla="*/ 132395 h 338134"/>
                  <a:gd name="connsiteX106" fmla="*/ 21907 w 1161097"/>
                  <a:gd name="connsiteY106" fmla="*/ 150492 h 338134"/>
                  <a:gd name="connsiteX107" fmla="*/ 44767 w 1161097"/>
                  <a:gd name="connsiteY107" fmla="*/ 131442 h 338134"/>
                  <a:gd name="connsiteX108" fmla="*/ 17145 w 1161097"/>
                  <a:gd name="connsiteY108" fmla="*/ 144777 h 338134"/>
                  <a:gd name="connsiteX109" fmla="*/ 40957 w 1161097"/>
                  <a:gd name="connsiteY109" fmla="*/ 133347 h 338134"/>
                  <a:gd name="connsiteX110" fmla="*/ 19050 w 1161097"/>
                  <a:gd name="connsiteY110" fmla="*/ 156207 h 338134"/>
                  <a:gd name="connsiteX111" fmla="*/ 40957 w 1161097"/>
                  <a:gd name="connsiteY111" fmla="*/ 133347 h 338134"/>
                  <a:gd name="connsiteX112" fmla="*/ 17145 w 1161097"/>
                  <a:gd name="connsiteY112" fmla="*/ 143825 h 338134"/>
                  <a:gd name="connsiteX113" fmla="*/ 43815 w 1161097"/>
                  <a:gd name="connsiteY113" fmla="*/ 128585 h 338134"/>
                  <a:gd name="connsiteX114" fmla="*/ 18097 w 1161097"/>
                  <a:gd name="connsiteY114" fmla="*/ 137157 h 338134"/>
                  <a:gd name="connsiteX115" fmla="*/ 47625 w 1161097"/>
                  <a:gd name="connsiteY115" fmla="*/ 125727 h 338134"/>
                  <a:gd name="connsiteX116" fmla="*/ 20955 w 1161097"/>
                  <a:gd name="connsiteY116" fmla="*/ 128585 h 338134"/>
                  <a:gd name="connsiteX117" fmla="*/ 49530 w 1161097"/>
                  <a:gd name="connsiteY117" fmla="*/ 125727 h 338134"/>
                  <a:gd name="connsiteX118" fmla="*/ 20002 w 1161097"/>
                  <a:gd name="connsiteY118" fmla="*/ 134300 h 338134"/>
                  <a:gd name="connsiteX119" fmla="*/ 51435 w 1161097"/>
                  <a:gd name="connsiteY119" fmla="*/ 127632 h 338134"/>
                  <a:gd name="connsiteX120" fmla="*/ 24765 w 1161097"/>
                  <a:gd name="connsiteY120" fmla="*/ 137157 h 338134"/>
                  <a:gd name="connsiteX121" fmla="*/ 49530 w 1161097"/>
                  <a:gd name="connsiteY121" fmla="*/ 128585 h 338134"/>
                  <a:gd name="connsiteX122" fmla="*/ 46672 w 1161097"/>
                  <a:gd name="connsiteY122" fmla="*/ 126680 h 338134"/>
                  <a:gd name="connsiteX123" fmla="*/ 19050 w 1161097"/>
                  <a:gd name="connsiteY123" fmla="*/ 130490 h 338134"/>
                  <a:gd name="connsiteX124" fmla="*/ 46672 w 1161097"/>
                  <a:gd name="connsiteY124" fmla="*/ 123822 h 338134"/>
                  <a:gd name="connsiteX125" fmla="*/ 18097 w 1161097"/>
                  <a:gd name="connsiteY125" fmla="*/ 120012 h 338134"/>
                  <a:gd name="connsiteX126" fmla="*/ 44767 w 1161097"/>
                  <a:gd name="connsiteY126" fmla="*/ 121917 h 338134"/>
                  <a:gd name="connsiteX127" fmla="*/ 17145 w 1161097"/>
                  <a:gd name="connsiteY127" fmla="*/ 120012 h 338134"/>
                  <a:gd name="connsiteX128" fmla="*/ 43815 w 1161097"/>
                  <a:gd name="connsiteY128" fmla="*/ 120965 h 338134"/>
                  <a:gd name="connsiteX129" fmla="*/ 17145 w 1161097"/>
                  <a:gd name="connsiteY129" fmla="*/ 118107 h 338134"/>
                  <a:gd name="connsiteX130" fmla="*/ 43815 w 1161097"/>
                  <a:gd name="connsiteY130" fmla="*/ 120012 h 338134"/>
                  <a:gd name="connsiteX131" fmla="*/ 19050 w 1161097"/>
                  <a:gd name="connsiteY131" fmla="*/ 110487 h 338134"/>
                  <a:gd name="connsiteX132" fmla="*/ 43815 w 1161097"/>
                  <a:gd name="connsiteY132" fmla="*/ 119060 h 338134"/>
                  <a:gd name="connsiteX133" fmla="*/ 18097 w 1161097"/>
                  <a:gd name="connsiteY133" fmla="*/ 115250 h 338134"/>
                  <a:gd name="connsiteX134" fmla="*/ 43815 w 1161097"/>
                  <a:gd name="connsiteY134" fmla="*/ 119060 h 338134"/>
                  <a:gd name="connsiteX135" fmla="*/ 19050 w 1161097"/>
                  <a:gd name="connsiteY135" fmla="*/ 107630 h 338134"/>
                  <a:gd name="connsiteX136" fmla="*/ 42863 w 1161097"/>
                  <a:gd name="connsiteY136" fmla="*/ 119060 h 338134"/>
                  <a:gd name="connsiteX137" fmla="*/ 17145 w 1161097"/>
                  <a:gd name="connsiteY137" fmla="*/ 115250 h 338134"/>
                  <a:gd name="connsiteX138" fmla="*/ 41910 w 1161097"/>
                  <a:gd name="connsiteY138" fmla="*/ 119060 h 338134"/>
                  <a:gd name="connsiteX139" fmla="*/ 17145 w 1161097"/>
                  <a:gd name="connsiteY139" fmla="*/ 107630 h 338134"/>
                  <a:gd name="connsiteX140" fmla="*/ 41910 w 1161097"/>
                  <a:gd name="connsiteY140" fmla="*/ 117155 h 338134"/>
                  <a:gd name="connsiteX141" fmla="*/ 20955 w 1161097"/>
                  <a:gd name="connsiteY141" fmla="*/ 103820 h 338134"/>
                  <a:gd name="connsiteX142" fmla="*/ 41910 w 1161097"/>
                  <a:gd name="connsiteY142" fmla="*/ 116202 h 338134"/>
                  <a:gd name="connsiteX143" fmla="*/ 20002 w 1161097"/>
                  <a:gd name="connsiteY143" fmla="*/ 101915 h 338134"/>
                  <a:gd name="connsiteX144" fmla="*/ 40005 w 1161097"/>
                  <a:gd name="connsiteY144" fmla="*/ 113345 h 338134"/>
                  <a:gd name="connsiteX145" fmla="*/ 22860 w 1161097"/>
                  <a:gd name="connsiteY145" fmla="*/ 92390 h 338134"/>
                  <a:gd name="connsiteX146" fmla="*/ 25717 w 1161097"/>
                  <a:gd name="connsiteY146" fmla="*/ 80007 h 338134"/>
                  <a:gd name="connsiteX147" fmla="*/ 28575 w 1161097"/>
                  <a:gd name="connsiteY147" fmla="*/ 67625 h 338134"/>
                  <a:gd name="connsiteX148" fmla="*/ 32385 w 1161097"/>
                  <a:gd name="connsiteY148" fmla="*/ 46670 h 338134"/>
                  <a:gd name="connsiteX149" fmla="*/ 32385 w 1161097"/>
                  <a:gd name="connsiteY149" fmla="*/ 25715 h 338134"/>
                  <a:gd name="connsiteX150" fmla="*/ 27622 w 1161097"/>
                  <a:gd name="connsiteY150" fmla="*/ 4760 h 338134"/>
                  <a:gd name="connsiteX151" fmla="*/ 61913 w 1161097"/>
                  <a:gd name="connsiteY151" fmla="*/ 950 h 338134"/>
                  <a:gd name="connsiteX152" fmla="*/ 325755 w 1161097"/>
                  <a:gd name="connsiteY152" fmla="*/ 18095 h 338134"/>
                  <a:gd name="connsiteX153" fmla="*/ 624840 w 1161097"/>
                  <a:gd name="connsiteY153" fmla="*/ 15237 h 3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161097" h="338134">
                    <a:moveTo>
                      <a:pt x="624840" y="15237"/>
                    </a:moveTo>
                    <a:cubicBezTo>
                      <a:pt x="730568" y="14285"/>
                      <a:pt x="835343" y="13332"/>
                      <a:pt x="941070" y="12380"/>
                    </a:cubicBezTo>
                    <a:cubicBezTo>
                      <a:pt x="952500" y="12380"/>
                      <a:pt x="964883" y="12380"/>
                      <a:pt x="976313" y="12380"/>
                    </a:cubicBezTo>
                    <a:cubicBezTo>
                      <a:pt x="984885" y="12380"/>
                      <a:pt x="993458" y="12380"/>
                      <a:pt x="1002983" y="13332"/>
                    </a:cubicBezTo>
                    <a:cubicBezTo>
                      <a:pt x="1011555" y="14285"/>
                      <a:pt x="1020127" y="16190"/>
                      <a:pt x="1027747" y="19047"/>
                    </a:cubicBezTo>
                    <a:cubicBezTo>
                      <a:pt x="1035368" y="21905"/>
                      <a:pt x="1042035" y="26667"/>
                      <a:pt x="1047750" y="33335"/>
                    </a:cubicBezTo>
                    <a:cubicBezTo>
                      <a:pt x="1050608" y="44765"/>
                      <a:pt x="1045845" y="86675"/>
                      <a:pt x="1055370" y="46670"/>
                    </a:cubicBezTo>
                    <a:cubicBezTo>
                      <a:pt x="1046797" y="89532"/>
                      <a:pt x="1031558" y="104772"/>
                      <a:pt x="1059180" y="61910"/>
                    </a:cubicBezTo>
                    <a:cubicBezTo>
                      <a:pt x="1031558" y="105725"/>
                      <a:pt x="1022985" y="105725"/>
                      <a:pt x="1060133" y="72387"/>
                    </a:cubicBezTo>
                    <a:cubicBezTo>
                      <a:pt x="1022985" y="105725"/>
                      <a:pt x="1017270" y="105725"/>
                      <a:pt x="1061085" y="82865"/>
                    </a:cubicBezTo>
                    <a:cubicBezTo>
                      <a:pt x="1017270" y="105725"/>
                      <a:pt x="1014413" y="104772"/>
                      <a:pt x="1061085" y="93342"/>
                    </a:cubicBezTo>
                    <a:cubicBezTo>
                      <a:pt x="1014413" y="104772"/>
                      <a:pt x="1014413" y="104772"/>
                      <a:pt x="1062038" y="106677"/>
                    </a:cubicBezTo>
                    <a:cubicBezTo>
                      <a:pt x="1014413" y="105725"/>
                      <a:pt x="1018222" y="105725"/>
                      <a:pt x="1063943" y="120012"/>
                    </a:cubicBezTo>
                    <a:cubicBezTo>
                      <a:pt x="1018222" y="106677"/>
                      <a:pt x="1024890" y="107630"/>
                      <a:pt x="1065848" y="132395"/>
                    </a:cubicBezTo>
                    <a:cubicBezTo>
                      <a:pt x="1024890" y="107630"/>
                      <a:pt x="1053465" y="120965"/>
                      <a:pt x="1069658" y="163827"/>
                    </a:cubicBezTo>
                    <a:cubicBezTo>
                      <a:pt x="1054418" y="126680"/>
                      <a:pt x="1035368" y="109535"/>
                      <a:pt x="1068705" y="145730"/>
                    </a:cubicBezTo>
                    <a:cubicBezTo>
                      <a:pt x="1035368" y="109535"/>
                      <a:pt x="1068705" y="178115"/>
                      <a:pt x="1067752" y="186687"/>
                    </a:cubicBezTo>
                    <a:cubicBezTo>
                      <a:pt x="1065848" y="194307"/>
                      <a:pt x="1063943" y="195260"/>
                      <a:pt x="1063943" y="190497"/>
                    </a:cubicBezTo>
                    <a:cubicBezTo>
                      <a:pt x="1063943" y="185735"/>
                      <a:pt x="1048702" y="119060"/>
                      <a:pt x="1072515" y="158112"/>
                    </a:cubicBezTo>
                    <a:cubicBezTo>
                      <a:pt x="1049655" y="119060"/>
                      <a:pt x="1060133" y="185735"/>
                      <a:pt x="1055370" y="192402"/>
                    </a:cubicBezTo>
                    <a:cubicBezTo>
                      <a:pt x="1051560" y="198117"/>
                      <a:pt x="1048702" y="199070"/>
                      <a:pt x="1051560" y="196212"/>
                    </a:cubicBezTo>
                    <a:cubicBezTo>
                      <a:pt x="1053465" y="193355"/>
                      <a:pt x="1058227" y="160017"/>
                      <a:pt x="1072515" y="174305"/>
                    </a:cubicBezTo>
                    <a:cubicBezTo>
                      <a:pt x="1058227" y="160017"/>
                      <a:pt x="1052513" y="193355"/>
                      <a:pt x="1049655" y="197165"/>
                    </a:cubicBezTo>
                    <a:cubicBezTo>
                      <a:pt x="1046797" y="200975"/>
                      <a:pt x="1047750" y="200975"/>
                      <a:pt x="1052513" y="196212"/>
                    </a:cubicBezTo>
                    <a:cubicBezTo>
                      <a:pt x="1057275" y="192402"/>
                      <a:pt x="1062038" y="152397"/>
                      <a:pt x="1077277" y="171447"/>
                    </a:cubicBezTo>
                    <a:cubicBezTo>
                      <a:pt x="1062038" y="153350"/>
                      <a:pt x="1057275" y="192402"/>
                      <a:pt x="1052513" y="197165"/>
                    </a:cubicBezTo>
                    <a:cubicBezTo>
                      <a:pt x="1047750" y="201927"/>
                      <a:pt x="1046797" y="201927"/>
                      <a:pt x="1050608" y="199070"/>
                    </a:cubicBezTo>
                    <a:cubicBezTo>
                      <a:pt x="1054418" y="196212"/>
                      <a:pt x="1062038" y="179067"/>
                      <a:pt x="1076325" y="180020"/>
                    </a:cubicBezTo>
                    <a:cubicBezTo>
                      <a:pt x="1062038" y="179067"/>
                      <a:pt x="1053465" y="196212"/>
                      <a:pt x="1048702" y="200022"/>
                    </a:cubicBezTo>
                    <a:cubicBezTo>
                      <a:pt x="1039177" y="206690"/>
                      <a:pt x="1046797" y="202880"/>
                      <a:pt x="1076325" y="192402"/>
                    </a:cubicBezTo>
                    <a:cubicBezTo>
                      <a:pt x="1031558" y="208595"/>
                      <a:pt x="1038225" y="210500"/>
                      <a:pt x="1081088" y="184782"/>
                    </a:cubicBezTo>
                    <a:cubicBezTo>
                      <a:pt x="1038225" y="209547"/>
                      <a:pt x="1036320" y="209547"/>
                      <a:pt x="1082993" y="192402"/>
                    </a:cubicBezTo>
                    <a:cubicBezTo>
                      <a:pt x="1037272" y="209547"/>
                      <a:pt x="1039177" y="210500"/>
                      <a:pt x="1085850" y="197165"/>
                    </a:cubicBezTo>
                    <a:cubicBezTo>
                      <a:pt x="1038225" y="210500"/>
                      <a:pt x="1040130" y="210500"/>
                      <a:pt x="1087755" y="202880"/>
                    </a:cubicBezTo>
                    <a:cubicBezTo>
                      <a:pt x="1039177" y="210500"/>
                      <a:pt x="1042035" y="211452"/>
                      <a:pt x="1090613" y="209547"/>
                    </a:cubicBezTo>
                    <a:cubicBezTo>
                      <a:pt x="1042035" y="211452"/>
                      <a:pt x="1043940" y="211452"/>
                      <a:pt x="1092518" y="213357"/>
                    </a:cubicBezTo>
                    <a:cubicBezTo>
                      <a:pt x="1043940" y="211452"/>
                      <a:pt x="1048702" y="211452"/>
                      <a:pt x="1096327" y="220977"/>
                    </a:cubicBezTo>
                    <a:cubicBezTo>
                      <a:pt x="1048702" y="211452"/>
                      <a:pt x="1048702" y="211452"/>
                      <a:pt x="1096327" y="220025"/>
                    </a:cubicBezTo>
                    <a:cubicBezTo>
                      <a:pt x="1048702" y="211452"/>
                      <a:pt x="1054418" y="211452"/>
                      <a:pt x="1099185" y="226692"/>
                    </a:cubicBezTo>
                    <a:cubicBezTo>
                      <a:pt x="1054418" y="211452"/>
                      <a:pt x="1056323" y="212405"/>
                      <a:pt x="1100138" y="228597"/>
                    </a:cubicBezTo>
                    <a:cubicBezTo>
                      <a:pt x="1056323" y="212405"/>
                      <a:pt x="1061085" y="212405"/>
                      <a:pt x="1102043" y="233360"/>
                    </a:cubicBezTo>
                    <a:cubicBezTo>
                      <a:pt x="1061085" y="212405"/>
                      <a:pt x="1066800" y="212405"/>
                      <a:pt x="1104900" y="239075"/>
                    </a:cubicBezTo>
                    <a:cubicBezTo>
                      <a:pt x="1067752" y="212405"/>
                      <a:pt x="1064895" y="212405"/>
                      <a:pt x="1105852" y="231455"/>
                    </a:cubicBezTo>
                    <a:cubicBezTo>
                      <a:pt x="1064895" y="212405"/>
                      <a:pt x="1073468" y="212405"/>
                      <a:pt x="1106805" y="243837"/>
                    </a:cubicBezTo>
                    <a:cubicBezTo>
                      <a:pt x="1073468" y="212405"/>
                      <a:pt x="1074420" y="212405"/>
                      <a:pt x="1110615" y="239075"/>
                    </a:cubicBezTo>
                    <a:cubicBezTo>
                      <a:pt x="1074420" y="212405"/>
                      <a:pt x="1083945" y="211452"/>
                      <a:pt x="1112520" y="254315"/>
                    </a:cubicBezTo>
                    <a:cubicBezTo>
                      <a:pt x="1083945" y="211452"/>
                      <a:pt x="1084898" y="210500"/>
                      <a:pt x="1117283" y="251457"/>
                    </a:cubicBezTo>
                    <a:cubicBezTo>
                      <a:pt x="1084898" y="211452"/>
                      <a:pt x="1089660" y="211452"/>
                      <a:pt x="1118235" y="265745"/>
                    </a:cubicBezTo>
                    <a:cubicBezTo>
                      <a:pt x="1089660" y="212405"/>
                      <a:pt x="1102995" y="227645"/>
                      <a:pt x="1123950" y="276222"/>
                    </a:cubicBezTo>
                    <a:cubicBezTo>
                      <a:pt x="1103948" y="228597"/>
                      <a:pt x="1132523" y="279080"/>
                      <a:pt x="1129665" y="286700"/>
                    </a:cubicBezTo>
                    <a:cubicBezTo>
                      <a:pt x="1134427" y="283842"/>
                      <a:pt x="1133475" y="293367"/>
                      <a:pt x="1135380" y="297177"/>
                    </a:cubicBezTo>
                    <a:cubicBezTo>
                      <a:pt x="1137285" y="300987"/>
                      <a:pt x="1139190" y="303845"/>
                      <a:pt x="1142048" y="307655"/>
                    </a:cubicBezTo>
                    <a:cubicBezTo>
                      <a:pt x="1148715" y="318132"/>
                      <a:pt x="1154430" y="328610"/>
                      <a:pt x="1161098" y="338135"/>
                    </a:cubicBezTo>
                    <a:cubicBezTo>
                      <a:pt x="1056323" y="330515"/>
                      <a:pt x="951547" y="322895"/>
                      <a:pt x="847725" y="315275"/>
                    </a:cubicBezTo>
                    <a:cubicBezTo>
                      <a:pt x="788670" y="311465"/>
                      <a:pt x="729615" y="306702"/>
                      <a:pt x="670560" y="311465"/>
                    </a:cubicBezTo>
                    <a:cubicBezTo>
                      <a:pt x="618172" y="316227"/>
                      <a:pt x="566738" y="327657"/>
                      <a:pt x="513397" y="332420"/>
                    </a:cubicBezTo>
                    <a:cubicBezTo>
                      <a:pt x="461010" y="337182"/>
                      <a:pt x="408622" y="335277"/>
                      <a:pt x="356235" y="333372"/>
                    </a:cubicBezTo>
                    <a:cubicBezTo>
                      <a:pt x="332422" y="332420"/>
                      <a:pt x="309563" y="331467"/>
                      <a:pt x="285750" y="330515"/>
                    </a:cubicBezTo>
                    <a:cubicBezTo>
                      <a:pt x="274320" y="330515"/>
                      <a:pt x="261938" y="328610"/>
                      <a:pt x="250507" y="329562"/>
                    </a:cubicBezTo>
                    <a:cubicBezTo>
                      <a:pt x="239077" y="328610"/>
                      <a:pt x="226695" y="328610"/>
                      <a:pt x="215265" y="328610"/>
                    </a:cubicBezTo>
                    <a:cubicBezTo>
                      <a:pt x="203835" y="327657"/>
                      <a:pt x="191452" y="323847"/>
                      <a:pt x="180022" y="327657"/>
                    </a:cubicBezTo>
                    <a:cubicBezTo>
                      <a:pt x="168592" y="323847"/>
                      <a:pt x="156210" y="323847"/>
                      <a:pt x="144780" y="326705"/>
                    </a:cubicBezTo>
                    <a:cubicBezTo>
                      <a:pt x="133350" y="323847"/>
                      <a:pt x="120967" y="321942"/>
                      <a:pt x="109538" y="325752"/>
                    </a:cubicBezTo>
                    <a:cubicBezTo>
                      <a:pt x="99060" y="320990"/>
                      <a:pt x="84772" y="320990"/>
                      <a:pt x="74295" y="324800"/>
                    </a:cubicBezTo>
                    <a:cubicBezTo>
                      <a:pt x="62865" y="320037"/>
                      <a:pt x="44767" y="306702"/>
                      <a:pt x="39052" y="323847"/>
                    </a:cubicBezTo>
                    <a:cubicBezTo>
                      <a:pt x="35242" y="302892"/>
                      <a:pt x="32385" y="281937"/>
                      <a:pt x="34290" y="308607"/>
                    </a:cubicBezTo>
                    <a:cubicBezTo>
                      <a:pt x="31432" y="278127"/>
                      <a:pt x="32385" y="268602"/>
                      <a:pt x="29527" y="293367"/>
                    </a:cubicBezTo>
                    <a:cubicBezTo>
                      <a:pt x="31432" y="266697"/>
                      <a:pt x="33338" y="263840"/>
                      <a:pt x="25717" y="277175"/>
                    </a:cubicBezTo>
                    <a:cubicBezTo>
                      <a:pt x="33338" y="262887"/>
                      <a:pt x="33338" y="262887"/>
                      <a:pt x="22860" y="262887"/>
                    </a:cubicBezTo>
                    <a:cubicBezTo>
                      <a:pt x="33338" y="261935"/>
                      <a:pt x="27622" y="260030"/>
                      <a:pt x="15240" y="236217"/>
                    </a:cubicBezTo>
                    <a:cubicBezTo>
                      <a:pt x="27622" y="258125"/>
                      <a:pt x="26670" y="256220"/>
                      <a:pt x="18097" y="232407"/>
                    </a:cubicBezTo>
                    <a:cubicBezTo>
                      <a:pt x="26670" y="256220"/>
                      <a:pt x="15240" y="237170"/>
                      <a:pt x="6667" y="212405"/>
                    </a:cubicBezTo>
                    <a:cubicBezTo>
                      <a:pt x="14288" y="234312"/>
                      <a:pt x="22860" y="248600"/>
                      <a:pt x="17145" y="221930"/>
                    </a:cubicBezTo>
                    <a:cubicBezTo>
                      <a:pt x="22860" y="247647"/>
                      <a:pt x="9525" y="223835"/>
                      <a:pt x="2857" y="205737"/>
                    </a:cubicBezTo>
                    <a:cubicBezTo>
                      <a:pt x="8572" y="220977"/>
                      <a:pt x="17145" y="236217"/>
                      <a:pt x="15240" y="212405"/>
                    </a:cubicBezTo>
                    <a:cubicBezTo>
                      <a:pt x="16192" y="235265"/>
                      <a:pt x="3810" y="212405"/>
                      <a:pt x="0" y="200022"/>
                    </a:cubicBezTo>
                    <a:cubicBezTo>
                      <a:pt x="3810" y="207642"/>
                      <a:pt x="6667" y="201927"/>
                      <a:pt x="14288" y="192402"/>
                    </a:cubicBezTo>
                    <a:cubicBezTo>
                      <a:pt x="6667" y="201927"/>
                      <a:pt x="1905" y="200975"/>
                      <a:pt x="0" y="194307"/>
                    </a:cubicBezTo>
                    <a:cubicBezTo>
                      <a:pt x="1905" y="199070"/>
                      <a:pt x="5715" y="191450"/>
                      <a:pt x="14288" y="185735"/>
                    </a:cubicBezTo>
                    <a:cubicBezTo>
                      <a:pt x="4763" y="187640"/>
                      <a:pt x="1905" y="192402"/>
                      <a:pt x="952" y="187640"/>
                    </a:cubicBezTo>
                    <a:cubicBezTo>
                      <a:pt x="2857" y="190497"/>
                      <a:pt x="5715" y="183830"/>
                      <a:pt x="13335" y="178115"/>
                    </a:cubicBezTo>
                    <a:cubicBezTo>
                      <a:pt x="5715" y="183830"/>
                      <a:pt x="4763" y="187640"/>
                      <a:pt x="6667" y="183830"/>
                    </a:cubicBezTo>
                    <a:cubicBezTo>
                      <a:pt x="9525" y="183830"/>
                      <a:pt x="14288" y="176210"/>
                      <a:pt x="20002" y="166685"/>
                    </a:cubicBezTo>
                    <a:cubicBezTo>
                      <a:pt x="15240" y="176210"/>
                      <a:pt x="10477" y="182877"/>
                      <a:pt x="7620" y="182877"/>
                    </a:cubicBezTo>
                    <a:cubicBezTo>
                      <a:pt x="5715" y="185735"/>
                      <a:pt x="6667" y="181925"/>
                      <a:pt x="13335" y="175257"/>
                    </a:cubicBezTo>
                    <a:cubicBezTo>
                      <a:pt x="6667" y="181925"/>
                      <a:pt x="6667" y="183830"/>
                      <a:pt x="9525" y="180020"/>
                    </a:cubicBezTo>
                    <a:cubicBezTo>
                      <a:pt x="12382" y="177162"/>
                      <a:pt x="18097" y="169542"/>
                      <a:pt x="21907" y="159065"/>
                    </a:cubicBezTo>
                    <a:cubicBezTo>
                      <a:pt x="19050" y="168590"/>
                      <a:pt x="13335" y="175257"/>
                      <a:pt x="10477" y="178115"/>
                    </a:cubicBezTo>
                    <a:cubicBezTo>
                      <a:pt x="7620" y="180020"/>
                      <a:pt x="7620" y="178115"/>
                      <a:pt x="13335" y="170495"/>
                    </a:cubicBezTo>
                    <a:cubicBezTo>
                      <a:pt x="7620" y="178115"/>
                      <a:pt x="9525" y="179067"/>
                      <a:pt x="12382" y="176210"/>
                    </a:cubicBezTo>
                    <a:cubicBezTo>
                      <a:pt x="16192" y="172400"/>
                      <a:pt x="20955" y="164780"/>
                      <a:pt x="23813" y="154302"/>
                    </a:cubicBezTo>
                    <a:cubicBezTo>
                      <a:pt x="21907" y="164780"/>
                      <a:pt x="16192" y="172400"/>
                      <a:pt x="13335" y="175257"/>
                    </a:cubicBezTo>
                    <a:cubicBezTo>
                      <a:pt x="9525" y="178115"/>
                      <a:pt x="8572" y="177162"/>
                      <a:pt x="13335" y="168590"/>
                    </a:cubicBezTo>
                    <a:cubicBezTo>
                      <a:pt x="2857" y="184782"/>
                      <a:pt x="23813" y="167637"/>
                      <a:pt x="26670" y="147635"/>
                    </a:cubicBezTo>
                    <a:cubicBezTo>
                      <a:pt x="24765" y="166685"/>
                      <a:pt x="7620" y="179067"/>
                      <a:pt x="13335" y="161922"/>
                    </a:cubicBezTo>
                    <a:cubicBezTo>
                      <a:pt x="7620" y="179067"/>
                      <a:pt x="29527" y="158112"/>
                      <a:pt x="30480" y="140967"/>
                    </a:cubicBezTo>
                    <a:cubicBezTo>
                      <a:pt x="29527" y="156207"/>
                      <a:pt x="12382" y="173352"/>
                      <a:pt x="13335" y="156207"/>
                    </a:cubicBezTo>
                    <a:cubicBezTo>
                      <a:pt x="12382" y="173352"/>
                      <a:pt x="31432" y="154302"/>
                      <a:pt x="32385" y="139062"/>
                    </a:cubicBezTo>
                    <a:cubicBezTo>
                      <a:pt x="31432" y="155255"/>
                      <a:pt x="11430" y="176210"/>
                      <a:pt x="15240" y="159065"/>
                    </a:cubicBezTo>
                    <a:cubicBezTo>
                      <a:pt x="12382" y="176210"/>
                      <a:pt x="34290" y="151445"/>
                      <a:pt x="35242" y="136205"/>
                    </a:cubicBezTo>
                    <a:cubicBezTo>
                      <a:pt x="35242" y="148587"/>
                      <a:pt x="19050" y="164780"/>
                      <a:pt x="15240" y="149540"/>
                    </a:cubicBezTo>
                    <a:cubicBezTo>
                      <a:pt x="20002" y="164780"/>
                      <a:pt x="37147" y="147635"/>
                      <a:pt x="38100" y="135252"/>
                    </a:cubicBezTo>
                    <a:cubicBezTo>
                      <a:pt x="38100" y="149540"/>
                      <a:pt x="17145" y="173352"/>
                      <a:pt x="18097" y="157160"/>
                    </a:cubicBezTo>
                    <a:cubicBezTo>
                      <a:pt x="17145" y="173352"/>
                      <a:pt x="39052" y="147635"/>
                      <a:pt x="40005" y="134300"/>
                    </a:cubicBezTo>
                    <a:cubicBezTo>
                      <a:pt x="40957" y="144777"/>
                      <a:pt x="24765" y="160017"/>
                      <a:pt x="17145" y="145730"/>
                    </a:cubicBezTo>
                    <a:cubicBezTo>
                      <a:pt x="23813" y="160017"/>
                      <a:pt x="43815" y="142872"/>
                      <a:pt x="44767" y="132395"/>
                    </a:cubicBezTo>
                    <a:cubicBezTo>
                      <a:pt x="45720" y="143825"/>
                      <a:pt x="26670" y="165732"/>
                      <a:pt x="21907" y="150492"/>
                    </a:cubicBezTo>
                    <a:cubicBezTo>
                      <a:pt x="26670" y="165732"/>
                      <a:pt x="45720" y="143825"/>
                      <a:pt x="44767" y="131442"/>
                    </a:cubicBezTo>
                    <a:cubicBezTo>
                      <a:pt x="43815" y="141920"/>
                      <a:pt x="24765" y="158112"/>
                      <a:pt x="17145" y="144777"/>
                    </a:cubicBezTo>
                    <a:cubicBezTo>
                      <a:pt x="24765" y="158112"/>
                      <a:pt x="40957" y="143825"/>
                      <a:pt x="40957" y="133347"/>
                    </a:cubicBezTo>
                    <a:cubicBezTo>
                      <a:pt x="40957" y="146682"/>
                      <a:pt x="18097" y="172400"/>
                      <a:pt x="19050" y="156207"/>
                    </a:cubicBezTo>
                    <a:cubicBezTo>
                      <a:pt x="18097" y="172400"/>
                      <a:pt x="40957" y="146682"/>
                      <a:pt x="40957" y="133347"/>
                    </a:cubicBezTo>
                    <a:cubicBezTo>
                      <a:pt x="40957" y="143825"/>
                      <a:pt x="25717" y="157160"/>
                      <a:pt x="17145" y="143825"/>
                    </a:cubicBezTo>
                    <a:cubicBezTo>
                      <a:pt x="24765" y="157160"/>
                      <a:pt x="43815" y="138110"/>
                      <a:pt x="43815" y="128585"/>
                    </a:cubicBezTo>
                    <a:cubicBezTo>
                      <a:pt x="43815" y="136205"/>
                      <a:pt x="29527" y="147635"/>
                      <a:pt x="18097" y="137157"/>
                    </a:cubicBezTo>
                    <a:cubicBezTo>
                      <a:pt x="30480" y="147635"/>
                      <a:pt x="47625" y="134300"/>
                      <a:pt x="47625" y="125727"/>
                    </a:cubicBezTo>
                    <a:cubicBezTo>
                      <a:pt x="48577" y="132395"/>
                      <a:pt x="37147" y="136205"/>
                      <a:pt x="20955" y="128585"/>
                    </a:cubicBezTo>
                    <a:cubicBezTo>
                      <a:pt x="37147" y="136205"/>
                      <a:pt x="49530" y="132395"/>
                      <a:pt x="49530" y="125727"/>
                    </a:cubicBezTo>
                    <a:cubicBezTo>
                      <a:pt x="49530" y="133347"/>
                      <a:pt x="34290" y="143825"/>
                      <a:pt x="20002" y="134300"/>
                    </a:cubicBezTo>
                    <a:cubicBezTo>
                      <a:pt x="34290" y="143825"/>
                      <a:pt x="50482" y="135252"/>
                      <a:pt x="51435" y="127632"/>
                    </a:cubicBezTo>
                    <a:cubicBezTo>
                      <a:pt x="53340" y="137157"/>
                      <a:pt x="38100" y="147635"/>
                      <a:pt x="24765" y="137157"/>
                    </a:cubicBezTo>
                    <a:cubicBezTo>
                      <a:pt x="33338" y="149540"/>
                      <a:pt x="46672" y="140015"/>
                      <a:pt x="49530" y="128585"/>
                    </a:cubicBezTo>
                    <a:cubicBezTo>
                      <a:pt x="52388" y="136205"/>
                      <a:pt x="51435" y="133347"/>
                      <a:pt x="46672" y="126680"/>
                    </a:cubicBezTo>
                    <a:cubicBezTo>
                      <a:pt x="41910" y="134300"/>
                      <a:pt x="29527" y="139062"/>
                      <a:pt x="19050" y="130490"/>
                    </a:cubicBezTo>
                    <a:cubicBezTo>
                      <a:pt x="34290" y="138110"/>
                      <a:pt x="46672" y="130490"/>
                      <a:pt x="46672" y="123822"/>
                    </a:cubicBezTo>
                    <a:cubicBezTo>
                      <a:pt x="46672" y="127632"/>
                      <a:pt x="35242" y="123822"/>
                      <a:pt x="18097" y="120012"/>
                    </a:cubicBezTo>
                    <a:cubicBezTo>
                      <a:pt x="36195" y="123822"/>
                      <a:pt x="44767" y="125727"/>
                      <a:pt x="44767" y="121917"/>
                    </a:cubicBezTo>
                    <a:cubicBezTo>
                      <a:pt x="44767" y="125727"/>
                      <a:pt x="34290" y="123822"/>
                      <a:pt x="17145" y="120012"/>
                    </a:cubicBezTo>
                    <a:cubicBezTo>
                      <a:pt x="34290" y="123822"/>
                      <a:pt x="43815" y="124775"/>
                      <a:pt x="43815" y="120965"/>
                    </a:cubicBezTo>
                    <a:cubicBezTo>
                      <a:pt x="43815" y="123822"/>
                      <a:pt x="34290" y="121917"/>
                      <a:pt x="17145" y="118107"/>
                    </a:cubicBezTo>
                    <a:cubicBezTo>
                      <a:pt x="34290" y="121917"/>
                      <a:pt x="43815" y="123822"/>
                      <a:pt x="43815" y="120012"/>
                    </a:cubicBezTo>
                    <a:cubicBezTo>
                      <a:pt x="43815" y="121917"/>
                      <a:pt x="35242" y="116202"/>
                      <a:pt x="19050" y="110487"/>
                    </a:cubicBezTo>
                    <a:cubicBezTo>
                      <a:pt x="36195" y="116202"/>
                      <a:pt x="44767" y="120965"/>
                      <a:pt x="43815" y="119060"/>
                    </a:cubicBezTo>
                    <a:cubicBezTo>
                      <a:pt x="43815" y="121917"/>
                      <a:pt x="35242" y="119060"/>
                      <a:pt x="18097" y="115250"/>
                    </a:cubicBezTo>
                    <a:cubicBezTo>
                      <a:pt x="35242" y="119060"/>
                      <a:pt x="43815" y="121917"/>
                      <a:pt x="43815" y="119060"/>
                    </a:cubicBezTo>
                    <a:cubicBezTo>
                      <a:pt x="43815" y="120012"/>
                      <a:pt x="35242" y="114297"/>
                      <a:pt x="19050" y="107630"/>
                    </a:cubicBezTo>
                    <a:cubicBezTo>
                      <a:pt x="35242" y="114297"/>
                      <a:pt x="42863" y="120012"/>
                      <a:pt x="42863" y="119060"/>
                    </a:cubicBezTo>
                    <a:cubicBezTo>
                      <a:pt x="42863" y="121917"/>
                      <a:pt x="34290" y="119060"/>
                      <a:pt x="17145" y="115250"/>
                    </a:cubicBezTo>
                    <a:cubicBezTo>
                      <a:pt x="34290" y="119060"/>
                      <a:pt x="41910" y="121917"/>
                      <a:pt x="41910" y="119060"/>
                    </a:cubicBezTo>
                    <a:cubicBezTo>
                      <a:pt x="40957" y="120012"/>
                      <a:pt x="32385" y="114297"/>
                      <a:pt x="17145" y="107630"/>
                    </a:cubicBezTo>
                    <a:cubicBezTo>
                      <a:pt x="32385" y="114297"/>
                      <a:pt x="40957" y="118107"/>
                      <a:pt x="41910" y="117155"/>
                    </a:cubicBezTo>
                    <a:cubicBezTo>
                      <a:pt x="42863" y="118107"/>
                      <a:pt x="35242" y="112392"/>
                      <a:pt x="20955" y="103820"/>
                    </a:cubicBezTo>
                    <a:cubicBezTo>
                      <a:pt x="36195" y="112392"/>
                      <a:pt x="42863" y="117155"/>
                      <a:pt x="41910" y="116202"/>
                    </a:cubicBezTo>
                    <a:cubicBezTo>
                      <a:pt x="41910" y="116202"/>
                      <a:pt x="34290" y="110487"/>
                      <a:pt x="20002" y="101915"/>
                    </a:cubicBezTo>
                    <a:cubicBezTo>
                      <a:pt x="34290" y="111440"/>
                      <a:pt x="40005" y="115250"/>
                      <a:pt x="40005" y="113345"/>
                    </a:cubicBezTo>
                    <a:cubicBezTo>
                      <a:pt x="40005" y="112392"/>
                      <a:pt x="33338" y="104772"/>
                      <a:pt x="22860" y="92390"/>
                    </a:cubicBezTo>
                    <a:cubicBezTo>
                      <a:pt x="43815" y="117155"/>
                      <a:pt x="33338" y="110487"/>
                      <a:pt x="25717" y="80007"/>
                    </a:cubicBezTo>
                    <a:cubicBezTo>
                      <a:pt x="34290" y="109535"/>
                      <a:pt x="21907" y="98105"/>
                      <a:pt x="28575" y="67625"/>
                    </a:cubicBezTo>
                    <a:cubicBezTo>
                      <a:pt x="21907" y="96200"/>
                      <a:pt x="11430" y="69530"/>
                      <a:pt x="32385" y="46670"/>
                    </a:cubicBezTo>
                    <a:cubicBezTo>
                      <a:pt x="12382" y="62862"/>
                      <a:pt x="23813" y="40002"/>
                      <a:pt x="32385" y="25715"/>
                    </a:cubicBezTo>
                    <a:cubicBezTo>
                      <a:pt x="22860" y="28572"/>
                      <a:pt x="29527" y="12380"/>
                      <a:pt x="27622" y="4760"/>
                    </a:cubicBezTo>
                    <a:cubicBezTo>
                      <a:pt x="39052" y="2855"/>
                      <a:pt x="50482" y="950"/>
                      <a:pt x="61913" y="950"/>
                    </a:cubicBezTo>
                    <a:cubicBezTo>
                      <a:pt x="144780" y="-4765"/>
                      <a:pt x="245745" y="17142"/>
                      <a:pt x="325755" y="18095"/>
                    </a:cubicBezTo>
                    <a:cubicBezTo>
                      <a:pt x="424815" y="17142"/>
                      <a:pt x="524827" y="16190"/>
                      <a:pt x="624840" y="15237"/>
                    </a:cubicBezTo>
                    <a:close/>
                  </a:path>
                </a:pathLst>
              </a:custGeom>
              <a:solidFill>
                <a:srgbClr val="52967F">
                  <a:alpha val="53000"/>
                </a:srgbClr>
              </a:solidFill>
              <a:ln w="9525" cap="flat">
                <a:noFill/>
                <a:prstDash val="solid"/>
                <a:miter/>
              </a:ln>
            </p:spPr>
            <p:txBody>
              <a:bodyPr rtlCol="0" anchor="ctr"/>
              <a:lstStyle/>
              <a:p>
                <a:endParaRPr lang="vi-VN"/>
              </a:p>
            </p:txBody>
          </p:sp>
        </p:grpSp>
        <p:sp>
          <p:nvSpPr>
            <p:cNvPr id="34" name="Hộp Văn bản 33">
              <a:extLst>
                <a:ext uri="{FF2B5EF4-FFF2-40B4-BE49-F238E27FC236}">
                  <a16:creationId xmlns:a16="http://schemas.microsoft.com/office/drawing/2014/main" id="{60D9FB34-817A-8FD1-F181-26B0C9676695}"/>
                </a:ext>
              </a:extLst>
            </p:cNvPr>
            <p:cNvSpPr txBox="1"/>
            <p:nvPr/>
          </p:nvSpPr>
          <p:spPr>
            <a:xfrm>
              <a:off x="1681613" y="4967776"/>
              <a:ext cx="8747177" cy="954107"/>
            </a:xfrm>
            <a:prstGeom prst="rect">
              <a:avLst/>
            </a:prstGeom>
            <a:noFill/>
          </p:spPr>
          <p:txBody>
            <a:bodyPr wrap="square" rtlCol="0">
              <a:spAutoFit/>
            </a:bodyPr>
            <a:lstStyle/>
            <a:p>
              <a:pPr algn="just"/>
              <a:r>
                <a:rPr lang="en-US" sz="2800" b="1" dirty="0" err="1">
                  <a:solidFill>
                    <a:srgbClr val="000000"/>
                  </a:solidFill>
                  <a:latin typeface="Cambria" panose="02040503050406030204" pitchFamily="18" charset="0"/>
                  <a:ea typeface="Cambria" panose="02040503050406030204" pitchFamily="18" charset="0"/>
                </a:rPr>
                <a:t>Em</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hãy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mô</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tả</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đường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của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không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khí</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trên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hình</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khi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hít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vào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và</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thở</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ra.</a:t>
              </a:r>
              <a:endParaRPr lang="vi-VN" sz="2800" b="1" i="0" dirty="0">
                <a:solidFill>
                  <a:srgbClr val="00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09653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图片 3">
            <a:extLst>
              <a:ext uri="{FF2B5EF4-FFF2-40B4-BE49-F238E27FC236}">
                <a16:creationId xmlns:a16="http://schemas.microsoft.com/office/drawing/2014/main" id="{EC05921E-61B4-8329-2611-7F738CEB3D58}"/>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pic>
        <p:nvPicPr>
          <p:cNvPr id="8" name="Hình ảnh 7">
            <a:extLst>
              <a:ext uri="{FF2B5EF4-FFF2-40B4-BE49-F238E27FC236}">
                <a16:creationId xmlns:a16="http://schemas.microsoft.com/office/drawing/2014/main" id="{1F7AEEE9-B12E-5A0B-A3B0-E6F67B3269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0434" y="351181"/>
            <a:ext cx="8674606" cy="4540813"/>
          </a:xfrm>
          <a:prstGeom prst="rect">
            <a:avLst/>
          </a:prstGeom>
        </p:spPr>
      </p:pic>
      <p:sp>
        <p:nvSpPr>
          <p:cNvPr id="3" name="Hộp Văn bản 2">
            <a:extLst>
              <a:ext uri="{FF2B5EF4-FFF2-40B4-BE49-F238E27FC236}">
                <a16:creationId xmlns:a16="http://schemas.microsoft.com/office/drawing/2014/main" id="{47E03065-6A86-5CFB-76FE-CAC6AA1A959B}"/>
              </a:ext>
            </a:extLst>
          </p:cNvPr>
          <p:cNvSpPr txBox="1"/>
          <p:nvPr/>
        </p:nvSpPr>
        <p:spPr>
          <a:xfrm>
            <a:off x="474563" y="5267156"/>
            <a:ext cx="10632886" cy="985020"/>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Khí</a:t>
            </a:r>
            <a:r>
              <a:rPr lang="en-US" sz="2800" b="1" dirty="0">
                <a:latin typeface="Cambria" panose="02040503050406030204" pitchFamily="18" charset="0"/>
                <a:ea typeface="Cambria" panose="02040503050406030204" pitchFamily="18" charset="0"/>
              </a:rPr>
              <a:t> ô-xi </a:t>
            </a:r>
            <a:r>
              <a:rPr lang="en-US" sz="2800" b="1" dirty="0" err="1">
                <a:latin typeface="Cambria" panose="02040503050406030204" pitchFamily="18" charset="0"/>
                <a:ea typeface="Cambria" panose="02040503050406030204" pitchFamily="18" charset="0"/>
              </a:rPr>
              <a:t>được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mũi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đi</a:t>
            </a:r>
            <a:r>
              <a:rPr lang="en-US" sz="2800" b="1" dirty="0">
                <a:latin typeface="Cambria" panose="02040503050406030204" pitchFamily="18" charset="0"/>
                <a:ea typeface="Cambria" panose="02040503050406030204" pitchFamily="18" charset="0"/>
              </a:rPr>
              <a:t> qua </a:t>
            </a:r>
            <a:r>
              <a:rPr lang="en-US" sz="2800" b="1" dirty="0" err="1">
                <a:latin typeface="Cambria" panose="02040503050406030204" pitchFamily="18" charset="0"/>
                <a:ea typeface="Cambria" panose="02040503050406030204" pitchFamily="18" charset="0"/>
              </a:rPr>
              <a:t>khí</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quản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phế</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quản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2 </a:t>
            </a:r>
            <a:r>
              <a:rPr lang="en-US" sz="2800" b="1" dirty="0" err="1">
                <a:latin typeface="Cambria" panose="02040503050406030204" pitchFamily="18" charset="0"/>
                <a:ea typeface="Cambria" panose="02040503050406030204" pitchFamily="18" charset="0"/>
              </a:rPr>
              <a:t>lá</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phổi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trao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đổi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khí</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đẩy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khí</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các-bô-nic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ngoài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cơ</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thể</a:t>
            </a:r>
            <a:r>
              <a:rPr lang="en-US" sz="2800" b="1" dirty="0">
                <a:latin typeface="Cambria" panose="02040503050406030204" pitchFamily="18" charset="0"/>
                <a:ea typeface="Cambria" panose="02040503050406030204" pitchFamily="18" charset="0"/>
              </a:rPr>
              <a:t> qua </a:t>
            </a:r>
            <a:r>
              <a:rPr lang="en-US" sz="2800" b="1" dirty="0" err="1">
                <a:latin typeface="Cambria" panose="02040503050406030204" pitchFamily="18" charset="0"/>
                <a:ea typeface="Cambria" panose="02040503050406030204" pitchFamily="18" charset="0"/>
              </a:rPr>
              <a:t>mũi</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8928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图片 3">
            <a:extLst>
              <a:ext uri="{FF2B5EF4-FFF2-40B4-BE49-F238E27FC236}">
                <a16:creationId xmlns:a16="http://schemas.microsoft.com/office/drawing/2014/main" id="{EC05921E-61B4-8329-2611-7F738CEB3D58}"/>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pic>
        <p:nvPicPr>
          <p:cNvPr id="153" name="Hình ảnh 152">
            <a:extLst>
              <a:ext uri="{FF2B5EF4-FFF2-40B4-BE49-F238E27FC236}">
                <a16:creationId xmlns:a16="http://schemas.microsoft.com/office/drawing/2014/main" id="{499FF467-6129-3C4D-4E10-F8F08D30DF56}"/>
              </a:ext>
            </a:extLst>
          </p:cNvPr>
          <p:cNvPicPr>
            <a:picLocks noChangeAspect="1"/>
          </p:cNvPicPr>
          <p:nvPr/>
        </p:nvPicPr>
        <p:blipFill>
          <a:blip r:embed="rId5"/>
          <a:stretch>
            <a:fillRect/>
          </a:stretch>
        </p:blipFill>
        <p:spPr>
          <a:xfrm>
            <a:off x="6681764" y="1331088"/>
            <a:ext cx="4316356" cy="4591391"/>
          </a:xfrm>
          <a:prstGeom prst="rect">
            <a:avLst/>
          </a:prstGeom>
          <a:effectLst>
            <a:outerShdw blurRad="50800" dist="38100" dir="5400000" algn="t" rotWithShape="0">
              <a:prstClr val="black">
                <a:alpha val="40000"/>
              </a:prstClr>
            </a:outerShdw>
          </a:effectLst>
        </p:spPr>
      </p:pic>
      <p:grpSp>
        <p:nvGrpSpPr>
          <p:cNvPr id="160" name="Nhóm 159">
            <a:extLst>
              <a:ext uri="{FF2B5EF4-FFF2-40B4-BE49-F238E27FC236}">
                <a16:creationId xmlns:a16="http://schemas.microsoft.com/office/drawing/2014/main" id="{32EA523A-E08C-E9F2-CC2F-C0DC6D22D296}"/>
              </a:ext>
            </a:extLst>
          </p:cNvPr>
          <p:cNvGrpSpPr/>
          <p:nvPr/>
        </p:nvGrpSpPr>
        <p:grpSpPr>
          <a:xfrm>
            <a:off x="856527" y="2291788"/>
            <a:ext cx="5154700" cy="2949732"/>
            <a:chOff x="856527" y="2291788"/>
            <a:chExt cx="5154700" cy="2949732"/>
          </a:xfrm>
        </p:grpSpPr>
        <p:sp>
          <p:nvSpPr>
            <p:cNvPr id="159" name="Đồ họa 157">
              <a:extLst>
                <a:ext uri="{FF2B5EF4-FFF2-40B4-BE49-F238E27FC236}">
                  <a16:creationId xmlns:a16="http://schemas.microsoft.com/office/drawing/2014/main" id="{C3EF959E-8049-B462-0440-2C6977403170}"/>
                </a:ext>
              </a:extLst>
            </p:cNvPr>
            <p:cNvSpPr/>
            <p:nvPr/>
          </p:nvSpPr>
          <p:spPr>
            <a:xfrm>
              <a:off x="856527" y="2291788"/>
              <a:ext cx="5154700" cy="2949732"/>
            </a:xfrm>
            <a:custGeom>
              <a:avLst/>
              <a:gdLst>
                <a:gd name="connsiteX0" fmla="*/ 5085249 w 5189424"/>
                <a:gd name="connsiteY0" fmla="*/ 2880633 h 3932040"/>
                <a:gd name="connsiteX1" fmla="*/ 5128195 w 5189424"/>
                <a:gd name="connsiteY1" fmla="*/ 2589548 h 3932040"/>
                <a:gd name="connsiteX2" fmla="*/ 4544434 w 5189424"/>
                <a:gd name="connsiteY2" fmla="*/ 1670163 h 3932040"/>
                <a:gd name="connsiteX3" fmla="*/ 4553977 w 5189424"/>
                <a:gd name="connsiteY3" fmla="*/ 1302727 h 3932040"/>
                <a:gd name="connsiteX4" fmla="*/ 3702990 w 5189424"/>
                <a:gd name="connsiteY4" fmla="*/ 456511 h 3932040"/>
                <a:gd name="connsiteX5" fmla="*/ 3326010 w 5189424"/>
                <a:gd name="connsiteY5" fmla="*/ 470827 h 3932040"/>
                <a:gd name="connsiteX6" fmla="*/ 2470251 w 5189424"/>
                <a:gd name="connsiteY6" fmla="*/ 0 h 3932040"/>
                <a:gd name="connsiteX7" fmla="*/ 1612900 w 5189424"/>
                <a:gd name="connsiteY7" fmla="*/ 469236 h 3932040"/>
                <a:gd name="connsiteX8" fmla="*/ 1383849 w 5189424"/>
                <a:gd name="connsiteY8" fmla="*/ 443786 h 3932040"/>
                <a:gd name="connsiteX9" fmla="*/ 367436 w 5189424"/>
                <a:gd name="connsiteY9" fmla="*/ 1460200 h 3932040"/>
                <a:gd name="connsiteX10" fmla="*/ 415155 w 5189424"/>
                <a:gd name="connsiteY10" fmla="*/ 1767191 h 3932040"/>
                <a:gd name="connsiteX11" fmla="*/ 0 w 5189424"/>
                <a:gd name="connsiteY11" fmla="*/ 2589548 h 3932040"/>
                <a:gd name="connsiteX12" fmla="*/ 187695 w 5189424"/>
                <a:gd name="connsiteY12" fmla="*/ 3176491 h 3932040"/>
                <a:gd name="connsiteX13" fmla="*/ 147929 w 5189424"/>
                <a:gd name="connsiteY13" fmla="*/ 3262385 h 3932040"/>
                <a:gd name="connsiteX14" fmla="*/ 434242 w 5189424"/>
                <a:gd name="connsiteY14" fmla="*/ 3857281 h 3932040"/>
                <a:gd name="connsiteX15" fmla="*/ 830310 w 5189424"/>
                <a:gd name="connsiteY15" fmla="*/ 3932040 h 3932040"/>
                <a:gd name="connsiteX16" fmla="*/ 925747 w 5189424"/>
                <a:gd name="connsiteY16" fmla="*/ 3930450 h 3932040"/>
                <a:gd name="connsiteX17" fmla="*/ 2750202 w 5189424"/>
                <a:gd name="connsiteY17" fmla="*/ 3906590 h 3932040"/>
                <a:gd name="connsiteX18" fmla="*/ 4162682 w 5189424"/>
                <a:gd name="connsiteY18" fmla="*/ 3920906 h 3932040"/>
                <a:gd name="connsiteX19" fmla="*/ 4281980 w 5189424"/>
                <a:gd name="connsiteY19" fmla="*/ 3922497 h 3932040"/>
                <a:gd name="connsiteX20" fmla="*/ 4281980 w 5189424"/>
                <a:gd name="connsiteY20" fmla="*/ 3922497 h 3932040"/>
                <a:gd name="connsiteX21" fmla="*/ 4687591 w 5189424"/>
                <a:gd name="connsiteY21" fmla="*/ 3871596 h 3932040"/>
                <a:gd name="connsiteX22" fmla="*/ 5164780 w 5189424"/>
                <a:gd name="connsiteY22" fmla="*/ 3426220 h 3932040"/>
                <a:gd name="connsiteX23" fmla="*/ 5085249 w 5189424"/>
                <a:gd name="connsiteY23" fmla="*/ 2880633 h 393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89424" h="3932040">
                  <a:moveTo>
                    <a:pt x="5085249" y="2880633"/>
                  </a:moveTo>
                  <a:cubicBezTo>
                    <a:pt x="5113880" y="2786786"/>
                    <a:pt x="5128195" y="2689758"/>
                    <a:pt x="5128195" y="2589548"/>
                  </a:cubicBezTo>
                  <a:cubicBezTo>
                    <a:pt x="5128195" y="2187118"/>
                    <a:pt x="4894373" y="1833998"/>
                    <a:pt x="4544434" y="1670163"/>
                  </a:cubicBezTo>
                  <a:cubicBezTo>
                    <a:pt x="4569884" y="1552456"/>
                    <a:pt x="4573065" y="1428387"/>
                    <a:pt x="4553977" y="1302727"/>
                  </a:cubicBezTo>
                  <a:cubicBezTo>
                    <a:pt x="4495124" y="898707"/>
                    <a:pt x="4107010" y="513774"/>
                    <a:pt x="3702990" y="456511"/>
                  </a:cubicBezTo>
                  <a:cubicBezTo>
                    <a:pt x="3574149" y="437424"/>
                    <a:pt x="3446898" y="442195"/>
                    <a:pt x="3326010" y="470827"/>
                  </a:cubicBezTo>
                  <a:cubicBezTo>
                    <a:pt x="3143088" y="181332"/>
                    <a:pt x="2821780" y="0"/>
                    <a:pt x="2470251" y="0"/>
                  </a:cubicBezTo>
                  <a:cubicBezTo>
                    <a:pt x="2118721" y="0"/>
                    <a:pt x="1797413" y="181332"/>
                    <a:pt x="1612900" y="469236"/>
                  </a:cubicBezTo>
                  <a:cubicBezTo>
                    <a:pt x="1538140" y="451739"/>
                    <a:pt x="1461790" y="443786"/>
                    <a:pt x="1383849" y="443786"/>
                  </a:cubicBezTo>
                  <a:cubicBezTo>
                    <a:pt x="823947" y="443786"/>
                    <a:pt x="367436" y="898707"/>
                    <a:pt x="367436" y="1460200"/>
                  </a:cubicBezTo>
                  <a:cubicBezTo>
                    <a:pt x="367436" y="1565181"/>
                    <a:pt x="383342" y="1668572"/>
                    <a:pt x="415155" y="1767191"/>
                  </a:cubicBezTo>
                  <a:cubicBezTo>
                    <a:pt x="159063" y="1956476"/>
                    <a:pt x="0" y="2258696"/>
                    <a:pt x="0" y="2589548"/>
                  </a:cubicBezTo>
                  <a:cubicBezTo>
                    <a:pt x="0" y="2801102"/>
                    <a:pt x="66807" y="3006293"/>
                    <a:pt x="187695" y="3176491"/>
                  </a:cubicBezTo>
                  <a:cubicBezTo>
                    <a:pt x="171788" y="3201941"/>
                    <a:pt x="157472" y="3230572"/>
                    <a:pt x="147929" y="3262385"/>
                  </a:cubicBezTo>
                  <a:cubicBezTo>
                    <a:pt x="74760" y="3486664"/>
                    <a:pt x="198829" y="3742755"/>
                    <a:pt x="434242" y="3857281"/>
                  </a:cubicBezTo>
                  <a:cubicBezTo>
                    <a:pt x="572627" y="3924087"/>
                    <a:pt x="718965" y="3932040"/>
                    <a:pt x="830310" y="3932040"/>
                  </a:cubicBezTo>
                  <a:cubicBezTo>
                    <a:pt x="862122" y="3932040"/>
                    <a:pt x="893935" y="3932040"/>
                    <a:pt x="925747" y="3930450"/>
                  </a:cubicBezTo>
                  <a:cubicBezTo>
                    <a:pt x="1530187" y="3914544"/>
                    <a:pt x="2144171" y="3906590"/>
                    <a:pt x="2750202" y="3906590"/>
                  </a:cubicBezTo>
                  <a:cubicBezTo>
                    <a:pt x="3219438" y="3906590"/>
                    <a:pt x="3695037" y="3911362"/>
                    <a:pt x="4162682" y="3920906"/>
                  </a:cubicBezTo>
                  <a:cubicBezTo>
                    <a:pt x="4200858" y="3920906"/>
                    <a:pt x="4240623" y="3922497"/>
                    <a:pt x="4281980" y="3922497"/>
                  </a:cubicBezTo>
                  <a:cubicBezTo>
                    <a:pt x="4281980" y="3922497"/>
                    <a:pt x="4281980" y="3922497"/>
                    <a:pt x="4281980" y="3922497"/>
                  </a:cubicBezTo>
                  <a:cubicBezTo>
                    <a:pt x="4401277" y="3922497"/>
                    <a:pt x="4542843" y="3916134"/>
                    <a:pt x="4687591" y="3871596"/>
                  </a:cubicBezTo>
                  <a:cubicBezTo>
                    <a:pt x="4923004" y="3798427"/>
                    <a:pt x="5102745" y="3631411"/>
                    <a:pt x="5164780" y="3426220"/>
                  </a:cubicBezTo>
                  <a:cubicBezTo>
                    <a:pt x="5215680" y="3256022"/>
                    <a:pt x="5187049" y="3061965"/>
                    <a:pt x="5085249" y="2880633"/>
                  </a:cubicBezTo>
                  <a:close/>
                </a:path>
              </a:pathLst>
            </a:custGeom>
            <a:solidFill>
              <a:srgbClr val="BFE2D8"/>
            </a:solidFill>
            <a:ln w="15894" cap="flat">
              <a:noFill/>
              <a:prstDash val="solid"/>
              <a:miter/>
            </a:ln>
            <a:effectLst>
              <a:outerShdw blurRad="63500" sx="102000" sy="102000" algn="ctr" rotWithShape="0">
                <a:prstClr val="black">
                  <a:alpha val="40000"/>
                </a:prstClr>
              </a:outerShdw>
            </a:effectLst>
          </p:spPr>
          <p:txBody>
            <a:bodyPr rtlCol="0" anchor="ctr"/>
            <a:lstStyle/>
            <a:p>
              <a:endParaRPr lang="vi-VN"/>
            </a:p>
          </p:txBody>
        </p:sp>
        <p:sp>
          <p:nvSpPr>
            <p:cNvPr id="157" name="Hộp Văn bản 156">
              <a:extLst>
                <a:ext uri="{FF2B5EF4-FFF2-40B4-BE49-F238E27FC236}">
                  <a16:creationId xmlns:a16="http://schemas.microsoft.com/office/drawing/2014/main" id="{05DD8B3B-0190-33BF-1729-F2028DF8137B}"/>
                </a:ext>
              </a:extLst>
            </p:cNvPr>
            <p:cNvSpPr txBox="1"/>
            <p:nvPr/>
          </p:nvSpPr>
          <p:spPr>
            <a:xfrm>
              <a:off x="1681613" y="3429000"/>
              <a:ext cx="3763536" cy="1200329"/>
            </a:xfrm>
            <a:prstGeom prst="rect">
              <a:avLst/>
            </a:prstGeom>
            <a:noFill/>
          </p:spPr>
          <p:txBody>
            <a:bodyPr wrap="square" rtlCol="0">
              <a:spAutoFit/>
            </a:bodyPr>
            <a:lstStyle/>
            <a:p>
              <a:r>
                <a:rPr lang="vi-VN" sz="3600" b="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Cơ quan hô hấp có chức năng gì?</a:t>
              </a:r>
              <a:endParaRPr lang="vi-VN" sz="3600" dirty="0">
                <a:latin typeface="Vogue-ExtraBold" panose="020B0500000000000000" pitchFamily="34" charset="0"/>
                <a:ea typeface="Vogue-ExtraBold" panose="020B0500000000000000" pitchFamily="34" charset="0"/>
                <a:cs typeface="Vogue-ExtraBold" panose="020B0500000000000000" pitchFamily="34" charset="0"/>
              </a:endParaRPr>
            </a:p>
          </p:txBody>
        </p:sp>
      </p:grpSp>
    </p:spTree>
    <p:extLst>
      <p:ext uri="{BB962C8B-B14F-4D97-AF65-F5344CB8AC3E}">
        <p14:creationId xmlns:p14="http://schemas.microsoft.com/office/powerpoint/2010/main" val="28508493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p:cTn id="7" dur="1000"/>
                                        <p:tgtEl>
                                          <p:spTgt spid="160"/>
                                        </p:tgtEl>
                                      </p:cBhvr>
                                    </p:animEffect>
                                    <p:anim calcmode="lin" valueType="num">
                                      <p:cBhvr>
                                        <p:cTn id="8" dur="1000" fill="hold"/>
                                        <p:tgtEl>
                                          <p:spTgt spid="160"/>
                                        </p:tgtEl>
                                        <p:attrNameLst>
                                          <p:attrName>ppt_x</p:attrName>
                                        </p:attrNameLst>
                                      </p:cBhvr>
                                      <p:tavLst>
                                        <p:tav tm="0">
                                          <p:val>
                                            <p:strVal val="#ppt_x"/>
                                          </p:val>
                                        </p:tav>
                                        <p:tav tm="100000">
                                          <p:val>
                                            <p:strVal val="#ppt_x"/>
                                          </p:val>
                                        </p:tav>
                                      </p:tavLst>
                                    </p:anim>
                                    <p:anim calcmode="lin" valueType="num">
                                      <p:cBhvr>
                                        <p:cTn id="9" dur="1000" fill="hold"/>
                                        <p:tgtEl>
                                          <p:spTgt spid="1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图片 3">
            <a:extLst>
              <a:ext uri="{FF2B5EF4-FFF2-40B4-BE49-F238E27FC236}">
                <a16:creationId xmlns:a16="http://schemas.microsoft.com/office/drawing/2014/main" id="{EC05921E-61B4-8329-2611-7F738CEB3D58}"/>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grpSp>
        <p:nvGrpSpPr>
          <p:cNvPr id="160" name="Nhóm 159">
            <a:extLst>
              <a:ext uri="{FF2B5EF4-FFF2-40B4-BE49-F238E27FC236}">
                <a16:creationId xmlns:a16="http://schemas.microsoft.com/office/drawing/2014/main" id="{32EA523A-E08C-E9F2-CC2F-C0DC6D22D296}"/>
              </a:ext>
            </a:extLst>
          </p:cNvPr>
          <p:cNvGrpSpPr/>
          <p:nvPr/>
        </p:nvGrpSpPr>
        <p:grpSpPr>
          <a:xfrm>
            <a:off x="4248155" y="1076446"/>
            <a:ext cx="7106610" cy="4301982"/>
            <a:chOff x="856525" y="2291789"/>
            <a:chExt cx="5154700" cy="2949732"/>
          </a:xfrm>
        </p:grpSpPr>
        <p:sp>
          <p:nvSpPr>
            <p:cNvPr id="159" name="Đồ họa 157">
              <a:extLst>
                <a:ext uri="{FF2B5EF4-FFF2-40B4-BE49-F238E27FC236}">
                  <a16:creationId xmlns:a16="http://schemas.microsoft.com/office/drawing/2014/main" id="{C3EF959E-8049-B462-0440-2C6977403170}"/>
                </a:ext>
              </a:extLst>
            </p:cNvPr>
            <p:cNvSpPr/>
            <p:nvPr/>
          </p:nvSpPr>
          <p:spPr>
            <a:xfrm>
              <a:off x="856525" y="2291789"/>
              <a:ext cx="5154700" cy="2949732"/>
            </a:xfrm>
            <a:custGeom>
              <a:avLst/>
              <a:gdLst>
                <a:gd name="connsiteX0" fmla="*/ 5085249 w 5189424"/>
                <a:gd name="connsiteY0" fmla="*/ 2880633 h 3932040"/>
                <a:gd name="connsiteX1" fmla="*/ 5128195 w 5189424"/>
                <a:gd name="connsiteY1" fmla="*/ 2589548 h 3932040"/>
                <a:gd name="connsiteX2" fmla="*/ 4544434 w 5189424"/>
                <a:gd name="connsiteY2" fmla="*/ 1670163 h 3932040"/>
                <a:gd name="connsiteX3" fmla="*/ 4553977 w 5189424"/>
                <a:gd name="connsiteY3" fmla="*/ 1302727 h 3932040"/>
                <a:gd name="connsiteX4" fmla="*/ 3702990 w 5189424"/>
                <a:gd name="connsiteY4" fmla="*/ 456511 h 3932040"/>
                <a:gd name="connsiteX5" fmla="*/ 3326010 w 5189424"/>
                <a:gd name="connsiteY5" fmla="*/ 470827 h 3932040"/>
                <a:gd name="connsiteX6" fmla="*/ 2470251 w 5189424"/>
                <a:gd name="connsiteY6" fmla="*/ 0 h 3932040"/>
                <a:gd name="connsiteX7" fmla="*/ 1612900 w 5189424"/>
                <a:gd name="connsiteY7" fmla="*/ 469236 h 3932040"/>
                <a:gd name="connsiteX8" fmla="*/ 1383849 w 5189424"/>
                <a:gd name="connsiteY8" fmla="*/ 443786 h 3932040"/>
                <a:gd name="connsiteX9" fmla="*/ 367436 w 5189424"/>
                <a:gd name="connsiteY9" fmla="*/ 1460200 h 3932040"/>
                <a:gd name="connsiteX10" fmla="*/ 415155 w 5189424"/>
                <a:gd name="connsiteY10" fmla="*/ 1767191 h 3932040"/>
                <a:gd name="connsiteX11" fmla="*/ 0 w 5189424"/>
                <a:gd name="connsiteY11" fmla="*/ 2589548 h 3932040"/>
                <a:gd name="connsiteX12" fmla="*/ 187695 w 5189424"/>
                <a:gd name="connsiteY12" fmla="*/ 3176491 h 3932040"/>
                <a:gd name="connsiteX13" fmla="*/ 147929 w 5189424"/>
                <a:gd name="connsiteY13" fmla="*/ 3262385 h 3932040"/>
                <a:gd name="connsiteX14" fmla="*/ 434242 w 5189424"/>
                <a:gd name="connsiteY14" fmla="*/ 3857281 h 3932040"/>
                <a:gd name="connsiteX15" fmla="*/ 830310 w 5189424"/>
                <a:gd name="connsiteY15" fmla="*/ 3932040 h 3932040"/>
                <a:gd name="connsiteX16" fmla="*/ 925747 w 5189424"/>
                <a:gd name="connsiteY16" fmla="*/ 3930450 h 3932040"/>
                <a:gd name="connsiteX17" fmla="*/ 2750202 w 5189424"/>
                <a:gd name="connsiteY17" fmla="*/ 3906590 h 3932040"/>
                <a:gd name="connsiteX18" fmla="*/ 4162682 w 5189424"/>
                <a:gd name="connsiteY18" fmla="*/ 3920906 h 3932040"/>
                <a:gd name="connsiteX19" fmla="*/ 4281980 w 5189424"/>
                <a:gd name="connsiteY19" fmla="*/ 3922497 h 3932040"/>
                <a:gd name="connsiteX20" fmla="*/ 4281980 w 5189424"/>
                <a:gd name="connsiteY20" fmla="*/ 3922497 h 3932040"/>
                <a:gd name="connsiteX21" fmla="*/ 4687591 w 5189424"/>
                <a:gd name="connsiteY21" fmla="*/ 3871596 h 3932040"/>
                <a:gd name="connsiteX22" fmla="*/ 5164780 w 5189424"/>
                <a:gd name="connsiteY22" fmla="*/ 3426220 h 3932040"/>
                <a:gd name="connsiteX23" fmla="*/ 5085249 w 5189424"/>
                <a:gd name="connsiteY23" fmla="*/ 2880633 h 393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89424" h="3932040">
                  <a:moveTo>
                    <a:pt x="5085249" y="2880633"/>
                  </a:moveTo>
                  <a:cubicBezTo>
                    <a:pt x="5113880" y="2786786"/>
                    <a:pt x="5128195" y="2689758"/>
                    <a:pt x="5128195" y="2589548"/>
                  </a:cubicBezTo>
                  <a:cubicBezTo>
                    <a:pt x="5128195" y="2187118"/>
                    <a:pt x="4894373" y="1833998"/>
                    <a:pt x="4544434" y="1670163"/>
                  </a:cubicBezTo>
                  <a:cubicBezTo>
                    <a:pt x="4569884" y="1552456"/>
                    <a:pt x="4573065" y="1428387"/>
                    <a:pt x="4553977" y="1302727"/>
                  </a:cubicBezTo>
                  <a:cubicBezTo>
                    <a:pt x="4495124" y="898707"/>
                    <a:pt x="4107010" y="513774"/>
                    <a:pt x="3702990" y="456511"/>
                  </a:cubicBezTo>
                  <a:cubicBezTo>
                    <a:pt x="3574149" y="437424"/>
                    <a:pt x="3446898" y="442195"/>
                    <a:pt x="3326010" y="470827"/>
                  </a:cubicBezTo>
                  <a:cubicBezTo>
                    <a:pt x="3143088" y="181332"/>
                    <a:pt x="2821780" y="0"/>
                    <a:pt x="2470251" y="0"/>
                  </a:cubicBezTo>
                  <a:cubicBezTo>
                    <a:pt x="2118721" y="0"/>
                    <a:pt x="1797413" y="181332"/>
                    <a:pt x="1612900" y="469236"/>
                  </a:cubicBezTo>
                  <a:cubicBezTo>
                    <a:pt x="1538140" y="451739"/>
                    <a:pt x="1461790" y="443786"/>
                    <a:pt x="1383849" y="443786"/>
                  </a:cubicBezTo>
                  <a:cubicBezTo>
                    <a:pt x="823947" y="443786"/>
                    <a:pt x="367436" y="898707"/>
                    <a:pt x="367436" y="1460200"/>
                  </a:cubicBezTo>
                  <a:cubicBezTo>
                    <a:pt x="367436" y="1565181"/>
                    <a:pt x="383342" y="1668572"/>
                    <a:pt x="415155" y="1767191"/>
                  </a:cubicBezTo>
                  <a:cubicBezTo>
                    <a:pt x="159063" y="1956476"/>
                    <a:pt x="0" y="2258696"/>
                    <a:pt x="0" y="2589548"/>
                  </a:cubicBezTo>
                  <a:cubicBezTo>
                    <a:pt x="0" y="2801102"/>
                    <a:pt x="66807" y="3006293"/>
                    <a:pt x="187695" y="3176491"/>
                  </a:cubicBezTo>
                  <a:cubicBezTo>
                    <a:pt x="171788" y="3201941"/>
                    <a:pt x="157472" y="3230572"/>
                    <a:pt x="147929" y="3262385"/>
                  </a:cubicBezTo>
                  <a:cubicBezTo>
                    <a:pt x="74760" y="3486664"/>
                    <a:pt x="198829" y="3742755"/>
                    <a:pt x="434242" y="3857281"/>
                  </a:cubicBezTo>
                  <a:cubicBezTo>
                    <a:pt x="572627" y="3924087"/>
                    <a:pt x="718965" y="3932040"/>
                    <a:pt x="830310" y="3932040"/>
                  </a:cubicBezTo>
                  <a:cubicBezTo>
                    <a:pt x="862122" y="3932040"/>
                    <a:pt x="893935" y="3932040"/>
                    <a:pt x="925747" y="3930450"/>
                  </a:cubicBezTo>
                  <a:cubicBezTo>
                    <a:pt x="1530187" y="3914544"/>
                    <a:pt x="2144171" y="3906590"/>
                    <a:pt x="2750202" y="3906590"/>
                  </a:cubicBezTo>
                  <a:cubicBezTo>
                    <a:pt x="3219438" y="3906590"/>
                    <a:pt x="3695037" y="3911362"/>
                    <a:pt x="4162682" y="3920906"/>
                  </a:cubicBezTo>
                  <a:cubicBezTo>
                    <a:pt x="4200858" y="3920906"/>
                    <a:pt x="4240623" y="3922497"/>
                    <a:pt x="4281980" y="3922497"/>
                  </a:cubicBezTo>
                  <a:cubicBezTo>
                    <a:pt x="4281980" y="3922497"/>
                    <a:pt x="4281980" y="3922497"/>
                    <a:pt x="4281980" y="3922497"/>
                  </a:cubicBezTo>
                  <a:cubicBezTo>
                    <a:pt x="4401277" y="3922497"/>
                    <a:pt x="4542843" y="3916134"/>
                    <a:pt x="4687591" y="3871596"/>
                  </a:cubicBezTo>
                  <a:cubicBezTo>
                    <a:pt x="4923004" y="3798427"/>
                    <a:pt x="5102745" y="3631411"/>
                    <a:pt x="5164780" y="3426220"/>
                  </a:cubicBezTo>
                  <a:cubicBezTo>
                    <a:pt x="5215680" y="3256022"/>
                    <a:pt x="5187049" y="3061965"/>
                    <a:pt x="5085249" y="2880633"/>
                  </a:cubicBezTo>
                  <a:close/>
                </a:path>
              </a:pathLst>
            </a:custGeom>
            <a:solidFill>
              <a:srgbClr val="BFE2D8"/>
            </a:solidFill>
            <a:ln w="15894" cap="flat">
              <a:noFill/>
              <a:prstDash val="solid"/>
              <a:miter/>
            </a:ln>
            <a:effectLst>
              <a:outerShdw blurRad="63500" sx="102000" sy="102000" algn="ctr" rotWithShape="0">
                <a:prstClr val="black">
                  <a:alpha val="40000"/>
                </a:prstClr>
              </a:outerShdw>
            </a:effectLst>
          </p:spPr>
          <p:txBody>
            <a:bodyPr rtlCol="0" anchor="ctr"/>
            <a:lstStyle/>
            <a:p>
              <a:endParaRPr lang="vi-VN"/>
            </a:p>
          </p:txBody>
        </p:sp>
        <p:sp>
          <p:nvSpPr>
            <p:cNvPr id="157" name="Hộp Văn bản 156">
              <a:extLst>
                <a:ext uri="{FF2B5EF4-FFF2-40B4-BE49-F238E27FC236}">
                  <a16:creationId xmlns:a16="http://schemas.microsoft.com/office/drawing/2014/main" id="{05DD8B3B-0190-33BF-1729-F2028DF8137B}"/>
                </a:ext>
              </a:extLst>
            </p:cNvPr>
            <p:cNvSpPr txBox="1"/>
            <p:nvPr/>
          </p:nvSpPr>
          <p:spPr>
            <a:xfrm>
              <a:off x="1354287" y="3029873"/>
              <a:ext cx="4103641" cy="1966437"/>
            </a:xfrm>
            <a:prstGeom prst="rect">
              <a:avLst/>
            </a:prstGeom>
            <a:noFill/>
          </p:spPr>
          <p:txBody>
            <a:bodyPr wrap="square" rtlCol="0">
              <a:spAutoFit/>
            </a:bodyPr>
            <a:lstStyle/>
            <a:p>
              <a:pPr algn="ctr"/>
              <a:r>
                <a:rPr lang="vi-VN"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Cơ quan hô hấp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thực</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hiện</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trao</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đổi</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khí</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giữa</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cơ</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thể</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và</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môi</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trường</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bên</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ngoài</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thông</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qua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hoạt</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động</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hít</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vào</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và</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thở</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ra.</a:t>
              </a:r>
              <a:endParaRPr lang="vi-VN" sz="3600" b="1" dirty="0">
                <a:latin typeface="Cambria" panose="02040503050406030204" pitchFamily="18" charset="0"/>
                <a:ea typeface="Cambria" panose="02040503050406030204" pitchFamily="18" charset="0"/>
                <a:cs typeface="Vogue-ExtraBold" panose="020B0500000000000000" pitchFamily="34" charset="0"/>
              </a:endParaRPr>
            </a:p>
          </p:txBody>
        </p:sp>
      </p:grpSp>
      <p:pic>
        <p:nvPicPr>
          <p:cNvPr id="6" name="Hình ảnh 5">
            <a:extLst>
              <a:ext uri="{FF2B5EF4-FFF2-40B4-BE49-F238E27FC236}">
                <a16:creationId xmlns:a16="http://schemas.microsoft.com/office/drawing/2014/main" id="{4CBCEDCE-64AF-8E34-A891-C5E3172990D3}"/>
              </a:ext>
            </a:extLst>
          </p:cNvPr>
          <p:cNvPicPr>
            <a:picLocks noChangeAspect="1"/>
          </p:cNvPicPr>
          <p:nvPr/>
        </p:nvPicPr>
        <p:blipFill>
          <a:blip r:embed="rId5"/>
          <a:stretch>
            <a:fillRect/>
          </a:stretch>
        </p:blipFill>
        <p:spPr>
          <a:xfrm>
            <a:off x="1115535" y="544010"/>
            <a:ext cx="2569827" cy="5434314"/>
          </a:xfrm>
          <a:prstGeom prst="rect">
            <a:avLst/>
          </a:prstGeom>
        </p:spPr>
      </p:pic>
    </p:spTree>
    <p:extLst>
      <p:ext uri="{BB962C8B-B14F-4D97-AF65-F5344CB8AC3E}">
        <p14:creationId xmlns:p14="http://schemas.microsoft.com/office/powerpoint/2010/main" val="2364864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60"/>
                                        </p:tgtEl>
                                        <p:attrNameLst>
                                          <p:attrName>style.visibility</p:attrName>
                                        </p:attrNameLst>
                                      </p:cBhvr>
                                      <p:to>
                                        <p:strVal val="visible"/>
                                      </p:to>
                                    </p:set>
                                    <p:anim calcmode="lin" valueType="num">
                                      <p:cBhvr additive="base">
                                        <p:cTn id="7" dur="500" fill="hold"/>
                                        <p:tgtEl>
                                          <p:spTgt spid="160"/>
                                        </p:tgtEl>
                                        <p:attrNameLst>
                                          <p:attrName>ppt_x</p:attrName>
                                        </p:attrNameLst>
                                      </p:cBhvr>
                                      <p:tavLst>
                                        <p:tav tm="0">
                                          <p:val>
                                            <p:strVal val="1+#ppt_w/2"/>
                                          </p:val>
                                        </p:tav>
                                        <p:tav tm="100000">
                                          <p:val>
                                            <p:strVal val="#ppt_x"/>
                                          </p:val>
                                        </p:tav>
                                      </p:tavLst>
                                    </p:anim>
                                    <p:anim calcmode="lin" valueType="num">
                                      <p:cBhvr additive="base">
                                        <p:cTn id="8" dur="500" fill="hold"/>
                                        <p:tgtEl>
                                          <p:spTgt spid="1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图片 3">
            <a:extLst>
              <a:ext uri="{FF2B5EF4-FFF2-40B4-BE49-F238E27FC236}">
                <a16:creationId xmlns:a16="http://schemas.microsoft.com/office/drawing/2014/main" id="{EC05921E-61B4-8329-2611-7F738CEB3D58}"/>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grpSp>
        <p:nvGrpSpPr>
          <p:cNvPr id="25" name="Nhóm 24">
            <a:extLst>
              <a:ext uri="{FF2B5EF4-FFF2-40B4-BE49-F238E27FC236}">
                <a16:creationId xmlns:a16="http://schemas.microsoft.com/office/drawing/2014/main" id="{B88C40A7-78AE-37D9-3C96-A9382F3AB6A7}"/>
              </a:ext>
            </a:extLst>
          </p:cNvPr>
          <p:cNvGrpSpPr/>
          <p:nvPr/>
        </p:nvGrpSpPr>
        <p:grpSpPr>
          <a:xfrm>
            <a:off x="1812902" y="-76695"/>
            <a:ext cx="8740003" cy="6292299"/>
            <a:chOff x="1812902" y="-76695"/>
            <a:chExt cx="8740003" cy="6292299"/>
          </a:xfrm>
        </p:grpSpPr>
        <p:grpSp>
          <p:nvGrpSpPr>
            <p:cNvPr id="5" name="Đồ họa 3">
              <a:extLst>
                <a:ext uri="{FF2B5EF4-FFF2-40B4-BE49-F238E27FC236}">
                  <a16:creationId xmlns:a16="http://schemas.microsoft.com/office/drawing/2014/main" id="{21808841-FF90-8061-EA07-6B48E03458D5}"/>
                </a:ext>
              </a:extLst>
            </p:cNvPr>
            <p:cNvGrpSpPr/>
            <p:nvPr/>
          </p:nvGrpSpPr>
          <p:grpSpPr>
            <a:xfrm>
              <a:off x="1851949" y="436634"/>
              <a:ext cx="8700956" cy="5778970"/>
              <a:chOff x="3110912" y="770051"/>
              <a:chExt cx="6092014" cy="5538587"/>
            </a:xfrm>
          </p:grpSpPr>
          <p:sp>
            <p:nvSpPr>
              <p:cNvPr id="7" name="Hình tự do: Hình 6">
                <a:extLst>
                  <a:ext uri="{FF2B5EF4-FFF2-40B4-BE49-F238E27FC236}">
                    <a16:creationId xmlns:a16="http://schemas.microsoft.com/office/drawing/2014/main" id="{79E6B4DF-0183-40CF-2A41-DB99F2F8C183}"/>
                  </a:ext>
                </a:extLst>
              </p:cNvPr>
              <p:cNvSpPr/>
              <p:nvPr/>
            </p:nvSpPr>
            <p:spPr>
              <a:xfrm>
                <a:off x="3290409" y="1248446"/>
                <a:ext cx="5733020" cy="5060192"/>
              </a:xfrm>
              <a:custGeom>
                <a:avLst/>
                <a:gdLst>
                  <a:gd name="connsiteX0" fmla="*/ 5733021 w 5733020"/>
                  <a:gd name="connsiteY0" fmla="*/ 5021561 h 5060192"/>
                  <a:gd name="connsiteX1" fmla="*/ 0 w 5733020"/>
                  <a:gd name="connsiteY1" fmla="*/ 4950850 h 5060192"/>
                  <a:gd name="connsiteX2" fmla="*/ 294810 w 5733020"/>
                  <a:gd name="connsiteY2" fmla="*/ 0 h 5060192"/>
                  <a:gd name="connsiteX3" fmla="*/ 5291350 w 5733020"/>
                  <a:gd name="connsiteY3" fmla="*/ 159915 h 5060192"/>
                  <a:gd name="connsiteX4" fmla="*/ 5733021 w 5733020"/>
                  <a:gd name="connsiteY4" fmla="*/ 5021561 h 5060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3020" h="5060192">
                    <a:moveTo>
                      <a:pt x="5733021" y="5021561"/>
                    </a:moveTo>
                    <a:cubicBezTo>
                      <a:pt x="3845585" y="5091184"/>
                      <a:pt x="1885261" y="5066163"/>
                      <a:pt x="0" y="4950850"/>
                    </a:cubicBezTo>
                    <a:cubicBezTo>
                      <a:pt x="112050" y="3340818"/>
                      <a:pt x="183848" y="1610033"/>
                      <a:pt x="294810" y="0"/>
                    </a:cubicBezTo>
                    <a:cubicBezTo>
                      <a:pt x="1960323" y="53305"/>
                      <a:pt x="3625837" y="106610"/>
                      <a:pt x="5291350" y="159915"/>
                    </a:cubicBezTo>
                    <a:lnTo>
                      <a:pt x="5733021" y="5021561"/>
                    </a:lnTo>
                    <a:close/>
                  </a:path>
                </a:pathLst>
              </a:custGeom>
              <a:solidFill>
                <a:srgbClr val="CCCCCC"/>
              </a:solidFill>
              <a:ln w="38100"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id="{BB04D8BE-0B28-803E-D068-C28608E3AA5E}"/>
                  </a:ext>
                </a:extLst>
              </p:cNvPr>
              <p:cNvSpPr/>
              <p:nvPr/>
            </p:nvSpPr>
            <p:spPr>
              <a:xfrm>
                <a:off x="3110912" y="932967"/>
                <a:ext cx="5733020" cy="5059104"/>
              </a:xfrm>
              <a:custGeom>
                <a:avLst/>
                <a:gdLst>
                  <a:gd name="connsiteX0" fmla="*/ 5733021 w 5733020"/>
                  <a:gd name="connsiteY0" fmla="*/ 5020473 h 5059104"/>
                  <a:gd name="connsiteX1" fmla="*/ 0 w 5733020"/>
                  <a:gd name="connsiteY1" fmla="*/ 4949762 h 5059104"/>
                  <a:gd name="connsiteX2" fmla="*/ 294810 w 5733020"/>
                  <a:gd name="connsiteY2" fmla="*/ 0 h 5059104"/>
                  <a:gd name="connsiteX3" fmla="*/ 5291350 w 5733020"/>
                  <a:gd name="connsiteY3" fmla="*/ 159915 h 5059104"/>
                  <a:gd name="connsiteX4" fmla="*/ 5733021 w 5733020"/>
                  <a:gd name="connsiteY4" fmla="*/ 5020473 h 5059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3020" h="5059104">
                    <a:moveTo>
                      <a:pt x="5733021" y="5020473"/>
                    </a:moveTo>
                    <a:cubicBezTo>
                      <a:pt x="3845585" y="5090096"/>
                      <a:pt x="1885261" y="5065076"/>
                      <a:pt x="0" y="4949762"/>
                    </a:cubicBezTo>
                    <a:cubicBezTo>
                      <a:pt x="110962" y="3340818"/>
                      <a:pt x="183848" y="1608945"/>
                      <a:pt x="294810" y="0"/>
                    </a:cubicBezTo>
                    <a:cubicBezTo>
                      <a:pt x="1960323" y="53305"/>
                      <a:pt x="3625837" y="106610"/>
                      <a:pt x="5291350" y="159915"/>
                    </a:cubicBezTo>
                    <a:lnTo>
                      <a:pt x="5733021" y="5020473"/>
                    </a:lnTo>
                    <a:close/>
                  </a:path>
                </a:pathLst>
              </a:custGeom>
              <a:solidFill>
                <a:srgbClr val="DDF0EE"/>
              </a:solidFill>
              <a:ln w="38100" cap="flat">
                <a:solidFill>
                  <a:schemeClr val="tx2">
                    <a:lumMod val="75000"/>
                  </a:schemeClr>
                </a:solid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A6B2505A-C864-A175-0A96-D032D92EF2E4}"/>
                  </a:ext>
                </a:extLst>
              </p:cNvPr>
              <p:cNvSpPr/>
              <p:nvPr/>
            </p:nvSpPr>
            <p:spPr>
              <a:xfrm>
                <a:off x="6966203" y="770051"/>
                <a:ext cx="2236723" cy="1330622"/>
              </a:xfrm>
              <a:custGeom>
                <a:avLst/>
                <a:gdLst>
                  <a:gd name="connsiteX0" fmla="*/ 0 w 2603248"/>
                  <a:gd name="connsiteY0" fmla="*/ 431880 h 1974465"/>
                  <a:gd name="connsiteX1" fmla="*/ 2213795 w 2603248"/>
                  <a:gd name="connsiteY1" fmla="*/ 1974466 h 1974465"/>
                  <a:gd name="connsiteX2" fmla="*/ 2223586 w 2603248"/>
                  <a:gd name="connsiteY2" fmla="*/ 1765596 h 1974465"/>
                  <a:gd name="connsiteX3" fmla="*/ 2381325 w 2603248"/>
                  <a:gd name="connsiteY3" fmla="*/ 1722082 h 1974465"/>
                  <a:gd name="connsiteX4" fmla="*/ 2275803 w 2603248"/>
                  <a:gd name="connsiteY4" fmla="*/ 1502334 h 1974465"/>
                  <a:gd name="connsiteX5" fmla="*/ 2464002 w 2603248"/>
                  <a:gd name="connsiteY5" fmla="*/ 1539322 h 1974465"/>
                  <a:gd name="connsiteX6" fmla="*/ 2425927 w 2603248"/>
                  <a:gd name="connsiteY6" fmla="*/ 1245600 h 1974465"/>
                  <a:gd name="connsiteX7" fmla="*/ 2603249 w 2603248"/>
                  <a:gd name="connsiteY7" fmla="*/ 1268445 h 1974465"/>
                  <a:gd name="connsiteX8" fmla="*/ 803928 w 2603248"/>
                  <a:gd name="connsiteY8" fmla="*/ 0 h 1974465"/>
                  <a:gd name="connsiteX9" fmla="*/ 810456 w 2603248"/>
                  <a:gd name="connsiteY9" fmla="*/ 154476 h 1974465"/>
                  <a:gd name="connsiteX10" fmla="*/ 525436 w 2603248"/>
                  <a:gd name="connsiteY10" fmla="*/ 68535 h 1974465"/>
                  <a:gd name="connsiteX11" fmla="*/ 543930 w 2603248"/>
                  <a:gd name="connsiteY11" fmla="*/ 267614 h 1974465"/>
                  <a:gd name="connsiteX12" fmla="*/ 175146 w 2603248"/>
                  <a:gd name="connsiteY12" fmla="*/ 118577 h 1974465"/>
                  <a:gd name="connsiteX13" fmla="*/ 293722 w 2603248"/>
                  <a:gd name="connsiteY13" fmla="*/ 392717 h 1974465"/>
                  <a:gd name="connsiteX14" fmla="*/ 0 w 2603248"/>
                  <a:gd name="connsiteY14" fmla="*/ 431880 h 197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3248" h="1974465">
                    <a:moveTo>
                      <a:pt x="0" y="431880"/>
                    </a:moveTo>
                    <a:cubicBezTo>
                      <a:pt x="665770" y="1042170"/>
                      <a:pt x="1417481" y="1550200"/>
                      <a:pt x="2213795" y="1974466"/>
                    </a:cubicBezTo>
                    <a:cubicBezTo>
                      <a:pt x="2215970" y="1917897"/>
                      <a:pt x="2221410" y="1821077"/>
                      <a:pt x="2223586" y="1765596"/>
                    </a:cubicBezTo>
                    <a:cubicBezTo>
                      <a:pt x="2275803" y="1751454"/>
                      <a:pt x="2328020" y="1737312"/>
                      <a:pt x="2381325" y="1722082"/>
                    </a:cubicBezTo>
                    <a:cubicBezTo>
                      <a:pt x="2346514" y="1649195"/>
                      <a:pt x="2311702" y="1576309"/>
                      <a:pt x="2275803" y="1502334"/>
                    </a:cubicBezTo>
                    <a:cubicBezTo>
                      <a:pt x="2338898" y="1514301"/>
                      <a:pt x="2400907" y="1526267"/>
                      <a:pt x="2464002" y="1539322"/>
                    </a:cubicBezTo>
                    <a:cubicBezTo>
                      <a:pt x="2447684" y="1446854"/>
                      <a:pt x="2441157" y="1338068"/>
                      <a:pt x="2425927" y="1245600"/>
                    </a:cubicBezTo>
                    <a:cubicBezTo>
                      <a:pt x="2487935" y="1259742"/>
                      <a:pt x="2541241" y="1253215"/>
                      <a:pt x="2603249" y="1268445"/>
                    </a:cubicBezTo>
                    <a:cubicBezTo>
                      <a:pt x="2002750" y="845267"/>
                      <a:pt x="1403339" y="423177"/>
                      <a:pt x="803928" y="0"/>
                    </a:cubicBezTo>
                    <a:cubicBezTo>
                      <a:pt x="805016" y="58744"/>
                      <a:pt x="809368" y="96820"/>
                      <a:pt x="810456" y="154476"/>
                    </a:cubicBezTo>
                    <a:cubicBezTo>
                      <a:pt x="721251" y="115313"/>
                      <a:pt x="614641" y="107698"/>
                      <a:pt x="525436" y="68535"/>
                    </a:cubicBezTo>
                    <a:cubicBezTo>
                      <a:pt x="521085" y="128367"/>
                      <a:pt x="548281" y="206693"/>
                      <a:pt x="543930" y="267614"/>
                    </a:cubicBezTo>
                    <a:cubicBezTo>
                      <a:pt x="416650" y="213221"/>
                      <a:pt x="302425" y="171882"/>
                      <a:pt x="175146" y="118577"/>
                    </a:cubicBezTo>
                    <a:cubicBezTo>
                      <a:pt x="211045" y="207781"/>
                      <a:pt x="258911" y="303513"/>
                      <a:pt x="293722" y="392717"/>
                    </a:cubicBezTo>
                    <a:cubicBezTo>
                      <a:pt x="216484" y="400332"/>
                      <a:pt x="77238" y="424265"/>
                      <a:pt x="0" y="431880"/>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C057AAAC-ABD5-ED0D-45B6-1F1A500B57CA}"/>
                  </a:ext>
                </a:extLst>
              </p:cNvPr>
              <p:cNvSpPr/>
              <p:nvPr/>
            </p:nvSpPr>
            <p:spPr>
              <a:xfrm>
                <a:off x="3575428" y="2350934"/>
                <a:ext cx="4724574" cy="3316260"/>
              </a:xfrm>
              <a:custGeom>
                <a:avLst/>
                <a:gdLst>
                  <a:gd name="connsiteX0" fmla="*/ 4628844 w 4724574"/>
                  <a:gd name="connsiteY0" fmla="*/ 0 h 2456493"/>
                  <a:gd name="connsiteX1" fmla="*/ 66359 w 4724574"/>
                  <a:gd name="connsiteY1" fmla="*/ 53305 h 2456493"/>
                  <a:gd name="connsiteX2" fmla="*/ 0 w 4724574"/>
                  <a:gd name="connsiteY2" fmla="*/ 2397643 h 2456493"/>
                  <a:gd name="connsiteX3" fmla="*/ 4724575 w 4724574"/>
                  <a:gd name="connsiteY3" fmla="*/ 2369359 h 2456493"/>
                  <a:gd name="connsiteX4" fmla="*/ 4628844 w 4724574"/>
                  <a:gd name="connsiteY4" fmla="*/ 0 h 2456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574" h="2456493">
                    <a:moveTo>
                      <a:pt x="4628844" y="0"/>
                    </a:moveTo>
                    <a:cubicBezTo>
                      <a:pt x="3089522" y="3264"/>
                      <a:pt x="1613296" y="3264"/>
                      <a:pt x="66359" y="53305"/>
                    </a:cubicBezTo>
                    <a:cubicBezTo>
                      <a:pt x="48954" y="830037"/>
                      <a:pt x="16318" y="1619823"/>
                      <a:pt x="0" y="2397643"/>
                    </a:cubicBezTo>
                    <a:cubicBezTo>
                      <a:pt x="1466435" y="2452036"/>
                      <a:pt x="3067765" y="2508605"/>
                      <a:pt x="4724575" y="2369359"/>
                    </a:cubicBezTo>
                    <a:lnTo>
                      <a:pt x="4628844" y="0"/>
                    </a:lnTo>
                    <a:close/>
                  </a:path>
                </a:pathLst>
              </a:custGeom>
              <a:solidFill>
                <a:srgbClr val="FFFFFF"/>
              </a:solidFill>
              <a:ln w="38100" cap="flat">
                <a:solidFill>
                  <a:schemeClr val="tx2">
                    <a:lumMod val="75000"/>
                  </a:schemeClr>
                </a:solidFill>
                <a:prstDash val="solid"/>
                <a:miter/>
              </a:ln>
            </p:spPr>
            <p:txBody>
              <a:bodyPr rtlCol="0" anchor="ctr"/>
              <a:lstStyle/>
              <a:p>
                <a:endParaRPr lang="vi-VN"/>
              </a:p>
            </p:txBody>
          </p:sp>
        </p:grpSp>
        <p:pic>
          <p:nvPicPr>
            <p:cNvPr id="23" name="Đồ họa 22">
              <a:extLst>
                <a:ext uri="{FF2B5EF4-FFF2-40B4-BE49-F238E27FC236}">
                  <a16:creationId xmlns:a16="http://schemas.microsoft.com/office/drawing/2014/main" id="{3FA26CC8-5E71-B051-341A-A22371A0A3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12902" y="-76695"/>
              <a:ext cx="2333625" cy="2257425"/>
            </a:xfrm>
            <a:prstGeom prst="rect">
              <a:avLst/>
            </a:prstGeom>
          </p:spPr>
        </p:pic>
        <p:sp>
          <p:nvSpPr>
            <p:cNvPr id="24" name="Hộp Văn bản 23">
              <a:extLst>
                <a:ext uri="{FF2B5EF4-FFF2-40B4-BE49-F238E27FC236}">
                  <a16:creationId xmlns:a16="http://schemas.microsoft.com/office/drawing/2014/main" id="{E95889FF-60FF-9399-54B8-44403493C09B}"/>
                </a:ext>
              </a:extLst>
            </p:cNvPr>
            <p:cNvSpPr txBox="1"/>
            <p:nvPr/>
          </p:nvSpPr>
          <p:spPr>
            <a:xfrm>
              <a:off x="2844044" y="2292731"/>
              <a:ext cx="6204030" cy="3046988"/>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Cơ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quan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hô</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hấp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gồm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mũi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quản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phế</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quản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phổi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Nhờ</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thở</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quan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hô</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hấp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luôn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đủ</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sống</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28238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27E4D4D5-AA11-752D-572B-877584FA7CC5}"/>
              </a:ext>
            </a:extLst>
          </p:cNvPr>
          <p:cNvGrpSpPr/>
          <p:nvPr/>
        </p:nvGrpSpPr>
        <p:grpSpPr>
          <a:xfrm>
            <a:off x="5579281" y="450057"/>
            <a:ext cx="5810968" cy="5656942"/>
            <a:chOff x="5093145" y="600528"/>
            <a:chExt cx="5810968" cy="5656942"/>
          </a:xfrm>
        </p:grpSpPr>
        <p:pic>
          <p:nvPicPr>
            <p:cNvPr id="4" name="Đồ họa 3">
              <a:extLst>
                <a:ext uri="{FF2B5EF4-FFF2-40B4-BE49-F238E27FC236}">
                  <a16:creationId xmlns:a16="http://schemas.microsoft.com/office/drawing/2014/main" id="{DB81ECF4-571D-A966-4695-F3BA78B1A6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93145" y="600528"/>
              <a:ext cx="5810968" cy="5656942"/>
            </a:xfrm>
            <a:prstGeom prst="rect">
              <a:avLst/>
            </a:prstGeom>
          </p:spPr>
        </p:pic>
        <p:sp>
          <p:nvSpPr>
            <p:cNvPr id="5" name="Hộp Văn bản 4">
              <a:extLst>
                <a:ext uri="{FF2B5EF4-FFF2-40B4-BE49-F238E27FC236}">
                  <a16:creationId xmlns:a16="http://schemas.microsoft.com/office/drawing/2014/main" id="{71D83F40-E927-5DF0-1CA1-CAC1DCD1D19B}"/>
                </a:ext>
              </a:extLst>
            </p:cNvPr>
            <p:cNvSpPr txBox="1"/>
            <p:nvPr/>
          </p:nvSpPr>
          <p:spPr>
            <a:xfrm rot="249030">
              <a:off x="5582435" y="2531437"/>
              <a:ext cx="4487540" cy="584775"/>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Ôn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nội</a:t>
              </a:r>
              <a:r>
                <a:rPr lang="en-US" sz="3200" b="1" dirty="0">
                  <a:latin typeface="Cambria" panose="02040503050406030204" pitchFamily="18" charset="0"/>
                  <a:ea typeface="Cambria" panose="02040503050406030204" pitchFamily="18" charset="0"/>
                </a:rPr>
                <a:t> dung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endParaRPr lang="vi-VN" sz="3200" b="1" dirty="0">
                <a:latin typeface="Cambria" panose="02040503050406030204" pitchFamily="18" charset="0"/>
                <a:ea typeface="Cambria" panose="02040503050406030204" pitchFamily="18" charset="0"/>
              </a:endParaRPr>
            </a:p>
          </p:txBody>
        </p:sp>
        <p:sp>
          <p:nvSpPr>
            <p:cNvPr id="6" name="Hộp Văn bản 5">
              <a:extLst>
                <a:ext uri="{FF2B5EF4-FFF2-40B4-BE49-F238E27FC236}">
                  <a16:creationId xmlns:a16="http://schemas.microsoft.com/office/drawing/2014/main" id="{4C74ED21-56E5-A44C-FAFF-B0D430E29F08}"/>
                </a:ext>
              </a:extLst>
            </p:cNvPr>
            <p:cNvSpPr txBox="1"/>
            <p:nvPr/>
          </p:nvSpPr>
          <p:spPr>
            <a:xfrm rot="249030">
              <a:off x="5257472" y="3439472"/>
              <a:ext cx="5137465" cy="584775"/>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Chuẩn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nội</a:t>
              </a:r>
              <a:r>
                <a:rPr lang="en-US" sz="3200" b="1" dirty="0">
                  <a:latin typeface="Cambria" panose="02040503050406030204" pitchFamily="18" charset="0"/>
                  <a:ea typeface="Cambria" panose="02040503050406030204" pitchFamily="18" charset="0"/>
                </a:rPr>
                <a:t> dung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mới</a:t>
              </a:r>
              <a:endParaRPr lang="vi-VN" sz="3200" b="1" dirty="0">
                <a:latin typeface="Cambria" panose="02040503050406030204" pitchFamily="18" charset="0"/>
                <a:ea typeface="Cambria" panose="02040503050406030204" pitchFamily="18" charset="0"/>
              </a:endParaRPr>
            </a:p>
          </p:txBody>
        </p:sp>
      </p:grpSp>
      <p:pic>
        <p:nvPicPr>
          <p:cNvPr id="16" name="Hình ảnh 15">
            <a:extLst>
              <a:ext uri="{FF2B5EF4-FFF2-40B4-BE49-F238E27FC236}">
                <a16:creationId xmlns:a16="http://schemas.microsoft.com/office/drawing/2014/main" id="{1D5CFA56-BD8F-8E2A-7998-7B620B510808}"/>
              </a:ext>
            </a:extLst>
          </p:cNvPr>
          <p:cNvPicPr>
            <a:picLocks noChangeAspect="1"/>
          </p:cNvPicPr>
          <p:nvPr/>
        </p:nvPicPr>
        <p:blipFill>
          <a:blip r:embed="rId4"/>
          <a:stretch>
            <a:fillRect/>
          </a:stretch>
        </p:blipFill>
        <p:spPr>
          <a:xfrm>
            <a:off x="-445575" y="1428231"/>
            <a:ext cx="6541575" cy="3700593"/>
          </a:xfrm>
          <a:prstGeom prst="rect">
            <a:avLst/>
          </a:prstGeom>
        </p:spPr>
      </p:pic>
    </p:spTree>
    <p:extLst>
      <p:ext uri="{BB962C8B-B14F-4D97-AF65-F5344CB8AC3E}">
        <p14:creationId xmlns:p14="http://schemas.microsoft.com/office/powerpoint/2010/main" val="6289308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F1306AC1-E38A-12BA-D004-B8877A04BABF}"/>
              </a:ext>
            </a:extLst>
          </p:cNvPr>
          <p:cNvPicPr>
            <a:picLocks noChangeAspect="1"/>
          </p:cNvPicPr>
          <p:nvPr/>
        </p:nvPicPr>
        <p:blipFill>
          <a:blip r:embed="rId2"/>
          <a:stretch>
            <a:fillRect/>
          </a:stretch>
        </p:blipFill>
        <p:spPr>
          <a:xfrm>
            <a:off x="3161287" y="1350440"/>
            <a:ext cx="8693649" cy="4828450"/>
          </a:xfrm>
          <a:prstGeom prst="rect">
            <a:avLst/>
          </a:prstGeom>
        </p:spPr>
      </p:pic>
    </p:spTree>
    <p:extLst>
      <p:ext uri="{BB962C8B-B14F-4D97-AF65-F5344CB8AC3E}">
        <p14:creationId xmlns:p14="http://schemas.microsoft.com/office/powerpoint/2010/main" val="213837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Hình ảnh 11">
            <a:extLst>
              <a:ext uri="{FF2B5EF4-FFF2-40B4-BE49-F238E27FC236}">
                <a16:creationId xmlns:a16="http://schemas.microsoft.com/office/drawing/2014/main" id="{725FAF74-2061-CD10-2E05-5E72626BD1D3}"/>
              </a:ext>
            </a:extLst>
          </p:cNvPr>
          <p:cNvPicPr>
            <a:picLocks noChangeAspect="1"/>
          </p:cNvPicPr>
          <p:nvPr/>
        </p:nvPicPr>
        <p:blipFill>
          <a:blip r:embed="rId2"/>
          <a:stretch>
            <a:fillRect/>
          </a:stretch>
        </p:blipFill>
        <p:spPr>
          <a:xfrm>
            <a:off x="1730243" y="483132"/>
            <a:ext cx="3962743" cy="4340728"/>
          </a:xfrm>
          <a:prstGeom prst="rect">
            <a:avLst/>
          </a:prstGeom>
        </p:spPr>
      </p:pic>
    </p:spTree>
    <p:extLst>
      <p:ext uri="{BB962C8B-B14F-4D97-AF65-F5344CB8AC3E}">
        <p14:creationId xmlns:p14="http://schemas.microsoft.com/office/powerpoint/2010/main" val="29203538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Nhóm 15">
            <a:extLst>
              <a:ext uri="{FF2B5EF4-FFF2-40B4-BE49-F238E27FC236}">
                <a16:creationId xmlns:a16="http://schemas.microsoft.com/office/drawing/2014/main" id="{64A18285-30F0-D6E1-BCB9-B402A2699058}"/>
              </a:ext>
            </a:extLst>
          </p:cNvPr>
          <p:cNvGrpSpPr/>
          <p:nvPr/>
        </p:nvGrpSpPr>
        <p:grpSpPr>
          <a:xfrm>
            <a:off x="325121" y="2690448"/>
            <a:ext cx="5909931" cy="2008233"/>
            <a:chOff x="993615" y="237542"/>
            <a:chExt cx="8770146" cy="1832307"/>
          </a:xfrm>
        </p:grpSpPr>
        <p:pic>
          <p:nvPicPr>
            <p:cNvPr id="14" name="Đồ họa 13">
              <a:extLst>
                <a:ext uri="{FF2B5EF4-FFF2-40B4-BE49-F238E27FC236}">
                  <a16:creationId xmlns:a16="http://schemas.microsoft.com/office/drawing/2014/main" id="{DA70B3AF-EF3D-A2A1-2231-75560B79DC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3615" y="237542"/>
              <a:ext cx="8770146" cy="1832307"/>
            </a:xfrm>
            <a:prstGeom prst="rect">
              <a:avLst/>
            </a:prstGeom>
          </p:spPr>
        </p:pic>
        <p:sp>
          <p:nvSpPr>
            <p:cNvPr id="15" name="Hộp Văn bản 14">
              <a:extLst>
                <a:ext uri="{FF2B5EF4-FFF2-40B4-BE49-F238E27FC236}">
                  <a16:creationId xmlns:a16="http://schemas.microsoft.com/office/drawing/2014/main" id="{3D04BD89-3C96-8585-6956-1D7E07A4ED1D}"/>
                </a:ext>
              </a:extLst>
            </p:cNvPr>
            <p:cNvSpPr txBox="1"/>
            <p:nvPr/>
          </p:nvSpPr>
          <p:spPr>
            <a:xfrm>
              <a:off x="1030367" y="394476"/>
              <a:ext cx="7960713" cy="1056271"/>
            </a:xfrm>
            <a:prstGeom prst="rect">
              <a:avLst/>
            </a:prstGeom>
            <a:noFill/>
          </p:spPr>
          <p:txBody>
            <a:bodyPr wrap="square" rtlCol="0">
              <a:spAutoFit/>
            </a:bodyPr>
            <a:lstStyle/>
            <a:p>
              <a:pPr algn="ctr"/>
              <a:r>
                <a:rPr lang="vi-VN" sz="3200" b="1"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Quan sát hình dưới đây, chỉ và nói tên các bộ phận chính của cơ quan hô hấp.</a:t>
              </a:r>
              <a:endParaRPr lang="vi-VN" sz="3200" b="1" dirty="0">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18" name="Hình ảnh 17">
            <a:extLst>
              <a:ext uri="{FF2B5EF4-FFF2-40B4-BE49-F238E27FC236}">
                <a16:creationId xmlns:a16="http://schemas.microsoft.com/office/drawing/2014/main" id="{2BD982E2-11CF-C5D5-3DD3-954CB22476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052" y="890175"/>
            <a:ext cx="5631827" cy="4758787"/>
          </a:xfrm>
          <a:prstGeom prst="rect">
            <a:avLst/>
          </a:prstGeom>
        </p:spPr>
      </p:pic>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spTree>
    <p:extLst>
      <p:ext uri="{BB962C8B-B14F-4D97-AF65-F5344CB8AC3E}">
        <p14:creationId xmlns:p14="http://schemas.microsoft.com/office/powerpoint/2010/main" val="249864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435">
                                          <p:stCondLst>
                                            <p:cond delay="0"/>
                                          </p:stCondLst>
                                        </p:cTn>
                                        <p:tgtEl>
                                          <p:spTgt spid="19"/>
                                        </p:tgtEl>
                                      </p:cBhvr>
                                    </p:animEffect>
                                    <p:anim calcmode="lin" valueType="num">
                                      <p:cBhvr>
                                        <p:cTn id="8" dur="1367"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9"/>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9"/>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9"/>
                                        </p:tgtEl>
                                        <p:attrNameLst>
                                          <p:attrName>ppt_y</p:attrName>
                                        </p:attrNameLst>
                                      </p:cBhvr>
                                      <p:tavLst>
                                        <p:tav tm="0" fmla="#ppt_y-sin(pi*$)/81">
                                          <p:val>
                                            <p:fltVal val="0"/>
                                          </p:val>
                                        </p:tav>
                                        <p:tav tm="100000">
                                          <p:val>
                                            <p:fltVal val="1"/>
                                          </p:val>
                                        </p:tav>
                                      </p:tavLst>
                                    </p:anim>
                                    <p:animScale>
                                      <p:cBhvr>
                                        <p:cTn id="13" dur="20">
                                          <p:stCondLst>
                                            <p:cond delay="487"/>
                                          </p:stCondLst>
                                        </p:cTn>
                                        <p:tgtEl>
                                          <p:spTgt spid="19"/>
                                        </p:tgtEl>
                                      </p:cBhvr>
                                      <p:to x="100000" y="60000"/>
                                    </p:animScale>
                                    <p:animScale>
                                      <p:cBhvr>
                                        <p:cTn id="14" dur="124" decel="50000">
                                          <p:stCondLst>
                                            <p:cond delay="507"/>
                                          </p:stCondLst>
                                        </p:cTn>
                                        <p:tgtEl>
                                          <p:spTgt spid="19"/>
                                        </p:tgtEl>
                                      </p:cBhvr>
                                      <p:to x="100000" y="100000"/>
                                    </p:animScale>
                                    <p:animScale>
                                      <p:cBhvr>
                                        <p:cTn id="15" dur="20">
                                          <p:stCondLst>
                                            <p:cond delay="984"/>
                                          </p:stCondLst>
                                        </p:cTn>
                                        <p:tgtEl>
                                          <p:spTgt spid="19"/>
                                        </p:tgtEl>
                                      </p:cBhvr>
                                      <p:to x="100000" y="80000"/>
                                    </p:animScale>
                                    <p:animScale>
                                      <p:cBhvr>
                                        <p:cTn id="16" dur="124" decel="50000">
                                          <p:stCondLst>
                                            <p:cond delay="1004"/>
                                          </p:stCondLst>
                                        </p:cTn>
                                        <p:tgtEl>
                                          <p:spTgt spid="19"/>
                                        </p:tgtEl>
                                      </p:cBhvr>
                                      <p:to x="100000" y="100000"/>
                                    </p:animScale>
                                    <p:animScale>
                                      <p:cBhvr>
                                        <p:cTn id="17" dur="20">
                                          <p:stCondLst>
                                            <p:cond delay="1231"/>
                                          </p:stCondLst>
                                        </p:cTn>
                                        <p:tgtEl>
                                          <p:spTgt spid="19"/>
                                        </p:tgtEl>
                                      </p:cBhvr>
                                      <p:to x="100000" y="90000"/>
                                    </p:animScale>
                                    <p:animScale>
                                      <p:cBhvr>
                                        <p:cTn id="18" dur="124" decel="50000">
                                          <p:stCondLst>
                                            <p:cond delay="1251"/>
                                          </p:stCondLst>
                                        </p:cTn>
                                        <p:tgtEl>
                                          <p:spTgt spid="19"/>
                                        </p:tgtEl>
                                      </p:cBhvr>
                                      <p:to x="100000" y="100000"/>
                                    </p:animScale>
                                    <p:animScale>
                                      <p:cBhvr>
                                        <p:cTn id="19" dur="20">
                                          <p:stCondLst>
                                            <p:cond delay="1356"/>
                                          </p:stCondLst>
                                        </p:cTn>
                                        <p:tgtEl>
                                          <p:spTgt spid="19"/>
                                        </p:tgtEl>
                                      </p:cBhvr>
                                      <p:to x="100000" y="95000"/>
                                    </p:animScale>
                                    <p:animScale>
                                      <p:cBhvr>
                                        <p:cTn id="20" dur="124" decel="50000">
                                          <p:stCondLst>
                                            <p:cond delay="1376"/>
                                          </p:stCondLst>
                                        </p:cTn>
                                        <p:tgtEl>
                                          <p:spTgt spid="1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a:extLst>
              <a:ext uri="{FF2B5EF4-FFF2-40B4-BE49-F238E27FC236}">
                <a16:creationId xmlns:a16="http://schemas.microsoft.com/office/drawing/2014/main" id="{2BD982E2-11CF-C5D5-3DD3-954CB2247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020" y="0"/>
            <a:ext cx="8300719" cy="7013950"/>
          </a:xfrm>
          <a:prstGeom prst="rect">
            <a:avLst/>
          </a:prstGeom>
        </p:spPr>
      </p:pic>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grpSp>
        <p:nvGrpSpPr>
          <p:cNvPr id="2" name="Đồ họa 7">
            <a:extLst>
              <a:ext uri="{FF2B5EF4-FFF2-40B4-BE49-F238E27FC236}">
                <a16:creationId xmlns:a16="http://schemas.microsoft.com/office/drawing/2014/main" id="{A5E3980E-F891-4ACC-1171-10D3200807DA}"/>
              </a:ext>
            </a:extLst>
          </p:cNvPr>
          <p:cNvGrpSpPr/>
          <p:nvPr/>
        </p:nvGrpSpPr>
        <p:grpSpPr>
          <a:xfrm>
            <a:off x="4414011" y="1182824"/>
            <a:ext cx="2095944" cy="2094608"/>
            <a:chOff x="5790181" y="3123642"/>
            <a:chExt cx="2095944" cy="2094608"/>
          </a:xfrm>
        </p:grpSpPr>
        <p:sp>
          <p:nvSpPr>
            <p:cNvPr id="3" name="Hình tự do: Hình 2">
              <a:extLst>
                <a:ext uri="{FF2B5EF4-FFF2-40B4-BE49-F238E27FC236}">
                  <a16:creationId xmlns:a16="http://schemas.microsoft.com/office/drawing/2014/main" id="{9EDA1046-F18E-15D7-E893-F22DE6EA72A2}"/>
                </a:ext>
              </a:extLst>
            </p:cNvPr>
            <p:cNvSpPr/>
            <p:nvPr/>
          </p:nvSpPr>
          <p:spPr>
            <a:xfrm>
              <a:off x="5946133" y="3228781"/>
              <a:ext cx="791942" cy="269933"/>
            </a:xfrm>
            <a:custGeom>
              <a:avLst/>
              <a:gdLst>
                <a:gd name="connsiteX0" fmla="*/ 791943 w 791942"/>
                <a:gd name="connsiteY0" fmla="*/ 104411 h 269933"/>
                <a:gd name="connsiteX1" fmla="*/ 714476 w 791942"/>
                <a:gd name="connsiteY1" fmla="*/ 65956 h 269933"/>
                <a:gd name="connsiteX2" fmla="*/ 618061 w 791942"/>
                <a:gd name="connsiteY2" fmla="*/ 35304 h 269933"/>
                <a:gd name="connsiteX3" fmla="*/ 407396 w 791942"/>
                <a:gd name="connsiteY3" fmla="*/ 26387 h 269933"/>
                <a:gd name="connsiteX4" fmla="*/ 46814 w 791942"/>
                <a:gd name="connsiteY4" fmla="*/ 214759 h 269933"/>
                <a:gd name="connsiteX5" fmla="*/ 0 w 791942"/>
                <a:gd name="connsiteY5" fmla="*/ 269933 h 269933"/>
                <a:gd name="connsiteX6" fmla="*/ 50158 w 791942"/>
                <a:gd name="connsiteY6" fmla="*/ 198597 h 269933"/>
                <a:gd name="connsiteX7" fmla="*/ 122052 w 791942"/>
                <a:gd name="connsiteY7" fmla="*/ 127261 h 269933"/>
                <a:gd name="connsiteX8" fmla="*/ 300392 w 791942"/>
                <a:gd name="connsiteY8" fmla="*/ 28616 h 269933"/>
                <a:gd name="connsiteX9" fmla="*/ 514401 w 791942"/>
                <a:gd name="connsiteY9" fmla="*/ 1308 h 269933"/>
                <a:gd name="connsiteX10" fmla="*/ 710018 w 791942"/>
                <a:gd name="connsiteY10" fmla="*/ 53696 h 269933"/>
                <a:gd name="connsiteX11" fmla="*/ 791943 w 791942"/>
                <a:gd name="connsiteY11" fmla="*/ 104411 h 26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942" h="269933">
                  <a:moveTo>
                    <a:pt x="791943" y="104411"/>
                  </a:moveTo>
                  <a:cubicBezTo>
                    <a:pt x="766864" y="90478"/>
                    <a:pt x="741227" y="77103"/>
                    <a:pt x="714476" y="65956"/>
                  </a:cubicBezTo>
                  <a:cubicBezTo>
                    <a:pt x="683267" y="53138"/>
                    <a:pt x="650943" y="43107"/>
                    <a:pt x="618061" y="35304"/>
                  </a:cubicBezTo>
                  <a:cubicBezTo>
                    <a:pt x="550069" y="18585"/>
                    <a:pt x="477061" y="16913"/>
                    <a:pt x="407396" y="26387"/>
                  </a:cubicBezTo>
                  <a:cubicBezTo>
                    <a:pt x="269183" y="45893"/>
                    <a:pt x="142115" y="113885"/>
                    <a:pt x="46814" y="214759"/>
                  </a:cubicBezTo>
                  <a:cubicBezTo>
                    <a:pt x="30095" y="232593"/>
                    <a:pt x="15047" y="250985"/>
                    <a:pt x="0" y="269933"/>
                  </a:cubicBezTo>
                  <a:cubicBezTo>
                    <a:pt x="15605" y="245411"/>
                    <a:pt x="31210" y="221447"/>
                    <a:pt x="50158" y="198597"/>
                  </a:cubicBezTo>
                  <a:cubicBezTo>
                    <a:pt x="71893" y="172961"/>
                    <a:pt x="95858" y="148439"/>
                    <a:pt x="122052" y="127261"/>
                  </a:cubicBezTo>
                  <a:cubicBezTo>
                    <a:pt x="175554" y="83790"/>
                    <a:pt x="235186" y="50352"/>
                    <a:pt x="300392" y="28616"/>
                  </a:cubicBezTo>
                  <a:cubicBezTo>
                    <a:pt x="369499" y="5767"/>
                    <a:pt x="441950" y="-3708"/>
                    <a:pt x="514401" y="1308"/>
                  </a:cubicBezTo>
                  <a:cubicBezTo>
                    <a:pt x="582393" y="5767"/>
                    <a:pt x="648713" y="24158"/>
                    <a:pt x="710018" y="53696"/>
                  </a:cubicBezTo>
                  <a:cubicBezTo>
                    <a:pt x="738998" y="67628"/>
                    <a:pt x="765749" y="85462"/>
                    <a:pt x="791943" y="104411"/>
                  </a:cubicBezTo>
                  <a:close/>
                </a:path>
              </a:pathLst>
            </a:custGeom>
            <a:solidFill>
              <a:srgbClr val="FFFFFF"/>
            </a:solidFill>
            <a:ln w="5573" cap="flat">
              <a:noFill/>
              <a:prstDash val="solid"/>
              <a:miter/>
            </a:ln>
          </p:spPr>
          <p:txBody>
            <a:bodyPr rtlCol="0" anchor="ctr"/>
            <a:lstStyle/>
            <a:p>
              <a:endParaRPr lang="vi-VN"/>
            </a:p>
          </p:txBody>
        </p:sp>
        <p:sp>
          <p:nvSpPr>
            <p:cNvPr id="4" name="Hình tự do: Hình 3">
              <a:extLst>
                <a:ext uri="{FF2B5EF4-FFF2-40B4-BE49-F238E27FC236}">
                  <a16:creationId xmlns:a16="http://schemas.microsoft.com/office/drawing/2014/main" id="{9FCE26DB-CADB-42B0-9A81-C18B84BC8969}"/>
                </a:ext>
              </a:extLst>
            </p:cNvPr>
            <p:cNvSpPr/>
            <p:nvPr/>
          </p:nvSpPr>
          <p:spPr>
            <a:xfrm>
              <a:off x="6037532" y="4088352"/>
              <a:ext cx="721721" cy="163350"/>
            </a:xfrm>
            <a:custGeom>
              <a:avLst/>
              <a:gdLst>
                <a:gd name="connsiteX0" fmla="*/ 0 w 721721"/>
                <a:gd name="connsiteY0" fmla="*/ 0 h 163350"/>
                <a:gd name="connsiteX1" fmla="*/ 70222 w 721721"/>
                <a:gd name="connsiteY1" fmla="*/ 51273 h 163350"/>
                <a:gd name="connsiteX2" fmla="*/ 162178 w 721721"/>
                <a:gd name="connsiteY2" fmla="*/ 97530 h 163350"/>
                <a:gd name="connsiteX3" fmla="*/ 369499 w 721721"/>
                <a:gd name="connsiteY3" fmla="*/ 135427 h 163350"/>
                <a:gd name="connsiteX4" fmla="*/ 567346 w 721721"/>
                <a:gd name="connsiteY4" fmla="*/ 94743 h 163350"/>
                <a:gd name="connsiteX5" fmla="*/ 721721 w 721721"/>
                <a:gd name="connsiteY5" fmla="*/ 0 h 163350"/>
                <a:gd name="connsiteX6" fmla="*/ 656516 w 721721"/>
                <a:gd name="connsiteY6" fmla="*/ 62976 h 163350"/>
                <a:gd name="connsiteX7" fmla="*/ 568460 w 721721"/>
                <a:gd name="connsiteY7" fmla="*/ 117036 h 163350"/>
                <a:gd name="connsiteX8" fmla="*/ 365041 w 721721"/>
                <a:gd name="connsiteY8" fmla="*/ 163293 h 163350"/>
                <a:gd name="connsiteX9" fmla="*/ 160506 w 721721"/>
                <a:gd name="connsiteY9" fmla="*/ 120380 h 163350"/>
                <a:gd name="connsiteX10" fmla="*/ 1672 w 721721"/>
                <a:gd name="connsiteY10" fmla="*/ 1672 h 163350"/>
                <a:gd name="connsiteX11" fmla="*/ 0 w 721721"/>
                <a:gd name="connsiteY11" fmla="*/ 0 h 1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1721" h="163350">
                  <a:moveTo>
                    <a:pt x="0" y="0"/>
                  </a:moveTo>
                  <a:cubicBezTo>
                    <a:pt x="22850" y="17834"/>
                    <a:pt x="45700" y="35668"/>
                    <a:pt x="70222" y="51273"/>
                  </a:cubicBezTo>
                  <a:cubicBezTo>
                    <a:pt x="99202" y="69664"/>
                    <a:pt x="129854" y="85269"/>
                    <a:pt x="162178" y="97530"/>
                  </a:cubicBezTo>
                  <a:cubicBezTo>
                    <a:pt x="227941" y="123724"/>
                    <a:pt x="299278" y="136542"/>
                    <a:pt x="369499" y="135427"/>
                  </a:cubicBezTo>
                  <a:cubicBezTo>
                    <a:pt x="437491" y="134313"/>
                    <a:pt x="503812" y="119822"/>
                    <a:pt x="567346" y="94743"/>
                  </a:cubicBezTo>
                  <a:cubicBezTo>
                    <a:pt x="624191" y="72451"/>
                    <a:pt x="674350" y="37897"/>
                    <a:pt x="721721" y="0"/>
                  </a:cubicBezTo>
                  <a:cubicBezTo>
                    <a:pt x="701658" y="22850"/>
                    <a:pt x="680480" y="44028"/>
                    <a:pt x="656516" y="62976"/>
                  </a:cubicBezTo>
                  <a:cubicBezTo>
                    <a:pt x="629207" y="84154"/>
                    <a:pt x="599670" y="102546"/>
                    <a:pt x="568460" y="117036"/>
                  </a:cubicBezTo>
                  <a:cubicBezTo>
                    <a:pt x="504926" y="147688"/>
                    <a:pt x="435262" y="162178"/>
                    <a:pt x="365041" y="163293"/>
                  </a:cubicBezTo>
                  <a:cubicBezTo>
                    <a:pt x="294819" y="164408"/>
                    <a:pt x="224040" y="149360"/>
                    <a:pt x="160506" y="120380"/>
                  </a:cubicBezTo>
                  <a:cubicBezTo>
                    <a:pt x="99202" y="92514"/>
                    <a:pt x="46257" y="52387"/>
                    <a:pt x="1672" y="1672"/>
                  </a:cubicBezTo>
                  <a:cubicBezTo>
                    <a:pt x="1115" y="1115"/>
                    <a:pt x="557" y="557"/>
                    <a:pt x="0" y="0"/>
                  </a:cubicBezTo>
                  <a:close/>
                </a:path>
              </a:pathLst>
            </a:custGeom>
            <a:gradFill>
              <a:gsLst>
                <a:gs pos="8500">
                  <a:srgbClr val="FFFFFF"/>
                </a:gs>
                <a:gs pos="14460">
                  <a:srgbClr val="D8D8D8"/>
                </a:gs>
                <a:gs pos="23260">
                  <a:srgbClr val="A6A6A6"/>
                </a:gs>
                <a:gs pos="32490">
                  <a:srgbClr val="7A7A7A"/>
                </a:gs>
                <a:gs pos="41990">
                  <a:srgbClr val="545454"/>
                </a:gs>
                <a:gs pos="51820">
                  <a:srgbClr val="363636"/>
                </a:gs>
                <a:gs pos="62090">
                  <a:srgbClr val="1E1E1E"/>
                </a:gs>
                <a:gs pos="72990">
                  <a:srgbClr val="0D0D0D"/>
                </a:gs>
                <a:gs pos="84950">
                  <a:srgbClr val="030303"/>
                </a:gs>
                <a:gs pos="100000">
                  <a:srgbClr val="000000"/>
                </a:gs>
              </a:gsLst>
              <a:lin ang="18899980" scaled="1"/>
            </a:gradFill>
            <a:ln w="5573" cap="flat">
              <a:noFill/>
              <a:prstDash val="solid"/>
              <a:miter/>
            </a:ln>
          </p:spPr>
          <p:txBody>
            <a:bodyPr rtlCol="0" anchor="ctr"/>
            <a:lstStyle/>
            <a:p>
              <a:endParaRPr lang="vi-VN"/>
            </a:p>
          </p:txBody>
        </p:sp>
        <p:grpSp>
          <p:nvGrpSpPr>
            <p:cNvPr id="5" name="Đồ họa 7">
              <a:extLst>
                <a:ext uri="{FF2B5EF4-FFF2-40B4-BE49-F238E27FC236}">
                  <a16:creationId xmlns:a16="http://schemas.microsoft.com/office/drawing/2014/main" id="{2AF8A0A0-F088-B8CE-B328-BE0179D8A3E2}"/>
                </a:ext>
              </a:extLst>
            </p:cNvPr>
            <p:cNvGrpSpPr/>
            <p:nvPr/>
          </p:nvGrpSpPr>
          <p:grpSpPr>
            <a:xfrm>
              <a:off x="5790181" y="3123642"/>
              <a:ext cx="2095944" cy="2094608"/>
              <a:chOff x="5790181" y="3123642"/>
              <a:chExt cx="2095944" cy="2094608"/>
            </a:xfrm>
          </p:grpSpPr>
          <p:pic>
            <p:nvPicPr>
              <p:cNvPr id="6" name="Hình ảnh 5">
                <a:extLst>
                  <a:ext uri="{FF2B5EF4-FFF2-40B4-BE49-F238E27FC236}">
                    <a16:creationId xmlns:a16="http://schemas.microsoft.com/office/drawing/2014/main" id="{C29E4B72-4636-A055-B490-43984B7CA183}"/>
                  </a:ext>
                </a:extLst>
              </p:cNvPr>
              <p:cNvPicPr>
                <a:picLocks noChangeAspect="1"/>
              </p:cNvPicPr>
              <p:nvPr/>
            </p:nvPicPr>
            <p:blipFill>
              <a:blip r:embed="rId5"/>
              <a:stretch>
                <a:fillRect/>
              </a:stretch>
            </p:blipFill>
            <p:spPr>
              <a:xfrm>
                <a:off x="6802707" y="4134832"/>
                <a:ext cx="141780" cy="141780"/>
              </a:xfrm>
              <a:custGeom>
                <a:avLst/>
                <a:gdLst>
                  <a:gd name="connsiteX0" fmla="*/ 141 w 141780"/>
                  <a:gd name="connsiteY0" fmla="*/ 141 h 141780"/>
                  <a:gd name="connsiteX1" fmla="*/ 141922 w 141780"/>
                  <a:gd name="connsiteY1" fmla="*/ 141 h 141780"/>
                  <a:gd name="connsiteX2" fmla="*/ 141922 w 141780"/>
                  <a:gd name="connsiteY2" fmla="*/ 141922 h 141780"/>
                  <a:gd name="connsiteX3" fmla="*/ 141 w 141780"/>
                  <a:gd name="connsiteY3" fmla="*/ 141922 h 141780"/>
                </a:gdLst>
                <a:ahLst/>
                <a:cxnLst>
                  <a:cxn ang="0">
                    <a:pos x="connsiteX0" y="connsiteY0"/>
                  </a:cxn>
                  <a:cxn ang="0">
                    <a:pos x="connsiteX1" y="connsiteY1"/>
                  </a:cxn>
                  <a:cxn ang="0">
                    <a:pos x="connsiteX2" y="connsiteY2"/>
                  </a:cxn>
                  <a:cxn ang="0">
                    <a:pos x="connsiteX3" y="connsiteY3"/>
                  </a:cxn>
                </a:cxnLst>
                <a:rect l="l" t="t" r="r" b="b"/>
                <a:pathLst>
                  <a:path w="141780" h="141780">
                    <a:moveTo>
                      <a:pt x="141" y="141"/>
                    </a:moveTo>
                    <a:lnTo>
                      <a:pt x="141922" y="141"/>
                    </a:lnTo>
                    <a:lnTo>
                      <a:pt x="141922" y="141922"/>
                    </a:lnTo>
                    <a:lnTo>
                      <a:pt x="141" y="141922"/>
                    </a:lnTo>
                    <a:close/>
                  </a:path>
                </a:pathLst>
              </a:custGeom>
            </p:spPr>
          </p:pic>
          <p:pic>
            <p:nvPicPr>
              <p:cNvPr id="7" name="Hình ảnh 6">
                <a:extLst>
                  <a:ext uri="{FF2B5EF4-FFF2-40B4-BE49-F238E27FC236}">
                    <a16:creationId xmlns:a16="http://schemas.microsoft.com/office/drawing/2014/main" id="{C9020EBD-6C9B-7917-7AD2-170348A5BD84}"/>
                  </a:ext>
                </a:extLst>
              </p:cNvPr>
              <p:cNvPicPr>
                <a:picLocks noChangeAspect="1"/>
              </p:cNvPicPr>
              <p:nvPr/>
            </p:nvPicPr>
            <p:blipFill>
              <a:blip r:embed="rId6"/>
              <a:stretch>
                <a:fillRect/>
              </a:stretch>
            </p:blipFill>
            <p:spPr>
              <a:xfrm>
                <a:off x="6848184" y="4181647"/>
                <a:ext cx="1037941" cy="1036603"/>
              </a:xfrm>
              <a:custGeom>
                <a:avLst/>
                <a:gdLst>
                  <a:gd name="connsiteX0" fmla="*/ -105 w 1037941"/>
                  <a:gd name="connsiteY0" fmla="*/ -105 h 1036603"/>
                  <a:gd name="connsiteX1" fmla="*/ 1037836 w 1037941"/>
                  <a:gd name="connsiteY1" fmla="*/ -105 h 1036603"/>
                  <a:gd name="connsiteX2" fmla="*/ 1037836 w 1037941"/>
                  <a:gd name="connsiteY2" fmla="*/ 1036499 h 1036603"/>
                  <a:gd name="connsiteX3" fmla="*/ -105 w 1037941"/>
                  <a:gd name="connsiteY3" fmla="*/ 1036499 h 1036603"/>
                </a:gdLst>
                <a:ahLst/>
                <a:cxnLst>
                  <a:cxn ang="0">
                    <a:pos x="connsiteX0" y="connsiteY0"/>
                  </a:cxn>
                  <a:cxn ang="0">
                    <a:pos x="connsiteX1" y="connsiteY1"/>
                  </a:cxn>
                  <a:cxn ang="0">
                    <a:pos x="connsiteX2" y="connsiteY2"/>
                  </a:cxn>
                  <a:cxn ang="0">
                    <a:pos x="connsiteX3" y="connsiteY3"/>
                  </a:cxn>
                </a:cxnLst>
                <a:rect l="l" t="t" r="r" b="b"/>
                <a:pathLst>
                  <a:path w="1037941" h="1036603">
                    <a:moveTo>
                      <a:pt x="-105" y="-105"/>
                    </a:moveTo>
                    <a:lnTo>
                      <a:pt x="1037836" y="-105"/>
                    </a:lnTo>
                    <a:lnTo>
                      <a:pt x="1037836" y="1036499"/>
                    </a:lnTo>
                    <a:lnTo>
                      <a:pt x="-105" y="1036499"/>
                    </a:lnTo>
                    <a:close/>
                  </a:path>
                </a:pathLst>
              </a:custGeom>
            </p:spPr>
          </p:pic>
          <p:grpSp>
            <p:nvGrpSpPr>
              <p:cNvPr id="8" name="Đồ họa 7">
                <a:extLst>
                  <a:ext uri="{FF2B5EF4-FFF2-40B4-BE49-F238E27FC236}">
                    <a16:creationId xmlns:a16="http://schemas.microsoft.com/office/drawing/2014/main" id="{CA838771-B2D0-33F7-1E63-1F1DA325F6C0}"/>
                  </a:ext>
                </a:extLst>
              </p:cNvPr>
              <p:cNvGrpSpPr/>
              <p:nvPr/>
            </p:nvGrpSpPr>
            <p:grpSpPr>
              <a:xfrm>
                <a:off x="5790181" y="3123642"/>
                <a:ext cx="1241248" cy="1239911"/>
                <a:chOff x="5790181" y="3123642"/>
                <a:chExt cx="1241248" cy="1239911"/>
              </a:xfrm>
            </p:grpSpPr>
            <p:pic>
              <p:nvPicPr>
                <p:cNvPr id="9" name="Hình ảnh 8">
                  <a:extLst>
                    <a:ext uri="{FF2B5EF4-FFF2-40B4-BE49-F238E27FC236}">
                      <a16:creationId xmlns:a16="http://schemas.microsoft.com/office/drawing/2014/main" id="{F6AE7152-F66D-955D-7605-13F47B69D658}"/>
                    </a:ext>
                  </a:extLst>
                </p:cNvPr>
                <p:cNvPicPr>
                  <a:picLocks noChangeAspect="1"/>
                </p:cNvPicPr>
                <p:nvPr/>
              </p:nvPicPr>
              <p:blipFill>
                <a:blip r:embed="rId7"/>
                <a:stretch>
                  <a:fillRect/>
                </a:stretch>
              </p:blipFill>
              <p:spPr>
                <a:xfrm>
                  <a:off x="5841008" y="3123642"/>
                  <a:ext cx="817244" cy="403941"/>
                </a:xfrm>
                <a:custGeom>
                  <a:avLst/>
                  <a:gdLst>
                    <a:gd name="connsiteX0" fmla="*/ -223 w 817244"/>
                    <a:gd name="connsiteY0" fmla="*/ -115 h 403941"/>
                    <a:gd name="connsiteX1" fmla="*/ 817022 w 817244"/>
                    <a:gd name="connsiteY1" fmla="*/ -115 h 403941"/>
                    <a:gd name="connsiteX2" fmla="*/ 817022 w 817244"/>
                    <a:gd name="connsiteY2" fmla="*/ 403826 h 403941"/>
                    <a:gd name="connsiteX3" fmla="*/ -223 w 817244"/>
                    <a:gd name="connsiteY3" fmla="*/ 403826 h 403941"/>
                  </a:gdLst>
                  <a:ahLst/>
                  <a:cxnLst>
                    <a:cxn ang="0">
                      <a:pos x="connsiteX0" y="connsiteY0"/>
                    </a:cxn>
                    <a:cxn ang="0">
                      <a:pos x="connsiteX1" y="connsiteY1"/>
                    </a:cxn>
                    <a:cxn ang="0">
                      <a:pos x="connsiteX2" y="connsiteY2"/>
                    </a:cxn>
                    <a:cxn ang="0">
                      <a:pos x="connsiteX3" y="connsiteY3"/>
                    </a:cxn>
                  </a:cxnLst>
                  <a:rect l="l" t="t" r="r" b="b"/>
                  <a:pathLst>
                    <a:path w="817244" h="403941">
                      <a:moveTo>
                        <a:pt x="-223" y="-115"/>
                      </a:moveTo>
                      <a:lnTo>
                        <a:pt x="817022" y="-115"/>
                      </a:lnTo>
                      <a:lnTo>
                        <a:pt x="817022" y="403826"/>
                      </a:lnTo>
                      <a:lnTo>
                        <a:pt x="-223" y="403826"/>
                      </a:lnTo>
                      <a:close/>
                    </a:path>
                  </a:pathLst>
                </a:custGeom>
              </p:spPr>
            </p:pic>
            <p:pic>
              <p:nvPicPr>
                <p:cNvPr id="10" name="Hình ảnh 9">
                  <a:extLst>
                    <a:ext uri="{FF2B5EF4-FFF2-40B4-BE49-F238E27FC236}">
                      <a16:creationId xmlns:a16="http://schemas.microsoft.com/office/drawing/2014/main" id="{8F6D347F-4701-B955-409E-07FE96244933}"/>
                    </a:ext>
                  </a:extLst>
                </p:cNvPr>
                <p:cNvPicPr>
                  <a:picLocks noChangeAspect="1"/>
                </p:cNvPicPr>
                <p:nvPr/>
              </p:nvPicPr>
              <p:blipFill>
                <a:blip r:embed="rId8"/>
                <a:stretch>
                  <a:fillRect/>
                </a:stretch>
              </p:blipFill>
              <p:spPr>
                <a:xfrm>
                  <a:off x="6627488" y="3174469"/>
                  <a:ext cx="403941" cy="815907"/>
                </a:xfrm>
                <a:custGeom>
                  <a:avLst/>
                  <a:gdLst>
                    <a:gd name="connsiteX0" fmla="*/ 35 w 403941"/>
                    <a:gd name="connsiteY0" fmla="*/ -223 h 815907"/>
                    <a:gd name="connsiteX1" fmla="*/ 403976 w 403941"/>
                    <a:gd name="connsiteY1" fmla="*/ -223 h 815907"/>
                    <a:gd name="connsiteX2" fmla="*/ 403976 w 403941"/>
                    <a:gd name="connsiteY2" fmla="*/ 815685 h 815907"/>
                    <a:gd name="connsiteX3" fmla="*/ 35 w 403941"/>
                    <a:gd name="connsiteY3" fmla="*/ 815685 h 815907"/>
                  </a:gdLst>
                  <a:ahLst/>
                  <a:cxnLst>
                    <a:cxn ang="0">
                      <a:pos x="connsiteX0" y="connsiteY0"/>
                    </a:cxn>
                    <a:cxn ang="0">
                      <a:pos x="connsiteX1" y="connsiteY1"/>
                    </a:cxn>
                    <a:cxn ang="0">
                      <a:pos x="connsiteX2" y="connsiteY2"/>
                    </a:cxn>
                    <a:cxn ang="0">
                      <a:pos x="connsiteX3" y="connsiteY3"/>
                    </a:cxn>
                  </a:cxnLst>
                  <a:rect l="l" t="t" r="r" b="b"/>
                  <a:pathLst>
                    <a:path w="403941" h="815907">
                      <a:moveTo>
                        <a:pt x="35" y="-223"/>
                      </a:moveTo>
                      <a:lnTo>
                        <a:pt x="403976" y="-223"/>
                      </a:lnTo>
                      <a:lnTo>
                        <a:pt x="403976" y="815685"/>
                      </a:lnTo>
                      <a:lnTo>
                        <a:pt x="35" y="815685"/>
                      </a:lnTo>
                      <a:close/>
                    </a:path>
                  </a:pathLst>
                </a:custGeom>
              </p:spPr>
            </p:pic>
            <p:pic>
              <p:nvPicPr>
                <p:cNvPr id="11" name="Hình ảnh 10">
                  <a:extLst>
                    <a:ext uri="{FF2B5EF4-FFF2-40B4-BE49-F238E27FC236}">
                      <a16:creationId xmlns:a16="http://schemas.microsoft.com/office/drawing/2014/main" id="{D43DA3E2-897A-19D5-83E7-7F9625F07580}"/>
                    </a:ext>
                  </a:extLst>
                </p:cNvPr>
                <p:cNvPicPr>
                  <a:picLocks noChangeAspect="1"/>
                </p:cNvPicPr>
                <p:nvPr/>
              </p:nvPicPr>
              <p:blipFill>
                <a:blip r:embed="rId9"/>
                <a:stretch>
                  <a:fillRect/>
                </a:stretch>
              </p:blipFill>
              <p:spPr>
                <a:xfrm>
                  <a:off x="5790181" y="3496820"/>
                  <a:ext cx="403941" cy="817244"/>
                </a:xfrm>
                <a:custGeom>
                  <a:avLst/>
                  <a:gdLst>
                    <a:gd name="connsiteX0" fmla="*/ -115 w 403941"/>
                    <a:gd name="connsiteY0" fmla="*/ -165 h 817244"/>
                    <a:gd name="connsiteX1" fmla="*/ 403826 w 403941"/>
                    <a:gd name="connsiteY1" fmla="*/ -165 h 817244"/>
                    <a:gd name="connsiteX2" fmla="*/ 403826 w 403941"/>
                    <a:gd name="connsiteY2" fmla="*/ 817080 h 817244"/>
                    <a:gd name="connsiteX3" fmla="*/ -115 w 403941"/>
                    <a:gd name="connsiteY3" fmla="*/ 817080 h 817244"/>
                  </a:gdLst>
                  <a:ahLst/>
                  <a:cxnLst>
                    <a:cxn ang="0">
                      <a:pos x="connsiteX0" y="connsiteY0"/>
                    </a:cxn>
                    <a:cxn ang="0">
                      <a:pos x="connsiteX1" y="connsiteY1"/>
                    </a:cxn>
                    <a:cxn ang="0">
                      <a:pos x="connsiteX2" y="connsiteY2"/>
                    </a:cxn>
                    <a:cxn ang="0">
                      <a:pos x="connsiteX3" y="connsiteY3"/>
                    </a:cxn>
                  </a:cxnLst>
                  <a:rect l="l" t="t" r="r" b="b"/>
                  <a:pathLst>
                    <a:path w="403941" h="817244">
                      <a:moveTo>
                        <a:pt x="-115" y="-165"/>
                      </a:moveTo>
                      <a:lnTo>
                        <a:pt x="403826" y="-165"/>
                      </a:lnTo>
                      <a:lnTo>
                        <a:pt x="403826" y="817080"/>
                      </a:lnTo>
                      <a:lnTo>
                        <a:pt x="-115" y="817080"/>
                      </a:lnTo>
                      <a:close/>
                    </a:path>
                  </a:pathLst>
                </a:custGeom>
              </p:spPr>
            </p:pic>
            <p:pic>
              <p:nvPicPr>
                <p:cNvPr id="12" name="Hình ảnh 11">
                  <a:extLst>
                    <a:ext uri="{FF2B5EF4-FFF2-40B4-BE49-F238E27FC236}">
                      <a16:creationId xmlns:a16="http://schemas.microsoft.com/office/drawing/2014/main" id="{37E3A80C-E92E-6299-6CD1-E41EE86A7545}"/>
                    </a:ext>
                  </a:extLst>
                </p:cNvPr>
                <p:cNvPicPr>
                  <a:picLocks noChangeAspect="1"/>
                </p:cNvPicPr>
                <p:nvPr/>
              </p:nvPicPr>
              <p:blipFill>
                <a:blip r:embed="rId10"/>
                <a:stretch>
                  <a:fillRect/>
                </a:stretch>
              </p:blipFill>
              <p:spPr>
                <a:xfrm>
                  <a:off x="6164696" y="3958275"/>
                  <a:ext cx="815907" cy="405278"/>
                </a:xfrm>
                <a:custGeom>
                  <a:avLst/>
                  <a:gdLst>
                    <a:gd name="connsiteX0" fmla="*/ -165 w 815907"/>
                    <a:gd name="connsiteY0" fmla="*/ 35 h 405278"/>
                    <a:gd name="connsiteX1" fmla="*/ 815743 w 815907"/>
                    <a:gd name="connsiteY1" fmla="*/ 35 h 405278"/>
                    <a:gd name="connsiteX2" fmla="*/ 815743 w 815907"/>
                    <a:gd name="connsiteY2" fmla="*/ 405313 h 405278"/>
                    <a:gd name="connsiteX3" fmla="*/ -165 w 815907"/>
                    <a:gd name="connsiteY3" fmla="*/ 405313 h 405278"/>
                  </a:gdLst>
                  <a:ahLst/>
                  <a:cxnLst>
                    <a:cxn ang="0">
                      <a:pos x="connsiteX0" y="connsiteY0"/>
                    </a:cxn>
                    <a:cxn ang="0">
                      <a:pos x="connsiteX1" y="connsiteY1"/>
                    </a:cxn>
                    <a:cxn ang="0">
                      <a:pos x="connsiteX2" y="connsiteY2"/>
                    </a:cxn>
                    <a:cxn ang="0">
                      <a:pos x="connsiteX3" y="connsiteY3"/>
                    </a:cxn>
                  </a:cxnLst>
                  <a:rect l="l" t="t" r="r" b="b"/>
                  <a:pathLst>
                    <a:path w="815907" h="405278">
                      <a:moveTo>
                        <a:pt x="-165" y="35"/>
                      </a:moveTo>
                      <a:lnTo>
                        <a:pt x="815743" y="35"/>
                      </a:lnTo>
                      <a:lnTo>
                        <a:pt x="815743" y="405313"/>
                      </a:lnTo>
                      <a:lnTo>
                        <a:pt x="-165" y="405313"/>
                      </a:lnTo>
                      <a:close/>
                    </a:path>
                  </a:pathLst>
                </a:custGeom>
              </p:spPr>
            </p:pic>
          </p:grpSp>
        </p:grpSp>
      </p:grpSp>
      <p:pic>
        <p:nvPicPr>
          <p:cNvPr id="34" name="图片 3">
            <a:extLst>
              <a:ext uri="{FF2B5EF4-FFF2-40B4-BE49-F238E27FC236}">
                <a16:creationId xmlns:a16="http://schemas.microsoft.com/office/drawing/2014/main" id="{2524F75A-953E-F19F-3A9E-8666470298F3}"/>
              </a:ext>
            </a:extLst>
          </p:cNvPr>
          <p:cNvPicPr>
            <a:picLocks noChangeAspect="1"/>
          </p:cNvPicPr>
          <p:nvPr/>
        </p:nvPicPr>
        <p:blipFill>
          <a:blip r:embed="rId11">
            <a:duotone>
              <a:prstClr val="black"/>
              <a:schemeClr val="accent1">
                <a:tint val="45000"/>
                <a:satMod val="400000"/>
              </a:schemeClr>
            </a:duotone>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spTree>
    <p:extLst>
      <p:ext uri="{BB962C8B-B14F-4D97-AF65-F5344CB8AC3E}">
        <p14:creationId xmlns:p14="http://schemas.microsoft.com/office/powerpoint/2010/main" val="3629594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a:extLst>
              <a:ext uri="{FF2B5EF4-FFF2-40B4-BE49-F238E27FC236}">
                <a16:creationId xmlns:a16="http://schemas.microsoft.com/office/drawing/2014/main" id="{2BD982E2-11CF-C5D5-3DD3-954CB2247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020" y="0"/>
            <a:ext cx="8300719" cy="7013950"/>
          </a:xfrm>
          <a:prstGeom prst="rect">
            <a:avLst/>
          </a:prstGeom>
        </p:spPr>
      </p:pic>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grpSp>
        <p:nvGrpSpPr>
          <p:cNvPr id="2" name="Đồ họa 7">
            <a:extLst>
              <a:ext uri="{FF2B5EF4-FFF2-40B4-BE49-F238E27FC236}">
                <a16:creationId xmlns:a16="http://schemas.microsoft.com/office/drawing/2014/main" id="{A5E3980E-F891-4ACC-1171-10D3200807DA}"/>
              </a:ext>
            </a:extLst>
          </p:cNvPr>
          <p:cNvGrpSpPr/>
          <p:nvPr/>
        </p:nvGrpSpPr>
        <p:grpSpPr>
          <a:xfrm>
            <a:off x="5490457" y="3138945"/>
            <a:ext cx="2095944" cy="2094608"/>
            <a:chOff x="5790181" y="3123642"/>
            <a:chExt cx="2095944" cy="2094608"/>
          </a:xfrm>
        </p:grpSpPr>
        <p:sp>
          <p:nvSpPr>
            <p:cNvPr id="3" name="Hình tự do: Hình 2">
              <a:extLst>
                <a:ext uri="{FF2B5EF4-FFF2-40B4-BE49-F238E27FC236}">
                  <a16:creationId xmlns:a16="http://schemas.microsoft.com/office/drawing/2014/main" id="{9EDA1046-F18E-15D7-E893-F22DE6EA72A2}"/>
                </a:ext>
              </a:extLst>
            </p:cNvPr>
            <p:cNvSpPr/>
            <p:nvPr/>
          </p:nvSpPr>
          <p:spPr>
            <a:xfrm>
              <a:off x="5946133" y="3228781"/>
              <a:ext cx="791942" cy="269933"/>
            </a:xfrm>
            <a:custGeom>
              <a:avLst/>
              <a:gdLst>
                <a:gd name="connsiteX0" fmla="*/ 791943 w 791942"/>
                <a:gd name="connsiteY0" fmla="*/ 104411 h 269933"/>
                <a:gd name="connsiteX1" fmla="*/ 714476 w 791942"/>
                <a:gd name="connsiteY1" fmla="*/ 65956 h 269933"/>
                <a:gd name="connsiteX2" fmla="*/ 618061 w 791942"/>
                <a:gd name="connsiteY2" fmla="*/ 35304 h 269933"/>
                <a:gd name="connsiteX3" fmla="*/ 407396 w 791942"/>
                <a:gd name="connsiteY3" fmla="*/ 26387 h 269933"/>
                <a:gd name="connsiteX4" fmla="*/ 46814 w 791942"/>
                <a:gd name="connsiteY4" fmla="*/ 214759 h 269933"/>
                <a:gd name="connsiteX5" fmla="*/ 0 w 791942"/>
                <a:gd name="connsiteY5" fmla="*/ 269933 h 269933"/>
                <a:gd name="connsiteX6" fmla="*/ 50158 w 791942"/>
                <a:gd name="connsiteY6" fmla="*/ 198597 h 269933"/>
                <a:gd name="connsiteX7" fmla="*/ 122052 w 791942"/>
                <a:gd name="connsiteY7" fmla="*/ 127261 h 269933"/>
                <a:gd name="connsiteX8" fmla="*/ 300392 w 791942"/>
                <a:gd name="connsiteY8" fmla="*/ 28616 h 269933"/>
                <a:gd name="connsiteX9" fmla="*/ 514401 w 791942"/>
                <a:gd name="connsiteY9" fmla="*/ 1308 h 269933"/>
                <a:gd name="connsiteX10" fmla="*/ 710018 w 791942"/>
                <a:gd name="connsiteY10" fmla="*/ 53696 h 269933"/>
                <a:gd name="connsiteX11" fmla="*/ 791943 w 791942"/>
                <a:gd name="connsiteY11" fmla="*/ 104411 h 26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942" h="269933">
                  <a:moveTo>
                    <a:pt x="791943" y="104411"/>
                  </a:moveTo>
                  <a:cubicBezTo>
                    <a:pt x="766864" y="90478"/>
                    <a:pt x="741227" y="77103"/>
                    <a:pt x="714476" y="65956"/>
                  </a:cubicBezTo>
                  <a:cubicBezTo>
                    <a:pt x="683267" y="53138"/>
                    <a:pt x="650943" y="43107"/>
                    <a:pt x="618061" y="35304"/>
                  </a:cubicBezTo>
                  <a:cubicBezTo>
                    <a:pt x="550069" y="18585"/>
                    <a:pt x="477061" y="16913"/>
                    <a:pt x="407396" y="26387"/>
                  </a:cubicBezTo>
                  <a:cubicBezTo>
                    <a:pt x="269183" y="45893"/>
                    <a:pt x="142115" y="113885"/>
                    <a:pt x="46814" y="214759"/>
                  </a:cubicBezTo>
                  <a:cubicBezTo>
                    <a:pt x="30095" y="232593"/>
                    <a:pt x="15047" y="250985"/>
                    <a:pt x="0" y="269933"/>
                  </a:cubicBezTo>
                  <a:cubicBezTo>
                    <a:pt x="15605" y="245411"/>
                    <a:pt x="31210" y="221447"/>
                    <a:pt x="50158" y="198597"/>
                  </a:cubicBezTo>
                  <a:cubicBezTo>
                    <a:pt x="71893" y="172961"/>
                    <a:pt x="95858" y="148439"/>
                    <a:pt x="122052" y="127261"/>
                  </a:cubicBezTo>
                  <a:cubicBezTo>
                    <a:pt x="175554" y="83790"/>
                    <a:pt x="235186" y="50352"/>
                    <a:pt x="300392" y="28616"/>
                  </a:cubicBezTo>
                  <a:cubicBezTo>
                    <a:pt x="369499" y="5767"/>
                    <a:pt x="441950" y="-3708"/>
                    <a:pt x="514401" y="1308"/>
                  </a:cubicBezTo>
                  <a:cubicBezTo>
                    <a:pt x="582393" y="5767"/>
                    <a:pt x="648713" y="24158"/>
                    <a:pt x="710018" y="53696"/>
                  </a:cubicBezTo>
                  <a:cubicBezTo>
                    <a:pt x="738998" y="67628"/>
                    <a:pt x="765749" y="85462"/>
                    <a:pt x="791943" y="104411"/>
                  </a:cubicBezTo>
                  <a:close/>
                </a:path>
              </a:pathLst>
            </a:custGeom>
            <a:solidFill>
              <a:srgbClr val="FFFFFF"/>
            </a:solidFill>
            <a:ln w="5573" cap="flat">
              <a:noFill/>
              <a:prstDash val="solid"/>
              <a:miter/>
            </a:ln>
          </p:spPr>
          <p:txBody>
            <a:bodyPr rtlCol="0" anchor="ctr"/>
            <a:lstStyle/>
            <a:p>
              <a:endParaRPr lang="vi-VN"/>
            </a:p>
          </p:txBody>
        </p:sp>
        <p:sp>
          <p:nvSpPr>
            <p:cNvPr id="4" name="Hình tự do: Hình 3">
              <a:extLst>
                <a:ext uri="{FF2B5EF4-FFF2-40B4-BE49-F238E27FC236}">
                  <a16:creationId xmlns:a16="http://schemas.microsoft.com/office/drawing/2014/main" id="{9FCE26DB-CADB-42B0-9A81-C18B84BC8969}"/>
                </a:ext>
              </a:extLst>
            </p:cNvPr>
            <p:cNvSpPr/>
            <p:nvPr/>
          </p:nvSpPr>
          <p:spPr>
            <a:xfrm>
              <a:off x="6037532" y="4088352"/>
              <a:ext cx="721721" cy="163350"/>
            </a:xfrm>
            <a:custGeom>
              <a:avLst/>
              <a:gdLst>
                <a:gd name="connsiteX0" fmla="*/ 0 w 721721"/>
                <a:gd name="connsiteY0" fmla="*/ 0 h 163350"/>
                <a:gd name="connsiteX1" fmla="*/ 70222 w 721721"/>
                <a:gd name="connsiteY1" fmla="*/ 51273 h 163350"/>
                <a:gd name="connsiteX2" fmla="*/ 162178 w 721721"/>
                <a:gd name="connsiteY2" fmla="*/ 97530 h 163350"/>
                <a:gd name="connsiteX3" fmla="*/ 369499 w 721721"/>
                <a:gd name="connsiteY3" fmla="*/ 135427 h 163350"/>
                <a:gd name="connsiteX4" fmla="*/ 567346 w 721721"/>
                <a:gd name="connsiteY4" fmla="*/ 94743 h 163350"/>
                <a:gd name="connsiteX5" fmla="*/ 721721 w 721721"/>
                <a:gd name="connsiteY5" fmla="*/ 0 h 163350"/>
                <a:gd name="connsiteX6" fmla="*/ 656516 w 721721"/>
                <a:gd name="connsiteY6" fmla="*/ 62976 h 163350"/>
                <a:gd name="connsiteX7" fmla="*/ 568460 w 721721"/>
                <a:gd name="connsiteY7" fmla="*/ 117036 h 163350"/>
                <a:gd name="connsiteX8" fmla="*/ 365041 w 721721"/>
                <a:gd name="connsiteY8" fmla="*/ 163293 h 163350"/>
                <a:gd name="connsiteX9" fmla="*/ 160506 w 721721"/>
                <a:gd name="connsiteY9" fmla="*/ 120380 h 163350"/>
                <a:gd name="connsiteX10" fmla="*/ 1672 w 721721"/>
                <a:gd name="connsiteY10" fmla="*/ 1672 h 163350"/>
                <a:gd name="connsiteX11" fmla="*/ 0 w 721721"/>
                <a:gd name="connsiteY11" fmla="*/ 0 h 1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1721" h="163350">
                  <a:moveTo>
                    <a:pt x="0" y="0"/>
                  </a:moveTo>
                  <a:cubicBezTo>
                    <a:pt x="22850" y="17834"/>
                    <a:pt x="45700" y="35668"/>
                    <a:pt x="70222" y="51273"/>
                  </a:cubicBezTo>
                  <a:cubicBezTo>
                    <a:pt x="99202" y="69664"/>
                    <a:pt x="129854" y="85269"/>
                    <a:pt x="162178" y="97530"/>
                  </a:cubicBezTo>
                  <a:cubicBezTo>
                    <a:pt x="227941" y="123724"/>
                    <a:pt x="299278" y="136542"/>
                    <a:pt x="369499" y="135427"/>
                  </a:cubicBezTo>
                  <a:cubicBezTo>
                    <a:pt x="437491" y="134313"/>
                    <a:pt x="503812" y="119822"/>
                    <a:pt x="567346" y="94743"/>
                  </a:cubicBezTo>
                  <a:cubicBezTo>
                    <a:pt x="624191" y="72451"/>
                    <a:pt x="674350" y="37897"/>
                    <a:pt x="721721" y="0"/>
                  </a:cubicBezTo>
                  <a:cubicBezTo>
                    <a:pt x="701658" y="22850"/>
                    <a:pt x="680480" y="44028"/>
                    <a:pt x="656516" y="62976"/>
                  </a:cubicBezTo>
                  <a:cubicBezTo>
                    <a:pt x="629207" y="84154"/>
                    <a:pt x="599670" y="102546"/>
                    <a:pt x="568460" y="117036"/>
                  </a:cubicBezTo>
                  <a:cubicBezTo>
                    <a:pt x="504926" y="147688"/>
                    <a:pt x="435262" y="162178"/>
                    <a:pt x="365041" y="163293"/>
                  </a:cubicBezTo>
                  <a:cubicBezTo>
                    <a:pt x="294819" y="164408"/>
                    <a:pt x="224040" y="149360"/>
                    <a:pt x="160506" y="120380"/>
                  </a:cubicBezTo>
                  <a:cubicBezTo>
                    <a:pt x="99202" y="92514"/>
                    <a:pt x="46257" y="52387"/>
                    <a:pt x="1672" y="1672"/>
                  </a:cubicBezTo>
                  <a:cubicBezTo>
                    <a:pt x="1115" y="1115"/>
                    <a:pt x="557" y="557"/>
                    <a:pt x="0" y="0"/>
                  </a:cubicBezTo>
                  <a:close/>
                </a:path>
              </a:pathLst>
            </a:custGeom>
            <a:gradFill>
              <a:gsLst>
                <a:gs pos="8500">
                  <a:srgbClr val="FFFFFF"/>
                </a:gs>
                <a:gs pos="14460">
                  <a:srgbClr val="D8D8D8"/>
                </a:gs>
                <a:gs pos="23260">
                  <a:srgbClr val="A6A6A6"/>
                </a:gs>
                <a:gs pos="32490">
                  <a:srgbClr val="7A7A7A"/>
                </a:gs>
                <a:gs pos="41990">
                  <a:srgbClr val="545454"/>
                </a:gs>
                <a:gs pos="51820">
                  <a:srgbClr val="363636"/>
                </a:gs>
                <a:gs pos="62090">
                  <a:srgbClr val="1E1E1E"/>
                </a:gs>
                <a:gs pos="72990">
                  <a:srgbClr val="0D0D0D"/>
                </a:gs>
                <a:gs pos="84950">
                  <a:srgbClr val="030303"/>
                </a:gs>
                <a:gs pos="100000">
                  <a:srgbClr val="000000"/>
                </a:gs>
              </a:gsLst>
              <a:lin ang="18899980" scaled="1"/>
            </a:gradFill>
            <a:ln w="5573" cap="flat">
              <a:noFill/>
              <a:prstDash val="solid"/>
              <a:miter/>
            </a:ln>
          </p:spPr>
          <p:txBody>
            <a:bodyPr rtlCol="0" anchor="ctr"/>
            <a:lstStyle/>
            <a:p>
              <a:endParaRPr lang="vi-VN"/>
            </a:p>
          </p:txBody>
        </p:sp>
        <p:grpSp>
          <p:nvGrpSpPr>
            <p:cNvPr id="5" name="Đồ họa 7">
              <a:extLst>
                <a:ext uri="{FF2B5EF4-FFF2-40B4-BE49-F238E27FC236}">
                  <a16:creationId xmlns:a16="http://schemas.microsoft.com/office/drawing/2014/main" id="{2AF8A0A0-F088-B8CE-B328-BE0179D8A3E2}"/>
                </a:ext>
              </a:extLst>
            </p:cNvPr>
            <p:cNvGrpSpPr/>
            <p:nvPr/>
          </p:nvGrpSpPr>
          <p:grpSpPr>
            <a:xfrm>
              <a:off x="5790181" y="3123642"/>
              <a:ext cx="2095944" cy="2094608"/>
              <a:chOff x="5790181" y="3123642"/>
              <a:chExt cx="2095944" cy="2094608"/>
            </a:xfrm>
          </p:grpSpPr>
          <p:pic>
            <p:nvPicPr>
              <p:cNvPr id="6" name="Hình ảnh 5">
                <a:extLst>
                  <a:ext uri="{FF2B5EF4-FFF2-40B4-BE49-F238E27FC236}">
                    <a16:creationId xmlns:a16="http://schemas.microsoft.com/office/drawing/2014/main" id="{C29E4B72-4636-A055-B490-43984B7CA183}"/>
                  </a:ext>
                </a:extLst>
              </p:cNvPr>
              <p:cNvPicPr>
                <a:picLocks noChangeAspect="1"/>
              </p:cNvPicPr>
              <p:nvPr/>
            </p:nvPicPr>
            <p:blipFill>
              <a:blip r:embed="rId5"/>
              <a:stretch>
                <a:fillRect/>
              </a:stretch>
            </p:blipFill>
            <p:spPr>
              <a:xfrm>
                <a:off x="6802707" y="4134832"/>
                <a:ext cx="141780" cy="141780"/>
              </a:xfrm>
              <a:custGeom>
                <a:avLst/>
                <a:gdLst>
                  <a:gd name="connsiteX0" fmla="*/ 141 w 141780"/>
                  <a:gd name="connsiteY0" fmla="*/ 141 h 141780"/>
                  <a:gd name="connsiteX1" fmla="*/ 141922 w 141780"/>
                  <a:gd name="connsiteY1" fmla="*/ 141 h 141780"/>
                  <a:gd name="connsiteX2" fmla="*/ 141922 w 141780"/>
                  <a:gd name="connsiteY2" fmla="*/ 141922 h 141780"/>
                  <a:gd name="connsiteX3" fmla="*/ 141 w 141780"/>
                  <a:gd name="connsiteY3" fmla="*/ 141922 h 141780"/>
                </a:gdLst>
                <a:ahLst/>
                <a:cxnLst>
                  <a:cxn ang="0">
                    <a:pos x="connsiteX0" y="connsiteY0"/>
                  </a:cxn>
                  <a:cxn ang="0">
                    <a:pos x="connsiteX1" y="connsiteY1"/>
                  </a:cxn>
                  <a:cxn ang="0">
                    <a:pos x="connsiteX2" y="connsiteY2"/>
                  </a:cxn>
                  <a:cxn ang="0">
                    <a:pos x="connsiteX3" y="connsiteY3"/>
                  </a:cxn>
                </a:cxnLst>
                <a:rect l="l" t="t" r="r" b="b"/>
                <a:pathLst>
                  <a:path w="141780" h="141780">
                    <a:moveTo>
                      <a:pt x="141" y="141"/>
                    </a:moveTo>
                    <a:lnTo>
                      <a:pt x="141922" y="141"/>
                    </a:lnTo>
                    <a:lnTo>
                      <a:pt x="141922" y="141922"/>
                    </a:lnTo>
                    <a:lnTo>
                      <a:pt x="141" y="141922"/>
                    </a:lnTo>
                    <a:close/>
                  </a:path>
                </a:pathLst>
              </a:custGeom>
            </p:spPr>
          </p:pic>
          <p:pic>
            <p:nvPicPr>
              <p:cNvPr id="7" name="Hình ảnh 6">
                <a:extLst>
                  <a:ext uri="{FF2B5EF4-FFF2-40B4-BE49-F238E27FC236}">
                    <a16:creationId xmlns:a16="http://schemas.microsoft.com/office/drawing/2014/main" id="{C9020EBD-6C9B-7917-7AD2-170348A5BD84}"/>
                  </a:ext>
                </a:extLst>
              </p:cNvPr>
              <p:cNvPicPr>
                <a:picLocks noChangeAspect="1"/>
              </p:cNvPicPr>
              <p:nvPr/>
            </p:nvPicPr>
            <p:blipFill>
              <a:blip r:embed="rId6"/>
              <a:stretch>
                <a:fillRect/>
              </a:stretch>
            </p:blipFill>
            <p:spPr>
              <a:xfrm>
                <a:off x="6848184" y="4181647"/>
                <a:ext cx="1037941" cy="1036603"/>
              </a:xfrm>
              <a:custGeom>
                <a:avLst/>
                <a:gdLst>
                  <a:gd name="connsiteX0" fmla="*/ -105 w 1037941"/>
                  <a:gd name="connsiteY0" fmla="*/ -105 h 1036603"/>
                  <a:gd name="connsiteX1" fmla="*/ 1037836 w 1037941"/>
                  <a:gd name="connsiteY1" fmla="*/ -105 h 1036603"/>
                  <a:gd name="connsiteX2" fmla="*/ 1037836 w 1037941"/>
                  <a:gd name="connsiteY2" fmla="*/ 1036499 h 1036603"/>
                  <a:gd name="connsiteX3" fmla="*/ -105 w 1037941"/>
                  <a:gd name="connsiteY3" fmla="*/ 1036499 h 1036603"/>
                </a:gdLst>
                <a:ahLst/>
                <a:cxnLst>
                  <a:cxn ang="0">
                    <a:pos x="connsiteX0" y="connsiteY0"/>
                  </a:cxn>
                  <a:cxn ang="0">
                    <a:pos x="connsiteX1" y="connsiteY1"/>
                  </a:cxn>
                  <a:cxn ang="0">
                    <a:pos x="connsiteX2" y="connsiteY2"/>
                  </a:cxn>
                  <a:cxn ang="0">
                    <a:pos x="connsiteX3" y="connsiteY3"/>
                  </a:cxn>
                </a:cxnLst>
                <a:rect l="l" t="t" r="r" b="b"/>
                <a:pathLst>
                  <a:path w="1037941" h="1036603">
                    <a:moveTo>
                      <a:pt x="-105" y="-105"/>
                    </a:moveTo>
                    <a:lnTo>
                      <a:pt x="1037836" y="-105"/>
                    </a:lnTo>
                    <a:lnTo>
                      <a:pt x="1037836" y="1036499"/>
                    </a:lnTo>
                    <a:lnTo>
                      <a:pt x="-105" y="1036499"/>
                    </a:lnTo>
                    <a:close/>
                  </a:path>
                </a:pathLst>
              </a:custGeom>
            </p:spPr>
          </p:pic>
          <p:grpSp>
            <p:nvGrpSpPr>
              <p:cNvPr id="8" name="Đồ họa 7">
                <a:extLst>
                  <a:ext uri="{FF2B5EF4-FFF2-40B4-BE49-F238E27FC236}">
                    <a16:creationId xmlns:a16="http://schemas.microsoft.com/office/drawing/2014/main" id="{CA838771-B2D0-33F7-1E63-1F1DA325F6C0}"/>
                  </a:ext>
                </a:extLst>
              </p:cNvPr>
              <p:cNvGrpSpPr/>
              <p:nvPr/>
            </p:nvGrpSpPr>
            <p:grpSpPr>
              <a:xfrm>
                <a:off x="5790181" y="3123642"/>
                <a:ext cx="1241248" cy="1239911"/>
                <a:chOff x="5790181" y="3123642"/>
                <a:chExt cx="1241248" cy="1239911"/>
              </a:xfrm>
            </p:grpSpPr>
            <p:pic>
              <p:nvPicPr>
                <p:cNvPr id="9" name="Hình ảnh 8">
                  <a:extLst>
                    <a:ext uri="{FF2B5EF4-FFF2-40B4-BE49-F238E27FC236}">
                      <a16:creationId xmlns:a16="http://schemas.microsoft.com/office/drawing/2014/main" id="{F6AE7152-F66D-955D-7605-13F47B69D658}"/>
                    </a:ext>
                  </a:extLst>
                </p:cNvPr>
                <p:cNvPicPr>
                  <a:picLocks noChangeAspect="1"/>
                </p:cNvPicPr>
                <p:nvPr/>
              </p:nvPicPr>
              <p:blipFill>
                <a:blip r:embed="rId7"/>
                <a:stretch>
                  <a:fillRect/>
                </a:stretch>
              </p:blipFill>
              <p:spPr>
                <a:xfrm>
                  <a:off x="5841008" y="3123642"/>
                  <a:ext cx="817244" cy="403941"/>
                </a:xfrm>
                <a:custGeom>
                  <a:avLst/>
                  <a:gdLst>
                    <a:gd name="connsiteX0" fmla="*/ -223 w 817244"/>
                    <a:gd name="connsiteY0" fmla="*/ -115 h 403941"/>
                    <a:gd name="connsiteX1" fmla="*/ 817022 w 817244"/>
                    <a:gd name="connsiteY1" fmla="*/ -115 h 403941"/>
                    <a:gd name="connsiteX2" fmla="*/ 817022 w 817244"/>
                    <a:gd name="connsiteY2" fmla="*/ 403826 h 403941"/>
                    <a:gd name="connsiteX3" fmla="*/ -223 w 817244"/>
                    <a:gd name="connsiteY3" fmla="*/ 403826 h 403941"/>
                  </a:gdLst>
                  <a:ahLst/>
                  <a:cxnLst>
                    <a:cxn ang="0">
                      <a:pos x="connsiteX0" y="connsiteY0"/>
                    </a:cxn>
                    <a:cxn ang="0">
                      <a:pos x="connsiteX1" y="connsiteY1"/>
                    </a:cxn>
                    <a:cxn ang="0">
                      <a:pos x="connsiteX2" y="connsiteY2"/>
                    </a:cxn>
                    <a:cxn ang="0">
                      <a:pos x="connsiteX3" y="connsiteY3"/>
                    </a:cxn>
                  </a:cxnLst>
                  <a:rect l="l" t="t" r="r" b="b"/>
                  <a:pathLst>
                    <a:path w="817244" h="403941">
                      <a:moveTo>
                        <a:pt x="-223" y="-115"/>
                      </a:moveTo>
                      <a:lnTo>
                        <a:pt x="817022" y="-115"/>
                      </a:lnTo>
                      <a:lnTo>
                        <a:pt x="817022" y="403826"/>
                      </a:lnTo>
                      <a:lnTo>
                        <a:pt x="-223" y="403826"/>
                      </a:lnTo>
                      <a:close/>
                    </a:path>
                  </a:pathLst>
                </a:custGeom>
              </p:spPr>
            </p:pic>
            <p:pic>
              <p:nvPicPr>
                <p:cNvPr id="10" name="Hình ảnh 9">
                  <a:extLst>
                    <a:ext uri="{FF2B5EF4-FFF2-40B4-BE49-F238E27FC236}">
                      <a16:creationId xmlns:a16="http://schemas.microsoft.com/office/drawing/2014/main" id="{8F6D347F-4701-B955-409E-07FE96244933}"/>
                    </a:ext>
                  </a:extLst>
                </p:cNvPr>
                <p:cNvPicPr>
                  <a:picLocks noChangeAspect="1"/>
                </p:cNvPicPr>
                <p:nvPr/>
              </p:nvPicPr>
              <p:blipFill>
                <a:blip r:embed="rId8"/>
                <a:stretch>
                  <a:fillRect/>
                </a:stretch>
              </p:blipFill>
              <p:spPr>
                <a:xfrm>
                  <a:off x="6627488" y="3174469"/>
                  <a:ext cx="403941" cy="815907"/>
                </a:xfrm>
                <a:custGeom>
                  <a:avLst/>
                  <a:gdLst>
                    <a:gd name="connsiteX0" fmla="*/ 35 w 403941"/>
                    <a:gd name="connsiteY0" fmla="*/ -223 h 815907"/>
                    <a:gd name="connsiteX1" fmla="*/ 403976 w 403941"/>
                    <a:gd name="connsiteY1" fmla="*/ -223 h 815907"/>
                    <a:gd name="connsiteX2" fmla="*/ 403976 w 403941"/>
                    <a:gd name="connsiteY2" fmla="*/ 815685 h 815907"/>
                    <a:gd name="connsiteX3" fmla="*/ 35 w 403941"/>
                    <a:gd name="connsiteY3" fmla="*/ 815685 h 815907"/>
                  </a:gdLst>
                  <a:ahLst/>
                  <a:cxnLst>
                    <a:cxn ang="0">
                      <a:pos x="connsiteX0" y="connsiteY0"/>
                    </a:cxn>
                    <a:cxn ang="0">
                      <a:pos x="connsiteX1" y="connsiteY1"/>
                    </a:cxn>
                    <a:cxn ang="0">
                      <a:pos x="connsiteX2" y="connsiteY2"/>
                    </a:cxn>
                    <a:cxn ang="0">
                      <a:pos x="connsiteX3" y="connsiteY3"/>
                    </a:cxn>
                  </a:cxnLst>
                  <a:rect l="l" t="t" r="r" b="b"/>
                  <a:pathLst>
                    <a:path w="403941" h="815907">
                      <a:moveTo>
                        <a:pt x="35" y="-223"/>
                      </a:moveTo>
                      <a:lnTo>
                        <a:pt x="403976" y="-223"/>
                      </a:lnTo>
                      <a:lnTo>
                        <a:pt x="403976" y="815685"/>
                      </a:lnTo>
                      <a:lnTo>
                        <a:pt x="35" y="815685"/>
                      </a:lnTo>
                      <a:close/>
                    </a:path>
                  </a:pathLst>
                </a:custGeom>
              </p:spPr>
            </p:pic>
            <p:pic>
              <p:nvPicPr>
                <p:cNvPr id="11" name="Hình ảnh 10">
                  <a:extLst>
                    <a:ext uri="{FF2B5EF4-FFF2-40B4-BE49-F238E27FC236}">
                      <a16:creationId xmlns:a16="http://schemas.microsoft.com/office/drawing/2014/main" id="{D43DA3E2-897A-19D5-83E7-7F9625F07580}"/>
                    </a:ext>
                  </a:extLst>
                </p:cNvPr>
                <p:cNvPicPr>
                  <a:picLocks noChangeAspect="1"/>
                </p:cNvPicPr>
                <p:nvPr/>
              </p:nvPicPr>
              <p:blipFill>
                <a:blip r:embed="rId9"/>
                <a:stretch>
                  <a:fillRect/>
                </a:stretch>
              </p:blipFill>
              <p:spPr>
                <a:xfrm>
                  <a:off x="5790181" y="3496820"/>
                  <a:ext cx="403941" cy="817244"/>
                </a:xfrm>
                <a:custGeom>
                  <a:avLst/>
                  <a:gdLst>
                    <a:gd name="connsiteX0" fmla="*/ -115 w 403941"/>
                    <a:gd name="connsiteY0" fmla="*/ -165 h 817244"/>
                    <a:gd name="connsiteX1" fmla="*/ 403826 w 403941"/>
                    <a:gd name="connsiteY1" fmla="*/ -165 h 817244"/>
                    <a:gd name="connsiteX2" fmla="*/ 403826 w 403941"/>
                    <a:gd name="connsiteY2" fmla="*/ 817080 h 817244"/>
                    <a:gd name="connsiteX3" fmla="*/ -115 w 403941"/>
                    <a:gd name="connsiteY3" fmla="*/ 817080 h 817244"/>
                  </a:gdLst>
                  <a:ahLst/>
                  <a:cxnLst>
                    <a:cxn ang="0">
                      <a:pos x="connsiteX0" y="connsiteY0"/>
                    </a:cxn>
                    <a:cxn ang="0">
                      <a:pos x="connsiteX1" y="connsiteY1"/>
                    </a:cxn>
                    <a:cxn ang="0">
                      <a:pos x="connsiteX2" y="connsiteY2"/>
                    </a:cxn>
                    <a:cxn ang="0">
                      <a:pos x="connsiteX3" y="connsiteY3"/>
                    </a:cxn>
                  </a:cxnLst>
                  <a:rect l="l" t="t" r="r" b="b"/>
                  <a:pathLst>
                    <a:path w="403941" h="817244">
                      <a:moveTo>
                        <a:pt x="-115" y="-165"/>
                      </a:moveTo>
                      <a:lnTo>
                        <a:pt x="403826" y="-165"/>
                      </a:lnTo>
                      <a:lnTo>
                        <a:pt x="403826" y="817080"/>
                      </a:lnTo>
                      <a:lnTo>
                        <a:pt x="-115" y="817080"/>
                      </a:lnTo>
                      <a:close/>
                    </a:path>
                  </a:pathLst>
                </a:custGeom>
              </p:spPr>
            </p:pic>
            <p:pic>
              <p:nvPicPr>
                <p:cNvPr id="12" name="Hình ảnh 11">
                  <a:extLst>
                    <a:ext uri="{FF2B5EF4-FFF2-40B4-BE49-F238E27FC236}">
                      <a16:creationId xmlns:a16="http://schemas.microsoft.com/office/drawing/2014/main" id="{37E3A80C-E92E-6299-6CD1-E41EE86A7545}"/>
                    </a:ext>
                  </a:extLst>
                </p:cNvPr>
                <p:cNvPicPr>
                  <a:picLocks noChangeAspect="1"/>
                </p:cNvPicPr>
                <p:nvPr/>
              </p:nvPicPr>
              <p:blipFill>
                <a:blip r:embed="rId10"/>
                <a:stretch>
                  <a:fillRect/>
                </a:stretch>
              </p:blipFill>
              <p:spPr>
                <a:xfrm>
                  <a:off x="6164696" y="3958275"/>
                  <a:ext cx="815907" cy="405278"/>
                </a:xfrm>
                <a:custGeom>
                  <a:avLst/>
                  <a:gdLst>
                    <a:gd name="connsiteX0" fmla="*/ -165 w 815907"/>
                    <a:gd name="connsiteY0" fmla="*/ 35 h 405278"/>
                    <a:gd name="connsiteX1" fmla="*/ 815743 w 815907"/>
                    <a:gd name="connsiteY1" fmla="*/ 35 h 405278"/>
                    <a:gd name="connsiteX2" fmla="*/ 815743 w 815907"/>
                    <a:gd name="connsiteY2" fmla="*/ 405313 h 405278"/>
                    <a:gd name="connsiteX3" fmla="*/ -165 w 815907"/>
                    <a:gd name="connsiteY3" fmla="*/ 405313 h 405278"/>
                  </a:gdLst>
                  <a:ahLst/>
                  <a:cxnLst>
                    <a:cxn ang="0">
                      <a:pos x="connsiteX0" y="connsiteY0"/>
                    </a:cxn>
                    <a:cxn ang="0">
                      <a:pos x="connsiteX1" y="connsiteY1"/>
                    </a:cxn>
                    <a:cxn ang="0">
                      <a:pos x="connsiteX2" y="connsiteY2"/>
                    </a:cxn>
                    <a:cxn ang="0">
                      <a:pos x="connsiteX3" y="connsiteY3"/>
                    </a:cxn>
                  </a:cxnLst>
                  <a:rect l="l" t="t" r="r" b="b"/>
                  <a:pathLst>
                    <a:path w="815907" h="405278">
                      <a:moveTo>
                        <a:pt x="-165" y="35"/>
                      </a:moveTo>
                      <a:lnTo>
                        <a:pt x="815743" y="35"/>
                      </a:lnTo>
                      <a:lnTo>
                        <a:pt x="815743" y="405313"/>
                      </a:lnTo>
                      <a:lnTo>
                        <a:pt x="-165" y="405313"/>
                      </a:lnTo>
                      <a:close/>
                    </a:path>
                  </a:pathLst>
                </a:custGeom>
              </p:spPr>
            </p:pic>
          </p:grpSp>
        </p:grpSp>
      </p:grpSp>
      <p:pic>
        <p:nvPicPr>
          <p:cNvPr id="26" name="图片 3">
            <a:extLst>
              <a:ext uri="{FF2B5EF4-FFF2-40B4-BE49-F238E27FC236}">
                <a16:creationId xmlns:a16="http://schemas.microsoft.com/office/drawing/2014/main" id="{95884924-E2A4-DA8E-DC3A-0553C5641F51}"/>
              </a:ext>
            </a:extLst>
          </p:cNvPr>
          <p:cNvPicPr>
            <a:picLocks noChangeAspect="1"/>
          </p:cNvPicPr>
          <p:nvPr/>
        </p:nvPicPr>
        <p:blipFill>
          <a:blip r:embed="rId11">
            <a:duotone>
              <a:prstClr val="black"/>
              <a:schemeClr val="accent1">
                <a:tint val="45000"/>
                <a:satMod val="400000"/>
              </a:schemeClr>
            </a:duotone>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grpSp>
        <p:nvGrpSpPr>
          <p:cNvPr id="27" name="Đồ họa 7">
            <a:extLst>
              <a:ext uri="{FF2B5EF4-FFF2-40B4-BE49-F238E27FC236}">
                <a16:creationId xmlns:a16="http://schemas.microsoft.com/office/drawing/2014/main" id="{4A5090F7-8ED7-9990-C6EC-2BEBE33C7973}"/>
              </a:ext>
            </a:extLst>
          </p:cNvPr>
          <p:cNvGrpSpPr/>
          <p:nvPr/>
        </p:nvGrpSpPr>
        <p:grpSpPr>
          <a:xfrm>
            <a:off x="4414011" y="1182824"/>
            <a:ext cx="2095944" cy="2094608"/>
            <a:chOff x="5790181" y="3123642"/>
            <a:chExt cx="2095944" cy="2094608"/>
          </a:xfrm>
        </p:grpSpPr>
        <p:sp>
          <p:nvSpPr>
            <p:cNvPr id="28" name="Hình tự do: Hình 27">
              <a:extLst>
                <a:ext uri="{FF2B5EF4-FFF2-40B4-BE49-F238E27FC236}">
                  <a16:creationId xmlns:a16="http://schemas.microsoft.com/office/drawing/2014/main" id="{DAF6B47C-DD17-EC62-F256-8536D2D03267}"/>
                </a:ext>
              </a:extLst>
            </p:cNvPr>
            <p:cNvSpPr/>
            <p:nvPr/>
          </p:nvSpPr>
          <p:spPr>
            <a:xfrm>
              <a:off x="5946133" y="3228781"/>
              <a:ext cx="791942" cy="269933"/>
            </a:xfrm>
            <a:custGeom>
              <a:avLst/>
              <a:gdLst>
                <a:gd name="connsiteX0" fmla="*/ 791943 w 791942"/>
                <a:gd name="connsiteY0" fmla="*/ 104411 h 269933"/>
                <a:gd name="connsiteX1" fmla="*/ 714476 w 791942"/>
                <a:gd name="connsiteY1" fmla="*/ 65956 h 269933"/>
                <a:gd name="connsiteX2" fmla="*/ 618061 w 791942"/>
                <a:gd name="connsiteY2" fmla="*/ 35304 h 269933"/>
                <a:gd name="connsiteX3" fmla="*/ 407396 w 791942"/>
                <a:gd name="connsiteY3" fmla="*/ 26387 h 269933"/>
                <a:gd name="connsiteX4" fmla="*/ 46814 w 791942"/>
                <a:gd name="connsiteY4" fmla="*/ 214759 h 269933"/>
                <a:gd name="connsiteX5" fmla="*/ 0 w 791942"/>
                <a:gd name="connsiteY5" fmla="*/ 269933 h 269933"/>
                <a:gd name="connsiteX6" fmla="*/ 50158 w 791942"/>
                <a:gd name="connsiteY6" fmla="*/ 198597 h 269933"/>
                <a:gd name="connsiteX7" fmla="*/ 122052 w 791942"/>
                <a:gd name="connsiteY7" fmla="*/ 127261 h 269933"/>
                <a:gd name="connsiteX8" fmla="*/ 300392 w 791942"/>
                <a:gd name="connsiteY8" fmla="*/ 28616 h 269933"/>
                <a:gd name="connsiteX9" fmla="*/ 514401 w 791942"/>
                <a:gd name="connsiteY9" fmla="*/ 1308 h 269933"/>
                <a:gd name="connsiteX10" fmla="*/ 710018 w 791942"/>
                <a:gd name="connsiteY10" fmla="*/ 53696 h 269933"/>
                <a:gd name="connsiteX11" fmla="*/ 791943 w 791942"/>
                <a:gd name="connsiteY11" fmla="*/ 104411 h 26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942" h="269933">
                  <a:moveTo>
                    <a:pt x="791943" y="104411"/>
                  </a:moveTo>
                  <a:cubicBezTo>
                    <a:pt x="766864" y="90478"/>
                    <a:pt x="741227" y="77103"/>
                    <a:pt x="714476" y="65956"/>
                  </a:cubicBezTo>
                  <a:cubicBezTo>
                    <a:pt x="683267" y="53138"/>
                    <a:pt x="650943" y="43107"/>
                    <a:pt x="618061" y="35304"/>
                  </a:cubicBezTo>
                  <a:cubicBezTo>
                    <a:pt x="550069" y="18585"/>
                    <a:pt x="477061" y="16913"/>
                    <a:pt x="407396" y="26387"/>
                  </a:cubicBezTo>
                  <a:cubicBezTo>
                    <a:pt x="269183" y="45893"/>
                    <a:pt x="142115" y="113885"/>
                    <a:pt x="46814" y="214759"/>
                  </a:cubicBezTo>
                  <a:cubicBezTo>
                    <a:pt x="30095" y="232593"/>
                    <a:pt x="15047" y="250985"/>
                    <a:pt x="0" y="269933"/>
                  </a:cubicBezTo>
                  <a:cubicBezTo>
                    <a:pt x="15605" y="245411"/>
                    <a:pt x="31210" y="221447"/>
                    <a:pt x="50158" y="198597"/>
                  </a:cubicBezTo>
                  <a:cubicBezTo>
                    <a:pt x="71893" y="172961"/>
                    <a:pt x="95858" y="148439"/>
                    <a:pt x="122052" y="127261"/>
                  </a:cubicBezTo>
                  <a:cubicBezTo>
                    <a:pt x="175554" y="83790"/>
                    <a:pt x="235186" y="50352"/>
                    <a:pt x="300392" y="28616"/>
                  </a:cubicBezTo>
                  <a:cubicBezTo>
                    <a:pt x="369499" y="5767"/>
                    <a:pt x="441950" y="-3708"/>
                    <a:pt x="514401" y="1308"/>
                  </a:cubicBezTo>
                  <a:cubicBezTo>
                    <a:pt x="582393" y="5767"/>
                    <a:pt x="648713" y="24158"/>
                    <a:pt x="710018" y="53696"/>
                  </a:cubicBezTo>
                  <a:cubicBezTo>
                    <a:pt x="738998" y="67628"/>
                    <a:pt x="765749" y="85462"/>
                    <a:pt x="791943" y="104411"/>
                  </a:cubicBezTo>
                  <a:close/>
                </a:path>
              </a:pathLst>
            </a:custGeom>
            <a:solidFill>
              <a:srgbClr val="FFFFFF"/>
            </a:solidFill>
            <a:ln w="5573"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3EEA79A9-3460-9228-882E-55E53325D659}"/>
                </a:ext>
              </a:extLst>
            </p:cNvPr>
            <p:cNvSpPr/>
            <p:nvPr/>
          </p:nvSpPr>
          <p:spPr>
            <a:xfrm>
              <a:off x="6037532" y="4088352"/>
              <a:ext cx="721721" cy="163350"/>
            </a:xfrm>
            <a:custGeom>
              <a:avLst/>
              <a:gdLst>
                <a:gd name="connsiteX0" fmla="*/ 0 w 721721"/>
                <a:gd name="connsiteY0" fmla="*/ 0 h 163350"/>
                <a:gd name="connsiteX1" fmla="*/ 70222 w 721721"/>
                <a:gd name="connsiteY1" fmla="*/ 51273 h 163350"/>
                <a:gd name="connsiteX2" fmla="*/ 162178 w 721721"/>
                <a:gd name="connsiteY2" fmla="*/ 97530 h 163350"/>
                <a:gd name="connsiteX3" fmla="*/ 369499 w 721721"/>
                <a:gd name="connsiteY3" fmla="*/ 135427 h 163350"/>
                <a:gd name="connsiteX4" fmla="*/ 567346 w 721721"/>
                <a:gd name="connsiteY4" fmla="*/ 94743 h 163350"/>
                <a:gd name="connsiteX5" fmla="*/ 721721 w 721721"/>
                <a:gd name="connsiteY5" fmla="*/ 0 h 163350"/>
                <a:gd name="connsiteX6" fmla="*/ 656516 w 721721"/>
                <a:gd name="connsiteY6" fmla="*/ 62976 h 163350"/>
                <a:gd name="connsiteX7" fmla="*/ 568460 w 721721"/>
                <a:gd name="connsiteY7" fmla="*/ 117036 h 163350"/>
                <a:gd name="connsiteX8" fmla="*/ 365041 w 721721"/>
                <a:gd name="connsiteY8" fmla="*/ 163293 h 163350"/>
                <a:gd name="connsiteX9" fmla="*/ 160506 w 721721"/>
                <a:gd name="connsiteY9" fmla="*/ 120380 h 163350"/>
                <a:gd name="connsiteX10" fmla="*/ 1672 w 721721"/>
                <a:gd name="connsiteY10" fmla="*/ 1672 h 163350"/>
                <a:gd name="connsiteX11" fmla="*/ 0 w 721721"/>
                <a:gd name="connsiteY11" fmla="*/ 0 h 1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1721" h="163350">
                  <a:moveTo>
                    <a:pt x="0" y="0"/>
                  </a:moveTo>
                  <a:cubicBezTo>
                    <a:pt x="22850" y="17834"/>
                    <a:pt x="45700" y="35668"/>
                    <a:pt x="70222" y="51273"/>
                  </a:cubicBezTo>
                  <a:cubicBezTo>
                    <a:pt x="99202" y="69664"/>
                    <a:pt x="129854" y="85269"/>
                    <a:pt x="162178" y="97530"/>
                  </a:cubicBezTo>
                  <a:cubicBezTo>
                    <a:pt x="227941" y="123724"/>
                    <a:pt x="299278" y="136542"/>
                    <a:pt x="369499" y="135427"/>
                  </a:cubicBezTo>
                  <a:cubicBezTo>
                    <a:pt x="437491" y="134313"/>
                    <a:pt x="503812" y="119822"/>
                    <a:pt x="567346" y="94743"/>
                  </a:cubicBezTo>
                  <a:cubicBezTo>
                    <a:pt x="624191" y="72451"/>
                    <a:pt x="674350" y="37897"/>
                    <a:pt x="721721" y="0"/>
                  </a:cubicBezTo>
                  <a:cubicBezTo>
                    <a:pt x="701658" y="22850"/>
                    <a:pt x="680480" y="44028"/>
                    <a:pt x="656516" y="62976"/>
                  </a:cubicBezTo>
                  <a:cubicBezTo>
                    <a:pt x="629207" y="84154"/>
                    <a:pt x="599670" y="102546"/>
                    <a:pt x="568460" y="117036"/>
                  </a:cubicBezTo>
                  <a:cubicBezTo>
                    <a:pt x="504926" y="147688"/>
                    <a:pt x="435262" y="162178"/>
                    <a:pt x="365041" y="163293"/>
                  </a:cubicBezTo>
                  <a:cubicBezTo>
                    <a:pt x="294819" y="164408"/>
                    <a:pt x="224040" y="149360"/>
                    <a:pt x="160506" y="120380"/>
                  </a:cubicBezTo>
                  <a:cubicBezTo>
                    <a:pt x="99202" y="92514"/>
                    <a:pt x="46257" y="52387"/>
                    <a:pt x="1672" y="1672"/>
                  </a:cubicBezTo>
                  <a:cubicBezTo>
                    <a:pt x="1115" y="1115"/>
                    <a:pt x="557" y="557"/>
                    <a:pt x="0" y="0"/>
                  </a:cubicBezTo>
                  <a:close/>
                </a:path>
              </a:pathLst>
            </a:custGeom>
            <a:gradFill>
              <a:gsLst>
                <a:gs pos="8500">
                  <a:srgbClr val="FFFFFF"/>
                </a:gs>
                <a:gs pos="14460">
                  <a:srgbClr val="D8D8D8"/>
                </a:gs>
                <a:gs pos="23260">
                  <a:srgbClr val="A6A6A6"/>
                </a:gs>
                <a:gs pos="32490">
                  <a:srgbClr val="7A7A7A"/>
                </a:gs>
                <a:gs pos="41990">
                  <a:srgbClr val="545454"/>
                </a:gs>
                <a:gs pos="51820">
                  <a:srgbClr val="363636"/>
                </a:gs>
                <a:gs pos="62090">
                  <a:srgbClr val="1E1E1E"/>
                </a:gs>
                <a:gs pos="72990">
                  <a:srgbClr val="0D0D0D"/>
                </a:gs>
                <a:gs pos="84950">
                  <a:srgbClr val="030303"/>
                </a:gs>
                <a:gs pos="100000">
                  <a:srgbClr val="000000"/>
                </a:gs>
              </a:gsLst>
              <a:lin ang="18899980" scaled="1"/>
            </a:gradFill>
            <a:ln w="5573" cap="flat">
              <a:noFill/>
              <a:prstDash val="solid"/>
              <a:miter/>
            </a:ln>
          </p:spPr>
          <p:txBody>
            <a:bodyPr rtlCol="0" anchor="ctr"/>
            <a:lstStyle/>
            <a:p>
              <a:endParaRPr lang="vi-VN"/>
            </a:p>
          </p:txBody>
        </p:sp>
        <p:grpSp>
          <p:nvGrpSpPr>
            <p:cNvPr id="30" name="Đồ họa 7">
              <a:extLst>
                <a:ext uri="{FF2B5EF4-FFF2-40B4-BE49-F238E27FC236}">
                  <a16:creationId xmlns:a16="http://schemas.microsoft.com/office/drawing/2014/main" id="{1CD6DC1C-94EC-D850-0767-E3CAD4A38665}"/>
                </a:ext>
              </a:extLst>
            </p:cNvPr>
            <p:cNvGrpSpPr/>
            <p:nvPr/>
          </p:nvGrpSpPr>
          <p:grpSpPr>
            <a:xfrm>
              <a:off x="5790181" y="3123642"/>
              <a:ext cx="2095944" cy="2094608"/>
              <a:chOff x="5790181" y="3123642"/>
              <a:chExt cx="2095944" cy="2094608"/>
            </a:xfrm>
          </p:grpSpPr>
          <p:pic>
            <p:nvPicPr>
              <p:cNvPr id="31" name="Hình ảnh 30">
                <a:extLst>
                  <a:ext uri="{FF2B5EF4-FFF2-40B4-BE49-F238E27FC236}">
                    <a16:creationId xmlns:a16="http://schemas.microsoft.com/office/drawing/2014/main" id="{00A73597-6E22-8C87-4E64-109F78B734CB}"/>
                  </a:ext>
                </a:extLst>
              </p:cNvPr>
              <p:cNvPicPr>
                <a:picLocks noChangeAspect="1"/>
              </p:cNvPicPr>
              <p:nvPr/>
            </p:nvPicPr>
            <p:blipFill>
              <a:blip r:embed="rId5"/>
              <a:stretch>
                <a:fillRect/>
              </a:stretch>
            </p:blipFill>
            <p:spPr>
              <a:xfrm>
                <a:off x="6802707" y="4134832"/>
                <a:ext cx="141780" cy="141780"/>
              </a:xfrm>
              <a:custGeom>
                <a:avLst/>
                <a:gdLst>
                  <a:gd name="connsiteX0" fmla="*/ 141 w 141780"/>
                  <a:gd name="connsiteY0" fmla="*/ 141 h 141780"/>
                  <a:gd name="connsiteX1" fmla="*/ 141922 w 141780"/>
                  <a:gd name="connsiteY1" fmla="*/ 141 h 141780"/>
                  <a:gd name="connsiteX2" fmla="*/ 141922 w 141780"/>
                  <a:gd name="connsiteY2" fmla="*/ 141922 h 141780"/>
                  <a:gd name="connsiteX3" fmla="*/ 141 w 141780"/>
                  <a:gd name="connsiteY3" fmla="*/ 141922 h 141780"/>
                </a:gdLst>
                <a:ahLst/>
                <a:cxnLst>
                  <a:cxn ang="0">
                    <a:pos x="connsiteX0" y="connsiteY0"/>
                  </a:cxn>
                  <a:cxn ang="0">
                    <a:pos x="connsiteX1" y="connsiteY1"/>
                  </a:cxn>
                  <a:cxn ang="0">
                    <a:pos x="connsiteX2" y="connsiteY2"/>
                  </a:cxn>
                  <a:cxn ang="0">
                    <a:pos x="connsiteX3" y="connsiteY3"/>
                  </a:cxn>
                </a:cxnLst>
                <a:rect l="l" t="t" r="r" b="b"/>
                <a:pathLst>
                  <a:path w="141780" h="141780">
                    <a:moveTo>
                      <a:pt x="141" y="141"/>
                    </a:moveTo>
                    <a:lnTo>
                      <a:pt x="141922" y="141"/>
                    </a:lnTo>
                    <a:lnTo>
                      <a:pt x="141922" y="141922"/>
                    </a:lnTo>
                    <a:lnTo>
                      <a:pt x="141" y="141922"/>
                    </a:lnTo>
                    <a:close/>
                  </a:path>
                </a:pathLst>
              </a:custGeom>
            </p:spPr>
          </p:pic>
          <p:pic>
            <p:nvPicPr>
              <p:cNvPr id="32" name="Hình ảnh 31">
                <a:extLst>
                  <a:ext uri="{FF2B5EF4-FFF2-40B4-BE49-F238E27FC236}">
                    <a16:creationId xmlns:a16="http://schemas.microsoft.com/office/drawing/2014/main" id="{AA1DEF05-D59A-8A28-9AEA-0B1F029B90F5}"/>
                  </a:ext>
                </a:extLst>
              </p:cNvPr>
              <p:cNvPicPr>
                <a:picLocks noChangeAspect="1"/>
              </p:cNvPicPr>
              <p:nvPr/>
            </p:nvPicPr>
            <p:blipFill>
              <a:blip r:embed="rId6"/>
              <a:stretch>
                <a:fillRect/>
              </a:stretch>
            </p:blipFill>
            <p:spPr>
              <a:xfrm>
                <a:off x="6848184" y="4181647"/>
                <a:ext cx="1037941" cy="1036603"/>
              </a:xfrm>
              <a:custGeom>
                <a:avLst/>
                <a:gdLst>
                  <a:gd name="connsiteX0" fmla="*/ -105 w 1037941"/>
                  <a:gd name="connsiteY0" fmla="*/ -105 h 1036603"/>
                  <a:gd name="connsiteX1" fmla="*/ 1037836 w 1037941"/>
                  <a:gd name="connsiteY1" fmla="*/ -105 h 1036603"/>
                  <a:gd name="connsiteX2" fmla="*/ 1037836 w 1037941"/>
                  <a:gd name="connsiteY2" fmla="*/ 1036499 h 1036603"/>
                  <a:gd name="connsiteX3" fmla="*/ -105 w 1037941"/>
                  <a:gd name="connsiteY3" fmla="*/ 1036499 h 1036603"/>
                </a:gdLst>
                <a:ahLst/>
                <a:cxnLst>
                  <a:cxn ang="0">
                    <a:pos x="connsiteX0" y="connsiteY0"/>
                  </a:cxn>
                  <a:cxn ang="0">
                    <a:pos x="connsiteX1" y="connsiteY1"/>
                  </a:cxn>
                  <a:cxn ang="0">
                    <a:pos x="connsiteX2" y="connsiteY2"/>
                  </a:cxn>
                  <a:cxn ang="0">
                    <a:pos x="connsiteX3" y="connsiteY3"/>
                  </a:cxn>
                </a:cxnLst>
                <a:rect l="l" t="t" r="r" b="b"/>
                <a:pathLst>
                  <a:path w="1037941" h="1036603">
                    <a:moveTo>
                      <a:pt x="-105" y="-105"/>
                    </a:moveTo>
                    <a:lnTo>
                      <a:pt x="1037836" y="-105"/>
                    </a:lnTo>
                    <a:lnTo>
                      <a:pt x="1037836" y="1036499"/>
                    </a:lnTo>
                    <a:lnTo>
                      <a:pt x="-105" y="1036499"/>
                    </a:lnTo>
                    <a:close/>
                  </a:path>
                </a:pathLst>
              </a:custGeom>
            </p:spPr>
          </p:pic>
          <p:grpSp>
            <p:nvGrpSpPr>
              <p:cNvPr id="33" name="Đồ họa 7">
                <a:extLst>
                  <a:ext uri="{FF2B5EF4-FFF2-40B4-BE49-F238E27FC236}">
                    <a16:creationId xmlns:a16="http://schemas.microsoft.com/office/drawing/2014/main" id="{8A71D35A-C3F2-4794-728C-B33ECD5FDB81}"/>
                  </a:ext>
                </a:extLst>
              </p:cNvPr>
              <p:cNvGrpSpPr/>
              <p:nvPr/>
            </p:nvGrpSpPr>
            <p:grpSpPr>
              <a:xfrm>
                <a:off x="5790181" y="3123642"/>
                <a:ext cx="1241248" cy="1239911"/>
                <a:chOff x="5790181" y="3123642"/>
                <a:chExt cx="1241248" cy="1239911"/>
              </a:xfrm>
            </p:grpSpPr>
            <p:pic>
              <p:nvPicPr>
                <p:cNvPr id="34" name="Hình ảnh 33">
                  <a:extLst>
                    <a:ext uri="{FF2B5EF4-FFF2-40B4-BE49-F238E27FC236}">
                      <a16:creationId xmlns:a16="http://schemas.microsoft.com/office/drawing/2014/main" id="{E1C26069-1A3B-4896-BC93-30D612C9AA7D}"/>
                    </a:ext>
                  </a:extLst>
                </p:cNvPr>
                <p:cNvPicPr>
                  <a:picLocks noChangeAspect="1"/>
                </p:cNvPicPr>
                <p:nvPr/>
              </p:nvPicPr>
              <p:blipFill>
                <a:blip r:embed="rId7"/>
                <a:stretch>
                  <a:fillRect/>
                </a:stretch>
              </p:blipFill>
              <p:spPr>
                <a:xfrm>
                  <a:off x="5841008" y="3123642"/>
                  <a:ext cx="817244" cy="403941"/>
                </a:xfrm>
                <a:custGeom>
                  <a:avLst/>
                  <a:gdLst>
                    <a:gd name="connsiteX0" fmla="*/ -223 w 817244"/>
                    <a:gd name="connsiteY0" fmla="*/ -115 h 403941"/>
                    <a:gd name="connsiteX1" fmla="*/ 817022 w 817244"/>
                    <a:gd name="connsiteY1" fmla="*/ -115 h 403941"/>
                    <a:gd name="connsiteX2" fmla="*/ 817022 w 817244"/>
                    <a:gd name="connsiteY2" fmla="*/ 403826 h 403941"/>
                    <a:gd name="connsiteX3" fmla="*/ -223 w 817244"/>
                    <a:gd name="connsiteY3" fmla="*/ 403826 h 403941"/>
                  </a:gdLst>
                  <a:ahLst/>
                  <a:cxnLst>
                    <a:cxn ang="0">
                      <a:pos x="connsiteX0" y="connsiteY0"/>
                    </a:cxn>
                    <a:cxn ang="0">
                      <a:pos x="connsiteX1" y="connsiteY1"/>
                    </a:cxn>
                    <a:cxn ang="0">
                      <a:pos x="connsiteX2" y="connsiteY2"/>
                    </a:cxn>
                    <a:cxn ang="0">
                      <a:pos x="connsiteX3" y="connsiteY3"/>
                    </a:cxn>
                  </a:cxnLst>
                  <a:rect l="l" t="t" r="r" b="b"/>
                  <a:pathLst>
                    <a:path w="817244" h="403941">
                      <a:moveTo>
                        <a:pt x="-223" y="-115"/>
                      </a:moveTo>
                      <a:lnTo>
                        <a:pt x="817022" y="-115"/>
                      </a:lnTo>
                      <a:lnTo>
                        <a:pt x="817022" y="403826"/>
                      </a:lnTo>
                      <a:lnTo>
                        <a:pt x="-223" y="403826"/>
                      </a:lnTo>
                      <a:close/>
                    </a:path>
                  </a:pathLst>
                </a:custGeom>
              </p:spPr>
            </p:pic>
            <p:pic>
              <p:nvPicPr>
                <p:cNvPr id="35" name="Hình ảnh 34">
                  <a:extLst>
                    <a:ext uri="{FF2B5EF4-FFF2-40B4-BE49-F238E27FC236}">
                      <a16:creationId xmlns:a16="http://schemas.microsoft.com/office/drawing/2014/main" id="{853DAC25-F047-546E-2028-A4889A3FC4B2}"/>
                    </a:ext>
                  </a:extLst>
                </p:cNvPr>
                <p:cNvPicPr>
                  <a:picLocks noChangeAspect="1"/>
                </p:cNvPicPr>
                <p:nvPr/>
              </p:nvPicPr>
              <p:blipFill>
                <a:blip r:embed="rId8"/>
                <a:stretch>
                  <a:fillRect/>
                </a:stretch>
              </p:blipFill>
              <p:spPr>
                <a:xfrm>
                  <a:off x="6627488" y="3174469"/>
                  <a:ext cx="403941" cy="815907"/>
                </a:xfrm>
                <a:custGeom>
                  <a:avLst/>
                  <a:gdLst>
                    <a:gd name="connsiteX0" fmla="*/ 35 w 403941"/>
                    <a:gd name="connsiteY0" fmla="*/ -223 h 815907"/>
                    <a:gd name="connsiteX1" fmla="*/ 403976 w 403941"/>
                    <a:gd name="connsiteY1" fmla="*/ -223 h 815907"/>
                    <a:gd name="connsiteX2" fmla="*/ 403976 w 403941"/>
                    <a:gd name="connsiteY2" fmla="*/ 815685 h 815907"/>
                    <a:gd name="connsiteX3" fmla="*/ 35 w 403941"/>
                    <a:gd name="connsiteY3" fmla="*/ 815685 h 815907"/>
                  </a:gdLst>
                  <a:ahLst/>
                  <a:cxnLst>
                    <a:cxn ang="0">
                      <a:pos x="connsiteX0" y="connsiteY0"/>
                    </a:cxn>
                    <a:cxn ang="0">
                      <a:pos x="connsiteX1" y="connsiteY1"/>
                    </a:cxn>
                    <a:cxn ang="0">
                      <a:pos x="connsiteX2" y="connsiteY2"/>
                    </a:cxn>
                    <a:cxn ang="0">
                      <a:pos x="connsiteX3" y="connsiteY3"/>
                    </a:cxn>
                  </a:cxnLst>
                  <a:rect l="l" t="t" r="r" b="b"/>
                  <a:pathLst>
                    <a:path w="403941" h="815907">
                      <a:moveTo>
                        <a:pt x="35" y="-223"/>
                      </a:moveTo>
                      <a:lnTo>
                        <a:pt x="403976" y="-223"/>
                      </a:lnTo>
                      <a:lnTo>
                        <a:pt x="403976" y="815685"/>
                      </a:lnTo>
                      <a:lnTo>
                        <a:pt x="35" y="815685"/>
                      </a:lnTo>
                      <a:close/>
                    </a:path>
                  </a:pathLst>
                </a:custGeom>
              </p:spPr>
            </p:pic>
            <p:pic>
              <p:nvPicPr>
                <p:cNvPr id="36" name="Hình ảnh 35">
                  <a:extLst>
                    <a:ext uri="{FF2B5EF4-FFF2-40B4-BE49-F238E27FC236}">
                      <a16:creationId xmlns:a16="http://schemas.microsoft.com/office/drawing/2014/main" id="{252D7753-3E3C-AEE9-2207-DCD2D91F53CD}"/>
                    </a:ext>
                  </a:extLst>
                </p:cNvPr>
                <p:cNvPicPr>
                  <a:picLocks noChangeAspect="1"/>
                </p:cNvPicPr>
                <p:nvPr/>
              </p:nvPicPr>
              <p:blipFill>
                <a:blip r:embed="rId9"/>
                <a:stretch>
                  <a:fillRect/>
                </a:stretch>
              </p:blipFill>
              <p:spPr>
                <a:xfrm>
                  <a:off x="5790181" y="3496820"/>
                  <a:ext cx="403941" cy="817244"/>
                </a:xfrm>
                <a:custGeom>
                  <a:avLst/>
                  <a:gdLst>
                    <a:gd name="connsiteX0" fmla="*/ -115 w 403941"/>
                    <a:gd name="connsiteY0" fmla="*/ -165 h 817244"/>
                    <a:gd name="connsiteX1" fmla="*/ 403826 w 403941"/>
                    <a:gd name="connsiteY1" fmla="*/ -165 h 817244"/>
                    <a:gd name="connsiteX2" fmla="*/ 403826 w 403941"/>
                    <a:gd name="connsiteY2" fmla="*/ 817080 h 817244"/>
                    <a:gd name="connsiteX3" fmla="*/ -115 w 403941"/>
                    <a:gd name="connsiteY3" fmla="*/ 817080 h 817244"/>
                  </a:gdLst>
                  <a:ahLst/>
                  <a:cxnLst>
                    <a:cxn ang="0">
                      <a:pos x="connsiteX0" y="connsiteY0"/>
                    </a:cxn>
                    <a:cxn ang="0">
                      <a:pos x="connsiteX1" y="connsiteY1"/>
                    </a:cxn>
                    <a:cxn ang="0">
                      <a:pos x="connsiteX2" y="connsiteY2"/>
                    </a:cxn>
                    <a:cxn ang="0">
                      <a:pos x="connsiteX3" y="connsiteY3"/>
                    </a:cxn>
                  </a:cxnLst>
                  <a:rect l="l" t="t" r="r" b="b"/>
                  <a:pathLst>
                    <a:path w="403941" h="817244">
                      <a:moveTo>
                        <a:pt x="-115" y="-165"/>
                      </a:moveTo>
                      <a:lnTo>
                        <a:pt x="403826" y="-165"/>
                      </a:lnTo>
                      <a:lnTo>
                        <a:pt x="403826" y="817080"/>
                      </a:lnTo>
                      <a:lnTo>
                        <a:pt x="-115" y="817080"/>
                      </a:lnTo>
                      <a:close/>
                    </a:path>
                  </a:pathLst>
                </a:custGeom>
              </p:spPr>
            </p:pic>
            <p:pic>
              <p:nvPicPr>
                <p:cNvPr id="37" name="Hình ảnh 36">
                  <a:extLst>
                    <a:ext uri="{FF2B5EF4-FFF2-40B4-BE49-F238E27FC236}">
                      <a16:creationId xmlns:a16="http://schemas.microsoft.com/office/drawing/2014/main" id="{253B4850-18F9-6A0A-90B3-6B4BB91CA013}"/>
                    </a:ext>
                  </a:extLst>
                </p:cNvPr>
                <p:cNvPicPr>
                  <a:picLocks noChangeAspect="1"/>
                </p:cNvPicPr>
                <p:nvPr/>
              </p:nvPicPr>
              <p:blipFill>
                <a:blip r:embed="rId10"/>
                <a:stretch>
                  <a:fillRect/>
                </a:stretch>
              </p:blipFill>
              <p:spPr>
                <a:xfrm>
                  <a:off x="6164696" y="3958275"/>
                  <a:ext cx="815907" cy="405278"/>
                </a:xfrm>
                <a:custGeom>
                  <a:avLst/>
                  <a:gdLst>
                    <a:gd name="connsiteX0" fmla="*/ -165 w 815907"/>
                    <a:gd name="connsiteY0" fmla="*/ 35 h 405278"/>
                    <a:gd name="connsiteX1" fmla="*/ 815743 w 815907"/>
                    <a:gd name="connsiteY1" fmla="*/ 35 h 405278"/>
                    <a:gd name="connsiteX2" fmla="*/ 815743 w 815907"/>
                    <a:gd name="connsiteY2" fmla="*/ 405313 h 405278"/>
                    <a:gd name="connsiteX3" fmla="*/ -165 w 815907"/>
                    <a:gd name="connsiteY3" fmla="*/ 405313 h 405278"/>
                  </a:gdLst>
                  <a:ahLst/>
                  <a:cxnLst>
                    <a:cxn ang="0">
                      <a:pos x="connsiteX0" y="connsiteY0"/>
                    </a:cxn>
                    <a:cxn ang="0">
                      <a:pos x="connsiteX1" y="connsiteY1"/>
                    </a:cxn>
                    <a:cxn ang="0">
                      <a:pos x="connsiteX2" y="connsiteY2"/>
                    </a:cxn>
                    <a:cxn ang="0">
                      <a:pos x="connsiteX3" y="connsiteY3"/>
                    </a:cxn>
                  </a:cxnLst>
                  <a:rect l="l" t="t" r="r" b="b"/>
                  <a:pathLst>
                    <a:path w="815907" h="405278">
                      <a:moveTo>
                        <a:pt x="-165" y="35"/>
                      </a:moveTo>
                      <a:lnTo>
                        <a:pt x="815743" y="35"/>
                      </a:lnTo>
                      <a:lnTo>
                        <a:pt x="815743" y="405313"/>
                      </a:lnTo>
                      <a:lnTo>
                        <a:pt x="-165" y="405313"/>
                      </a:lnTo>
                      <a:close/>
                    </a:path>
                  </a:pathLst>
                </a:custGeom>
              </p:spPr>
            </p:pic>
          </p:grpSp>
        </p:grpSp>
      </p:grpSp>
    </p:spTree>
    <p:extLst>
      <p:ext uri="{BB962C8B-B14F-4D97-AF65-F5344CB8AC3E}">
        <p14:creationId xmlns:p14="http://schemas.microsoft.com/office/powerpoint/2010/main" val="3610651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a:extLst>
              <a:ext uri="{FF2B5EF4-FFF2-40B4-BE49-F238E27FC236}">
                <a16:creationId xmlns:a16="http://schemas.microsoft.com/office/drawing/2014/main" id="{2BD982E2-11CF-C5D5-3DD3-954CB2247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020" y="0"/>
            <a:ext cx="8300719" cy="7013950"/>
          </a:xfrm>
          <a:prstGeom prst="rect">
            <a:avLst/>
          </a:prstGeom>
        </p:spPr>
      </p:pic>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grpSp>
        <p:nvGrpSpPr>
          <p:cNvPr id="2" name="Đồ họa 7">
            <a:extLst>
              <a:ext uri="{FF2B5EF4-FFF2-40B4-BE49-F238E27FC236}">
                <a16:creationId xmlns:a16="http://schemas.microsoft.com/office/drawing/2014/main" id="{A5E3980E-F891-4ACC-1171-10D3200807DA}"/>
              </a:ext>
            </a:extLst>
          </p:cNvPr>
          <p:cNvGrpSpPr/>
          <p:nvPr/>
        </p:nvGrpSpPr>
        <p:grpSpPr>
          <a:xfrm>
            <a:off x="5802974" y="4919342"/>
            <a:ext cx="2095944" cy="2094608"/>
            <a:chOff x="5790181" y="3123642"/>
            <a:chExt cx="2095944" cy="2094608"/>
          </a:xfrm>
        </p:grpSpPr>
        <p:sp>
          <p:nvSpPr>
            <p:cNvPr id="3" name="Hình tự do: Hình 2">
              <a:extLst>
                <a:ext uri="{FF2B5EF4-FFF2-40B4-BE49-F238E27FC236}">
                  <a16:creationId xmlns:a16="http://schemas.microsoft.com/office/drawing/2014/main" id="{9EDA1046-F18E-15D7-E893-F22DE6EA72A2}"/>
                </a:ext>
              </a:extLst>
            </p:cNvPr>
            <p:cNvSpPr/>
            <p:nvPr/>
          </p:nvSpPr>
          <p:spPr>
            <a:xfrm>
              <a:off x="5946133" y="3228781"/>
              <a:ext cx="791942" cy="269933"/>
            </a:xfrm>
            <a:custGeom>
              <a:avLst/>
              <a:gdLst>
                <a:gd name="connsiteX0" fmla="*/ 791943 w 791942"/>
                <a:gd name="connsiteY0" fmla="*/ 104411 h 269933"/>
                <a:gd name="connsiteX1" fmla="*/ 714476 w 791942"/>
                <a:gd name="connsiteY1" fmla="*/ 65956 h 269933"/>
                <a:gd name="connsiteX2" fmla="*/ 618061 w 791942"/>
                <a:gd name="connsiteY2" fmla="*/ 35304 h 269933"/>
                <a:gd name="connsiteX3" fmla="*/ 407396 w 791942"/>
                <a:gd name="connsiteY3" fmla="*/ 26387 h 269933"/>
                <a:gd name="connsiteX4" fmla="*/ 46814 w 791942"/>
                <a:gd name="connsiteY4" fmla="*/ 214759 h 269933"/>
                <a:gd name="connsiteX5" fmla="*/ 0 w 791942"/>
                <a:gd name="connsiteY5" fmla="*/ 269933 h 269933"/>
                <a:gd name="connsiteX6" fmla="*/ 50158 w 791942"/>
                <a:gd name="connsiteY6" fmla="*/ 198597 h 269933"/>
                <a:gd name="connsiteX7" fmla="*/ 122052 w 791942"/>
                <a:gd name="connsiteY7" fmla="*/ 127261 h 269933"/>
                <a:gd name="connsiteX8" fmla="*/ 300392 w 791942"/>
                <a:gd name="connsiteY8" fmla="*/ 28616 h 269933"/>
                <a:gd name="connsiteX9" fmla="*/ 514401 w 791942"/>
                <a:gd name="connsiteY9" fmla="*/ 1308 h 269933"/>
                <a:gd name="connsiteX10" fmla="*/ 710018 w 791942"/>
                <a:gd name="connsiteY10" fmla="*/ 53696 h 269933"/>
                <a:gd name="connsiteX11" fmla="*/ 791943 w 791942"/>
                <a:gd name="connsiteY11" fmla="*/ 104411 h 26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942" h="269933">
                  <a:moveTo>
                    <a:pt x="791943" y="104411"/>
                  </a:moveTo>
                  <a:cubicBezTo>
                    <a:pt x="766864" y="90478"/>
                    <a:pt x="741227" y="77103"/>
                    <a:pt x="714476" y="65956"/>
                  </a:cubicBezTo>
                  <a:cubicBezTo>
                    <a:pt x="683267" y="53138"/>
                    <a:pt x="650943" y="43107"/>
                    <a:pt x="618061" y="35304"/>
                  </a:cubicBezTo>
                  <a:cubicBezTo>
                    <a:pt x="550069" y="18585"/>
                    <a:pt x="477061" y="16913"/>
                    <a:pt x="407396" y="26387"/>
                  </a:cubicBezTo>
                  <a:cubicBezTo>
                    <a:pt x="269183" y="45893"/>
                    <a:pt x="142115" y="113885"/>
                    <a:pt x="46814" y="214759"/>
                  </a:cubicBezTo>
                  <a:cubicBezTo>
                    <a:pt x="30095" y="232593"/>
                    <a:pt x="15047" y="250985"/>
                    <a:pt x="0" y="269933"/>
                  </a:cubicBezTo>
                  <a:cubicBezTo>
                    <a:pt x="15605" y="245411"/>
                    <a:pt x="31210" y="221447"/>
                    <a:pt x="50158" y="198597"/>
                  </a:cubicBezTo>
                  <a:cubicBezTo>
                    <a:pt x="71893" y="172961"/>
                    <a:pt x="95858" y="148439"/>
                    <a:pt x="122052" y="127261"/>
                  </a:cubicBezTo>
                  <a:cubicBezTo>
                    <a:pt x="175554" y="83790"/>
                    <a:pt x="235186" y="50352"/>
                    <a:pt x="300392" y="28616"/>
                  </a:cubicBezTo>
                  <a:cubicBezTo>
                    <a:pt x="369499" y="5767"/>
                    <a:pt x="441950" y="-3708"/>
                    <a:pt x="514401" y="1308"/>
                  </a:cubicBezTo>
                  <a:cubicBezTo>
                    <a:pt x="582393" y="5767"/>
                    <a:pt x="648713" y="24158"/>
                    <a:pt x="710018" y="53696"/>
                  </a:cubicBezTo>
                  <a:cubicBezTo>
                    <a:pt x="738998" y="67628"/>
                    <a:pt x="765749" y="85462"/>
                    <a:pt x="791943" y="104411"/>
                  </a:cubicBezTo>
                  <a:close/>
                </a:path>
              </a:pathLst>
            </a:custGeom>
            <a:solidFill>
              <a:srgbClr val="FFFFFF"/>
            </a:solidFill>
            <a:ln w="5573" cap="flat">
              <a:noFill/>
              <a:prstDash val="solid"/>
              <a:miter/>
            </a:ln>
          </p:spPr>
          <p:txBody>
            <a:bodyPr rtlCol="0" anchor="ctr"/>
            <a:lstStyle/>
            <a:p>
              <a:endParaRPr lang="vi-VN"/>
            </a:p>
          </p:txBody>
        </p:sp>
        <p:sp>
          <p:nvSpPr>
            <p:cNvPr id="4" name="Hình tự do: Hình 3">
              <a:extLst>
                <a:ext uri="{FF2B5EF4-FFF2-40B4-BE49-F238E27FC236}">
                  <a16:creationId xmlns:a16="http://schemas.microsoft.com/office/drawing/2014/main" id="{9FCE26DB-CADB-42B0-9A81-C18B84BC8969}"/>
                </a:ext>
              </a:extLst>
            </p:cNvPr>
            <p:cNvSpPr/>
            <p:nvPr/>
          </p:nvSpPr>
          <p:spPr>
            <a:xfrm>
              <a:off x="6037532" y="4088352"/>
              <a:ext cx="721721" cy="163350"/>
            </a:xfrm>
            <a:custGeom>
              <a:avLst/>
              <a:gdLst>
                <a:gd name="connsiteX0" fmla="*/ 0 w 721721"/>
                <a:gd name="connsiteY0" fmla="*/ 0 h 163350"/>
                <a:gd name="connsiteX1" fmla="*/ 70222 w 721721"/>
                <a:gd name="connsiteY1" fmla="*/ 51273 h 163350"/>
                <a:gd name="connsiteX2" fmla="*/ 162178 w 721721"/>
                <a:gd name="connsiteY2" fmla="*/ 97530 h 163350"/>
                <a:gd name="connsiteX3" fmla="*/ 369499 w 721721"/>
                <a:gd name="connsiteY3" fmla="*/ 135427 h 163350"/>
                <a:gd name="connsiteX4" fmla="*/ 567346 w 721721"/>
                <a:gd name="connsiteY4" fmla="*/ 94743 h 163350"/>
                <a:gd name="connsiteX5" fmla="*/ 721721 w 721721"/>
                <a:gd name="connsiteY5" fmla="*/ 0 h 163350"/>
                <a:gd name="connsiteX6" fmla="*/ 656516 w 721721"/>
                <a:gd name="connsiteY6" fmla="*/ 62976 h 163350"/>
                <a:gd name="connsiteX7" fmla="*/ 568460 w 721721"/>
                <a:gd name="connsiteY7" fmla="*/ 117036 h 163350"/>
                <a:gd name="connsiteX8" fmla="*/ 365041 w 721721"/>
                <a:gd name="connsiteY8" fmla="*/ 163293 h 163350"/>
                <a:gd name="connsiteX9" fmla="*/ 160506 w 721721"/>
                <a:gd name="connsiteY9" fmla="*/ 120380 h 163350"/>
                <a:gd name="connsiteX10" fmla="*/ 1672 w 721721"/>
                <a:gd name="connsiteY10" fmla="*/ 1672 h 163350"/>
                <a:gd name="connsiteX11" fmla="*/ 0 w 721721"/>
                <a:gd name="connsiteY11" fmla="*/ 0 h 1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1721" h="163350">
                  <a:moveTo>
                    <a:pt x="0" y="0"/>
                  </a:moveTo>
                  <a:cubicBezTo>
                    <a:pt x="22850" y="17834"/>
                    <a:pt x="45700" y="35668"/>
                    <a:pt x="70222" y="51273"/>
                  </a:cubicBezTo>
                  <a:cubicBezTo>
                    <a:pt x="99202" y="69664"/>
                    <a:pt x="129854" y="85269"/>
                    <a:pt x="162178" y="97530"/>
                  </a:cubicBezTo>
                  <a:cubicBezTo>
                    <a:pt x="227941" y="123724"/>
                    <a:pt x="299278" y="136542"/>
                    <a:pt x="369499" y="135427"/>
                  </a:cubicBezTo>
                  <a:cubicBezTo>
                    <a:pt x="437491" y="134313"/>
                    <a:pt x="503812" y="119822"/>
                    <a:pt x="567346" y="94743"/>
                  </a:cubicBezTo>
                  <a:cubicBezTo>
                    <a:pt x="624191" y="72451"/>
                    <a:pt x="674350" y="37897"/>
                    <a:pt x="721721" y="0"/>
                  </a:cubicBezTo>
                  <a:cubicBezTo>
                    <a:pt x="701658" y="22850"/>
                    <a:pt x="680480" y="44028"/>
                    <a:pt x="656516" y="62976"/>
                  </a:cubicBezTo>
                  <a:cubicBezTo>
                    <a:pt x="629207" y="84154"/>
                    <a:pt x="599670" y="102546"/>
                    <a:pt x="568460" y="117036"/>
                  </a:cubicBezTo>
                  <a:cubicBezTo>
                    <a:pt x="504926" y="147688"/>
                    <a:pt x="435262" y="162178"/>
                    <a:pt x="365041" y="163293"/>
                  </a:cubicBezTo>
                  <a:cubicBezTo>
                    <a:pt x="294819" y="164408"/>
                    <a:pt x="224040" y="149360"/>
                    <a:pt x="160506" y="120380"/>
                  </a:cubicBezTo>
                  <a:cubicBezTo>
                    <a:pt x="99202" y="92514"/>
                    <a:pt x="46257" y="52387"/>
                    <a:pt x="1672" y="1672"/>
                  </a:cubicBezTo>
                  <a:cubicBezTo>
                    <a:pt x="1115" y="1115"/>
                    <a:pt x="557" y="557"/>
                    <a:pt x="0" y="0"/>
                  </a:cubicBezTo>
                  <a:close/>
                </a:path>
              </a:pathLst>
            </a:custGeom>
            <a:gradFill>
              <a:gsLst>
                <a:gs pos="8500">
                  <a:srgbClr val="FFFFFF"/>
                </a:gs>
                <a:gs pos="14460">
                  <a:srgbClr val="D8D8D8"/>
                </a:gs>
                <a:gs pos="23260">
                  <a:srgbClr val="A6A6A6"/>
                </a:gs>
                <a:gs pos="32490">
                  <a:srgbClr val="7A7A7A"/>
                </a:gs>
                <a:gs pos="41990">
                  <a:srgbClr val="545454"/>
                </a:gs>
                <a:gs pos="51820">
                  <a:srgbClr val="363636"/>
                </a:gs>
                <a:gs pos="62090">
                  <a:srgbClr val="1E1E1E"/>
                </a:gs>
                <a:gs pos="72990">
                  <a:srgbClr val="0D0D0D"/>
                </a:gs>
                <a:gs pos="84950">
                  <a:srgbClr val="030303"/>
                </a:gs>
                <a:gs pos="100000">
                  <a:srgbClr val="000000"/>
                </a:gs>
              </a:gsLst>
              <a:lin ang="18899980" scaled="1"/>
            </a:gradFill>
            <a:ln w="5573" cap="flat">
              <a:noFill/>
              <a:prstDash val="solid"/>
              <a:miter/>
            </a:ln>
          </p:spPr>
          <p:txBody>
            <a:bodyPr rtlCol="0" anchor="ctr"/>
            <a:lstStyle/>
            <a:p>
              <a:endParaRPr lang="vi-VN"/>
            </a:p>
          </p:txBody>
        </p:sp>
        <p:grpSp>
          <p:nvGrpSpPr>
            <p:cNvPr id="5" name="Đồ họa 7">
              <a:extLst>
                <a:ext uri="{FF2B5EF4-FFF2-40B4-BE49-F238E27FC236}">
                  <a16:creationId xmlns:a16="http://schemas.microsoft.com/office/drawing/2014/main" id="{2AF8A0A0-F088-B8CE-B328-BE0179D8A3E2}"/>
                </a:ext>
              </a:extLst>
            </p:cNvPr>
            <p:cNvGrpSpPr/>
            <p:nvPr/>
          </p:nvGrpSpPr>
          <p:grpSpPr>
            <a:xfrm>
              <a:off x="5790181" y="3123642"/>
              <a:ext cx="2095944" cy="2094608"/>
              <a:chOff x="5790181" y="3123642"/>
              <a:chExt cx="2095944" cy="2094608"/>
            </a:xfrm>
          </p:grpSpPr>
          <p:pic>
            <p:nvPicPr>
              <p:cNvPr id="6" name="Hình ảnh 5">
                <a:extLst>
                  <a:ext uri="{FF2B5EF4-FFF2-40B4-BE49-F238E27FC236}">
                    <a16:creationId xmlns:a16="http://schemas.microsoft.com/office/drawing/2014/main" id="{C29E4B72-4636-A055-B490-43984B7CA183}"/>
                  </a:ext>
                </a:extLst>
              </p:cNvPr>
              <p:cNvPicPr>
                <a:picLocks noChangeAspect="1"/>
              </p:cNvPicPr>
              <p:nvPr/>
            </p:nvPicPr>
            <p:blipFill>
              <a:blip r:embed="rId5"/>
              <a:stretch>
                <a:fillRect/>
              </a:stretch>
            </p:blipFill>
            <p:spPr>
              <a:xfrm>
                <a:off x="6802707" y="4134832"/>
                <a:ext cx="141780" cy="141780"/>
              </a:xfrm>
              <a:custGeom>
                <a:avLst/>
                <a:gdLst>
                  <a:gd name="connsiteX0" fmla="*/ 141 w 141780"/>
                  <a:gd name="connsiteY0" fmla="*/ 141 h 141780"/>
                  <a:gd name="connsiteX1" fmla="*/ 141922 w 141780"/>
                  <a:gd name="connsiteY1" fmla="*/ 141 h 141780"/>
                  <a:gd name="connsiteX2" fmla="*/ 141922 w 141780"/>
                  <a:gd name="connsiteY2" fmla="*/ 141922 h 141780"/>
                  <a:gd name="connsiteX3" fmla="*/ 141 w 141780"/>
                  <a:gd name="connsiteY3" fmla="*/ 141922 h 141780"/>
                </a:gdLst>
                <a:ahLst/>
                <a:cxnLst>
                  <a:cxn ang="0">
                    <a:pos x="connsiteX0" y="connsiteY0"/>
                  </a:cxn>
                  <a:cxn ang="0">
                    <a:pos x="connsiteX1" y="connsiteY1"/>
                  </a:cxn>
                  <a:cxn ang="0">
                    <a:pos x="connsiteX2" y="connsiteY2"/>
                  </a:cxn>
                  <a:cxn ang="0">
                    <a:pos x="connsiteX3" y="connsiteY3"/>
                  </a:cxn>
                </a:cxnLst>
                <a:rect l="l" t="t" r="r" b="b"/>
                <a:pathLst>
                  <a:path w="141780" h="141780">
                    <a:moveTo>
                      <a:pt x="141" y="141"/>
                    </a:moveTo>
                    <a:lnTo>
                      <a:pt x="141922" y="141"/>
                    </a:lnTo>
                    <a:lnTo>
                      <a:pt x="141922" y="141922"/>
                    </a:lnTo>
                    <a:lnTo>
                      <a:pt x="141" y="141922"/>
                    </a:lnTo>
                    <a:close/>
                  </a:path>
                </a:pathLst>
              </a:custGeom>
            </p:spPr>
          </p:pic>
          <p:pic>
            <p:nvPicPr>
              <p:cNvPr id="7" name="Hình ảnh 6">
                <a:extLst>
                  <a:ext uri="{FF2B5EF4-FFF2-40B4-BE49-F238E27FC236}">
                    <a16:creationId xmlns:a16="http://schemas.microsoft.com/office/drawing/2014/main" id="{C9020EBD-6C9B-7917-7AD2-170348A5BD84}"/>
                  </a:ext>
                </a:extLst>
              </p:cNvPr>
              <p:cNvPicPr>
                <a:picLocks noChangeAspect="1"/>
              </p:cNvPicPr>
              <p:nvPr/>
            </p:nvPicPr>
            <p:blipFill>
              <a:blip r:embed="rId6"/>
              <a:stretch>
                <a:fillRect/>
              </a:stretch>
            </p:blipFill>
            <p:spPr>
              <a:xfrm>
                <a:off x="6848184" y="4181647"/>
                <a:ext cx="1037941" cy="1036603"/>
              </a:xfrm>
              <a:custGeom>
                <a:avLst/>
                <a:gdLst>
                  <a:gd name="connsiteX0" fmla="*/ -105 w 1037941"/>
                  <a:gd name="connsiteY0" fmla="*/ -105 h 1036603"/>
                  <a:gd name="connsiteX1" fmla="*/ 1037836 w 1037941"/>
                  <a:gd name="connsiteY1" fmla="*/ -105 h 1036603"/>
                  <a:gd name="connsiteX2" fmla="*/ 1037836 w 1037941"/>
                  <a:gd name="connsiteY2" fmla="*/ 1036499 h 1036603"/>
                  <a:gd name="connsiteX3" fmla="*/ -105 w 1037941"/>
                  <a:gd name="connsiteY3" fmla="*/ 1036499 h 1036603"/>
                </a:gdLst>
                <a:ahLst/>
                <a:cxnLst>
                  <a:cxn ang="0">
                    <a:pos x="connsiteX0" y="connsiteY0"/>
                  </a:cxn>
                  <a:cxn ang="0">
                    <a:pos x="connsiteX1" y="connsiteY1"/>
                  </a:cxn>
                  <a:cxn ang="0">
                    <a:pos x="connsiteX2" y="connsiteY2"/>
                  </a:cxn>
                  <a:cxn ang="0">
                    <a:pos x="connsiteX3" y="connsiteY3"/>
                  </a:cxn>
                </a:cxnLst>
                <a:rect l="l" t="t" r="r" b="b"/>
                <a:pathLst>
                  <a:path w="1037941" h="1036603">
                    <a:moveTo>
                      <a:pt x="-105" y="-105"/>
                    </a:moveTo>
                    <a:lnTo>
                      <a:pt x="1037836" y="-105"/>
                    </a:lnTo>
                    <a:lnTo>
                      <a:pt x="1037836" y="1036499"/>
                    </a:lnTo>
                    <a:lnTo>
                      <a:pt x="-105" y="1036499"/>
                    </a:lnTo>
                    <a:close/>
                  </a:path>
                </a:pathLst>
              </a:custGeom>
            </p:spPr>
          </p:pic>
          <p:grpSp>
            <p:nvGrpSpPr>
              <p:cNvPr id="8" name="Đồ họa 7">
                <a:extLst>
                  <a:ext uri="{FF2B5EF4-FFF2-40B4-BE49-F238E27FC236}">
                    <a16:creationId xmlns:a16="http://schemas.microsoft.com/office/drawing/2014/main" id="{CA838771-B2D0-33F7-1E63-1F1DA325F6C0}"/>
                  </a:ext>
                </a:extLst>
              </p:cNvPr>
              <p:cNvGrpSpPr/>
              <p:nvPr/>
            </p:nvGrpSpPr>
            <p:grpSpPr>
              <a:xfrm>
                <a:off x="5790181" y="3123642"/>
                <a:ext cx="1241248" cy="1239911"/>
                <a:chOff x="5790181" y="3123642"/>
                <a:chExt cx="1241248" cy="1239911"/>
              </a:xfrm>
            </p:grpSpPr>
            <p:pic>
              <p:nvPicPr>
                <p:cNvPr id="9" name="Hình ảnh 8">
                  <a:extLst>
                    <a:ext uri="{FF2B5EF4-FFF2-40B4-BE49-F238E27FC236}">
                      <a16:creationId xmlns:a16="http://schemas.microsoft.com/office/drawing/2014/main" id="{F6AE7152-F66D-955D-7605-13F47B69D658}"/>
                    </a:ext>
                  </a:extLst>
                </p:cNvPr>
                <p:cNvPicPr>
                  <a:picLocks noChangeAspect="1"/>
                </p:cNvPicPr>
                <p:nvPr/>
              </p:nvPicPr>
              <p:blipFill>
                <a:blip r:embed="rId7"/>
                <a:stretch>
                  <a:fillRect/>
                </a:stretch>
              </p:blipFill>
              <p:spPr>
                <a:xfrm>
                  <a:off x="5841008" y="3123642"/>
                  <a:ext cx="817244" cy="403941"/>
                </a:xfrm>
                <a:custGeom>
                  <a:avLst/>
                  <a:gdLst>
                    <a:gd name="connsiteX0" fmla="*/ -223 w 817244"/>
                    <a:gd name="connsiteY0" fmla="*/ -115 h 403941"/>
                    <a:gd name="connsiteX1" fmla="*/ 817022 w 817244"/>
                    <a:gd name="connsiteY1" fmla="*/ -115 h 403941"/>
                    <a:gd name="connsiteX2" fmla="*/ 817022 w 817244"/>
                    <a:gd name="connsiteY2" fmla="*/ 403826 h 403941"/>
                    <a:gd name="connsiteX3" fmla="*/ -223 w 817244"/>
                    <a:gd name="connsiteY3" fmla="*/ 403826 h 403941"/>
                  </a:gdLst>
                  <a:ahLst/>
                  <a:cxnLst>
                    <a:cxn ang="0">
                      <a:pos x="connsiteX0" y="connsiteY0"/>
                    </a:cxn>
                    <a:cxn ang="0">
                      <a:pos x="connsiteX1" y="connsiteY1"/>
                    </a:cxn>
                    <a:cxn ang="0">
                      <a:pos x="connsiteX2" y="connsiteY2"/>
                    </a:cxn>
                    <a:cxn ang="0">
                      <a:pos x="connsiteX3" y="connsiteY3"/>
                    </a:cxn>
                  </a:cxnLst>
                  <a:rect l="l" t="t" r="r" b="b"/>
                  <a:pathLst>
                    <a:path w="817244" h="403941">
                      <a:moveTo>
                        <a:pt x="-223" y="-115"/>
                      </a:moveTo>
                      <a:lnTo>
                        <a:pt x="817022" y="-115"/>
                      </a:lnTo>
                      <a:lnTo>
                        <a:pt x="817022" y="403826"/>
                      </a:lnTo>
                      <a:lnTo>
                        <a:pt x="-223" y="403826"/>
                      </a:lnTo>
                      <a:close/>
                    </a:path>
                  </a:pathLst>
                </a:custGeom>
              </p:spPr>
            </p:pic>
            <p:pic>
              <p:nvPicPr>
                <p:cNvPr id="10" name="Hình ảnh 9">
                  <a:extLst>
                    <a:ext uri="{FF2B5EF4-FFF2-40B4-BE49-F238E27FC236}">
                      <a16:creationId xmlns:a16="http://schemas.microsoft.com/office/drawing/2014/main" id="{8F6D347F-4701-B955-409E-07FE96244933}"/>
                    </a:ext>
                  </a:extLst>
                </p:cNvPr>
                <p:cNvPicPr>
                  <a:picLocks noChangeAspect="1"/>
                </p:cNvPicPr>
                <p:nvPr/>
              </p:nvPicPr>
              <p:blipFill>
                <a:blip r:embed="rId8"/>
                <a:stretch>
                  <a:fillRect/>
                </a:stretch>
              </p:blipFill>
              <p:spPr>
                <a:xfrm>
                  <a:off x="6627488" y="3174469"/>
                  <a:ext cx="403941" cy="815907"/>
                </a:xfrm>
                <a:custGeom>
                  <a:avLst/>
                  <a:gdLst>
                    <a:gd name="connsiteX0" fmla="*/ 35 w 403941"/>
                    <a:gd name="connsiteY0" fmla="*/ -223 h 815907"/>
                    <a:gd name="connsiteX1" fmla="*/ 403976 w 403941"/>
                    <a:gd name="connsiteY1" fmla="*/ -223 h 815907"/>
                    <a:gd name="connsiteX2" fmla="*/ 403976 w 403941"/>
                    <a:gd name="connsiteY2" fmla="*/ 815685 h 815907"/>
                    <a:gd name="connsiteX3" fmla="*/ 35 w 403941"/>
                    <a:gd name="connsiteY3" fmla="*/ 815685 h 815907"/>
                  </a:gdLst>
                  <a:ahLst/>
                  <a:cxnLst>
                    <a:cxn ang="0">
                      <a:pos x="connsiteX0" y="connsiteY0"/>
                    </a:cxn>
                    <a:cxn ang="0">
                      <a:pos x="connsiteX1" y="connsiteY1"/>
                    </a:cxn>
                    <a:cxn ang="0">
                      <a:pos x="connsiteX2" y="connsiteY2"/>
                    </a:cxn>
                    <a:cxn ang="0">
                      <a:pos x="connsiteX3" y="connsiteY3"/>
                    </a:cxn>
                  </a:cxnLst>
                  <a:rect l="l" t="t" r="r" b="b"/>
                  <a:pathLst>
                    <a:path w="403941" h="815907">
                      <a:moveTo>
                        <a:pt x="35" y="-223"/>
                      </a:moveTo>
                      <a:lnTo>
                        <a:pt x="403976" y="-223"/>
                      </a:lnTo>
                      <a:lnTo>
                        <a:pt x="403976" y="815685"/>
                      </a:lnTo>
                      <a:lnTo>
                        <a:pt x="35" y="815685"/>
                      </a:lnTo>
                      <a:close/>
                    </a:path>
                  </a:pathLst>
                </a:custGeom>
              </p:spPr>
            </p:pic>
            <p:pic>
              <p:nvPicPr>
                <p:cNvPr id="11" name="Hình ảnh 10">
                  <a:extLst>
                    <a:ext uri="{FF2B5EF4-FFF2-40B4-BE49-F238E27FC236}">
                      <a16:creationId xmlns:a16="http://schemas.microsoft.com/office/drawing/2014/main" id="{D43DA3E2-897A-19D5-83E7-7F9625F07580}"/>
                    </a:ext>
                  </a:extLst>
                </p:cNvPr>
                <p:cNvPicPr>
                  <a:picLocks noChangeAspect="1"/>
                </p:cNvPicPr>
                <p:nvPr/>
              </p:nvPicPr>
              <p:blipFill>
                <a:blip r:embed="rId9"/>
                <a:stretch>
                  <a:fillRect/>
                </a:stretch>
              </p:blipFill>
              <p:spPr>
                <a:xfrm>
                  <a:off x="5790181" y="3496820"/>
                  <a:ext cx="403941" cy="817244"/>
                </a:xfrm>
                <a:custGeom>
                  <a:avLst/>
                  <a:gdLst>
                    <a:gd name="connsiteX0" fmla="*/ -115 w 403941"/>
                    <a:gd name="connsiteY0" fmla="*/ -165 h 817244"/>
                    <a:gd name="connsiteX1" fmla="*/ 403826 w 403941"/>
                    <a:gd name="connsiteY1" fmla="*/ -165 h 817244"/>
                    <a:gd name="connsiteX2" fmla="*/ 403826 w 403941"/>
                    <a:gd name="connsiteY2" fmla="*/ 817080 h 817244"/>
                    <a:gd name="connsiteX3" fmla="*/ -115 w 403941"/>
                    <a:gd name="connsiteY3" fmla="*/ 817080 h 817244"/>
                  </a:gdLst>
                  <a:ahLst/>
                  <a:cxnLst>
                    <a:cxn ang="0">
                      <a:pos x="connsiteX0" y="connsiteY0"/>
                    </a:cxn>
                    <a:cxn ang="0">
                      <a:pos x="connsiteX1" y="connsiteY1"/>
                    </a:cxn>
                    <a:cxn ang="0">
                      <a:pos x="connsiteX2" y="connsiteY2"/>
                    </a:cxn>
                    <a:cxn ang="0">
                      <a:pos x="connsiteX3" y="connsiteY3"/>
                    </a:cxn>
                  </a:cxnLst>
                  <a:rect l="l" t="t" r="r" b="b"/>
                  <a:pathLst>
                    <a:path w="403941" h="817244">
                      <a:moveTo>
                        <a:pt x="-115" y="-165"/>
                      </a:moveTo>
                      <a:lnTo>
                        <a:pt x="403826" y="-165"/>
                      </a:lnTo>
                      <a:lnTo>
                        <a:pt x="403826" y="817080"/>
                      </a:lnTo>
                      <a:lnTo>
                        <a:pt x="-115" y="817080"/>
                      </a:lnTo>
                      <a:close/>
                    </a:path>
                  </a:pathLst>
                </a:custGeom>
              </p:spPr>
            </p:pic>
            <p:pic>
              <p:nvPicPr>
                <p:cNvPr id="12" name="Hình ảnh 11">
                  <a:extLst>
                    <a:ext uri="{FF2B5EF4-FFF2-40B4-BE49-F238E27FC236}">
                      <a16:creationId xmlns:a16="http://schemas.microsoft.com/office/drawing/2014/main" id="{37E3A80C-E92E-6299-6CD1-E41EE86A7545}"/>
                    </a:ext>
                  </a:extLst>
                </p:cNvPr>
                <p:cNvPicPr>
                  <a:picLocks noChangeAspect="1"/>
                </p:cNvPicPr>
                <p:nvPr/>
              </p:nvPicPr>
              <p:blipFill>
                <a:blip r:embed="rId10"/>
                <a:stretch>
                  <a:fillRect/>
                </a:stretch>
              </p:blipFill>
              <p:spPr>
                <a:xfrm>
                  <a:off x="6164696" y="3958275"/>
                  <a:ext cx="815907" cy="405278"/>
                </a:xfrm>
                <a:custGeom>
                  <a:avLst/>
                  <a:gdLst>
                    <a:gd name="connsiteX0" fmla="*/ -165 w 815907"/>
                    <a:gd name="connsiteY0" fmla="*/ 35 h 405278"/>
                    <a:gd name="connsiteX1" fmla="*/ 815743 w 815907"/>
                    <a:gd name="connsiteY1" fmla="*/ 35 h 405278"/>
                    <a:gd name="connsiteX2" fmla="*/ 815743 w 815907"/>
                    <a:gd name="connsiteY2" fmla="*/ 405313 h 405278"/>
                    <a:gd name="connsiteX3" fmla="*/ -165 w 815907"/>
                    <a:gd name="connsiteY3" fmla="*/ 405313 h 405278"/>
                  </a:gdLst>
                  <a:ahLst/>
                  <a:cxnLst>
                    <a:cxn ang="0">
                      <a:pos x="connsiteX0" y="connsiteY0"/>
                    </a:cxn>
                    <a:cxn ang="0">
                      <a:pos x="connsiteX1" y="connsiteY1"/>
                    </a:cxn>
                    <a:cxn ang="0">
                      <a:pos x="connsiteX2" y="connsiteY2"/>
                    </a:cxn>
                    <a:cxn ang="0">
                      <a:pos x="connsiteX3" y="connsiteY3"/>
                    </a:cxn>
                  </a:cxnLst>
                  <a:rect l="l" t="t" r="r" b="b"/>
                  <a:pathLst>
                    <a:path w="815907" h="405278">
                      <a:moveTo>
                        <a:pt x="-165" y="35"/>
                      </a:moveTo>
                      <a:lnTo>
                        <a:pt x="815743" y="35"/>
                      </a:lnTo>
                      <a:lnTo>
                        <a:pt x="815743" y="405313"/>
                      </a:lnTo>
                      <a:lnTo>
                        <a:pt x="-165" y="405313"/>
                      </a:lnTo>
                      <a:close/>
                    </a:path>
                  </a:pathLst>
                </a:custGeom>
              </p:spPr>
            </p:pic>
          </p:grpSp>
        </p:grpSp>
      </p:grpSp>
      <p:pic>
        <p:nvPicPr>
          <p:cNvPr id="13" name="图片 3">
            <a:extLst>
              <a:ext uri="{FF2B5EF4-FFF2-40B4-BE49-F238E27FC236}">
                <a16:creationId xmlns:a16="http://schemas.microsoft.com/office/drawing/2014/main" id="{92BA549E-6920-C0A0-AE44-6469957F56FD}"/>
              </a:ext>
            </a:extLst>
          </p:cNvPr>
          <p:cNvPicPr>
            <a:picLocks noChangeAspect="1"/>
          </p:cNvPicPr>
          <p:nvPr/>
        </p:nvPicPr>
        <p:blipFill>
          <a:blip r:embed="rId11">
            <a:duotone>
              <a:prstClr val="black"/>
              <a:schemeClr val="accent1">
                <a:tint val="45000"/>
                <a:satMod val="400000"/>
              </a:schemeClr>
            </a:duotone>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grpSp>
        <p:nvGrpSpPr>
          <p:cNvPr id="27" name="Đồ họa 7">
            <a:extLst>
              <a:ext uri="{FF2B5EF4-FFF2-40B4-BE49-F238E27FC236}">
                <a16:creationId xmlns:a16="http://schemas.microsoft.com/office/drawing/2014/main" id="{1F49133A-CEEB-5B22-DA45-28A88010466C}"/>
              </a:ext>
            </a:extLst>
          </p:cNvPr>
          <p:cNvGrpSpPr/>
          <p:nvPr/>
        </p:nvGrpSpPr>
        <p:grpSpPr>
          <a:xfrm>
            <a:off x="5490457" y="3138945"/>
            <a:ext cx="2095944" cy="2094608"/>
            <a:chOff x="5790181" y="3123642"/>
            <a:chExt cx="2095944" cy="2094608"/>
          </a:xfrm>
        </p:grpSpPr>
        <p:sp>
          <p:nvSpPr>
            <p:cNvPr id="28" name="Hình tự do: Hình 27">
              <a:extLst>
                <a:ext uri="{FF2B5EF4-FFF2-40B4-BE49-F238E27FC236}">
                  <a16:creationId xmlns:a16="http://schemas.microsoft.com/office/drawing/2014/main" id="{14D0B472-EB05-FDA0-7B29-63E5E388589E}"/>
                </a:ext>
              </a:extLst>
            </p:cNvPr>
            <p:cNvSpPr/>
            <p:nvPr/>
          </p:nvSpPr>
          <p:spPr>
            <a:xfrm>
              <a:off x="5946133" y="3228781"/>
              <a:ext cx="791942" cy="269933"/>
            </a:xfrm>
            <a:custGeom>
              <a:avLst/>
              <a:gdLst>
                <a:gd name="connsiteX0" fmla="*/ 791943 w 791942"/>
                <a:gd name="connsiteY0" fmla="*/ 104411 h 269933"/>
                <a:gd name="connsiteX1" fmla="*/ 714476 w 791942"/>
                <a:gd name="connsiteY1" fmla="*/ 65956 h 269933"/>
                <a:gd name="connsiteX2" fmla="*/ 618061 w 791942"/>
                <a:gd name="connsiteY2" fmla="*/ 35304 h 269933"/>
                <a:gd name="connsiteX3" fmla="*/ 407396 w 791942"/>
                <a:gd name="connsiteY3" fmla="*/ 26387 h 269933"/>
                <a:gd name="connsiteX4" fmla="*/ 46814 w 791942"/>
                <a:gd name="connsiteY4" fmla="*/ 214759 h 269933"/>
                <a:gd name="connsiteX5" fmla="*/ 0 w 791942"/>
                <a:gd name="connsiteY5" fmla="*/ 269933 h 269933"/>
                <a:gd name="connsiteX6" fmla="*/ 50158 w 791942"/>
                <a:gd name="connsiteY6" fmla="*/ 198597 h 269933"/>
                <a:gd name="connsiteX7" fmla="*/ 122052 w 791942"/>
                <a:gd name="connsiteY7" fmla="*/ 127261 h 269933"/>
                <a:gd name="connsiteX8" fmla="*/ 300392 w 791942"/>
                <a:gd name="connsiteY8" fmla="*/ 28616 h 269933"/>
                <a:gd name="connsiteX9" fmla="*/ 514401 w 791942"/>
                <a:gd name="connsiteY9" fmla="*/ 1308 h 269933"/>
                <a:gd name="connsiteX10" fmla="*/ 710018 w 791942"/>
                <a:gd name="connsiteY10" fmla="*/ 53696 h 269933"/>
                <a:gd name="connsiteX11" fmla="*/ 791943 w 791942"/>
                <a:gd name="connsiteY11" fmla="*/ 104411 h 26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942" h="269933">
                  <a:moveTo>
                    <a:pt x="791943" y="104411"/>
                  </a:moveTo>
                  <a:cubicBezTo>
                    <a:pt x="766864" y="90478"/>
                    <a:pt x="741227" y="77103"/>
                    <a:pt x="714476" y="65956"/>
                  </a:cubicBezTo>
                  <a:cubicBezTo>
                    <a:pt x="683267" y="53138"/>
                    <a:pt x="650943" y="43107"/>
                    <a:pt x="618061" y="35304"/>
                  </a:cubicBezTo>
                  <a:cubicBezTo>
                    <a:pt x="550069" y="18585"/>
                    <a:pt x="477061" y="16913"/>
                    <a:pt x="407396" y="26387"/>
                  </a:cubicBezTo>
                  <a:cubicBezTo>
                    <a:pt x="269183" y="45893"/>
                    <a:pt x="142115" y="113885"/>
                    <a:pt x="46814" y="214759"/>
                  </a:cubicBezTo>
                  <a:cubicBezTo>
                    <a:pt x="30095" y="232593"/>
                    <a:pt x="15047" y="250985"/>
                    <a:pt x="0" y="269933"/>
                  </a:cubicBezTo>
                  <a:cubicBezTo>
                    <a:pt x="15605" y="245411"/>
                    <a:pt x="31210" y="221447"/>
                    <a:pt x="50158" y="198597"/>
                  </a:cubicBezTo>
                  <a:cubicBezTo>
                    <a:pt x="71893" y="172961"/>
                    <a:pt x="95858" y="148439"/>
                    <a:pt x="122052" y="127261"/>
                  </a:cubicBezTo>
                  <a:cubicBezTo>
                    <a:pt x="175554" y="83790"/>
                    <a:pt x="235186" y="50352"/>
                    <a:pt x="300392" y="28616"/>
                  </a:cubicBezTo>
                  <a:cubicBezTo>
                    <a:pt x="369499" y="5767"/>
                    <a:pt x="441950" y="-3708"/>
                    <a:pt x="514401" y="1308"/>
                  </a:cubicBezTo>
                  <a:cubicBezTo>
                    <a:pt x="582393" y="5767"/>
                    <a:pt x="648713" y="24158"/>
                    <a:pt x="710018" y="53696"/>
                  </a:cubicBezTo>
                  <a:cubicBezTo>
                    <a:pt x="738998" y="67628"/>
                    <a:pt x="765749" y="85462"/>
                    <a:pt x="791943" y="104411"/>
                  </a:cubicBezTo>
                  <a:close/>
                </a:path>
              </a:pathLst>
            </a:custGeom>
            <a:solidFill>
              <a:srgbClr val="FFFFFF"/>
            </a:solidFill>
            <a:ln w="5573"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732898EC-DFD0-355E-9547-377B8C88B890}"/>
                </a:ext>
              </a:extLst>
            </p:cNvPr>
            <p:cNvSpPr/>
            <p:nvPr/>
          </p:nvSpPr>
          <p:spPr>
            <a:xfrm>
              <a:off x="6037532" y="4088352"/>
              <a:ext cx="721721" cy="163350"/>
            </a:xfrm>
            <a:custGeom>
              <a:avLst/>
              <a:gdLst>
                <a:gd name="connsiteX0" fmla="*/ 0 w 721721"/>
                <a:gd name="connsiteY0" fmla="*/ 0 h 163350"/>
                <a:gd name="connsiteX1" fmla="*/ 70222 w 721721"/>
                <a:gd name="connsiteY1" fmla="*/ 51273 h 163350"/>
                <a:gd name="connsiteX2" fmla="*/ 162178 w 721721"/>
                <a:gd name="connsiteY2" fmla="*/ 97530 h 163350"/>
                <a:gd name="connsiteX3" fmla="*/ 369499 w 721721"/>
                <a:gd name="connsiteY3" fmla="*/ 135427 h 163350"/>
                <a:gd name="connsiteX4" fmla="*/ 567346 w 721721"/>
                <a:gd name="connsiteY4" fmla="*/ 94743 h 163350"/>
                <a:gd name="connsiteX5" fmla="*/ 721721 w 721721"/>
                <a:gd name="connsiteY5" fmla="*/ 0 h 163350"/>
                <a:gd name="connsiteX6" fmla="*/ 656516 w 721721"/>
                <a:gd name="connsiteY6" fmla="*/ 62976 h 163350"/>
                <a:gd name="connsiteX7" fmla="*/ 568460 w 721721"/>
                <a:gd name="connsiteY7" fmla="*/ 117036 h 163350"/>
                <a:gd name="connsiteX8" fmla="*/ 365041 w 721721"/>
                <a:gd name="connsiteY8" fmla="*/ 163293 h 163350"/>
                <a:gd name="connsiteX9" fmla="*/ 160506 w 721721"/>
                <a:gd name="connsiteY9" fmla="*/ 120380 h 163350"/>
                <a:gd name="connsiteX10" fmla="*/ 1672 w 721721"/>
                <a:gd name="connsiteY10" fmla="*/ 1672 h 163350"/>
                <a:gd name="connsiteX11" fmla="*/ 0 w 721721"/>
                <a:gd name="connsiteY11" fmla="*/ 0 h 1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1721" h="163350">
                  <a:moveTo>
                    <a:pt x="0" y="0"/>
                  </a:moveTo>
                  <a:cubicBezTo>
                    <a:pt x="22850" y="17834"/>
                    <a:pt x="45700" y="35668"/>
                    <a:pt x="70222" y="51273"/>
                  </a:cubicBezTo>
                  <a:cubicBezTo>
                    <a:pt x="99202" y="69664"/>
                    <a:pt x="129854" y="85269"/>
                    <a:pt x="162178" y="97530"/>
                  </a:cubicBezTo>
                  <a:cubicBezTo>
                    <a:pt x="227941" y="123724"/>
                    <a:pt x="299278" y="136542"/>
                    <a:pt x="369499" y="135427"/>
                  </a:cubicBezTo>
                  <a:cubicBezTo>
                    <a:pt x="437491" y="134313"/>
                    <a:pt x="503812" y="119822"/>
                    <a:pt x="567346" y="94743"/>
                  </a:cubicBezTo>
                  <a:cubicBezTo>
                    <a:pt x="624191" y="72451"/>
                    <a:pt x="674350" y="37897"/>
                    <a:pt x="721721" y="0"/>
                  </a:cubicBezTo>
                  <a:cubicBezTo>
                    <a:pt x="701658" y="22850"/>
                    <a:pt x="680480" y="44028"/>
                    <a:pt x="656516" y="62976"/>
                  </a:cubicBezTo>
                  <a:cubicBezTo>
                    <a:pt x="629207" y="84154"/>
                    <a:pt x="599670" y="102546"/>
                    <a:pt x="568460" y="117036"/>
                  </a:cubicBezTo>
                  <a:cubicBezTo>
                    <a:pt x="504926" y="147688"/>
                    <a:pt x="435262" y="162178"/>
                    <a:pt x="365041" y="163293"/>
                  </a:cubicBezTo>
                  <a:cubicBezTo>
                    <a:pt x="294819" y="164408"/>
                    <a:pt x="224040" y="149360"/>
                    <a:pt x="160506" y="120380"/>
                  </a:cubicBezTo>
                  <a:cubicBezTo>
                    <a:pt x="99202" y="92514"/>
                    <a:pt x="46257" y="52387"/>
                    <a:pt x="1672" y="1672"/>
                  </a:cubicBezTo>
                  <a:cubicBezTo>
                    <a:pt x="1115" y="1115"/>
                    <a:pt x="557" y="557"/>
                    <a:pt x="0" y="0"/>
                  </a:cubicBezTo>
                  <a:close/>
                </a:path>
              </a:pathLst>
            </a:custGeom>
            <a:gradFill>
              <a:gsLst>
                <a:gs pos="8500">
                  <a:srgbClr val="FFFFFF"/>
                </a:gs>
                <a:gs pos="14460">
                  <a:srgbClr val="D8D8D8"/>
                </a:gs>
                <a:gs pos="23260">
                  <a:srgbClr val="A6A6A6"/>
                </a:gs>
                <a:gs pos="32490">
                  <a:srgbClr val="7A7A7A"/>
                </a:gs>
                <a:gs pos="41990">
                  <a:srgbClr val="545454"/>
                </a:gs>
                <a:gs pos="51820">
                  <a:srgbClr val="363636"/>
                </a:gs>
                <a:gs pos="62090">
                  <a:srgbClr val="1E1E1E"/>
                </a:gs>
                <a:gs pos="72990">
                  <a:srgbClr val="0D0D0D"/>
                </a:gs>
                <a:gs pos="84950">
                  <a:srgbClr val="030303"/>
                </a:gs>
                <a:gs pos="100000">
                  <a:srgbClr val="000000"/>
                </a:gs>
              </a:gsLst>
              <a:lin ang="18899980" scaled="1"/>
            </a:gradFill>
            <a:ln w="5573" cap="flat">
              <a:noFill/>
              <a:prstDash val="solid"/>
              <a:miter/>
            </a:ln>
          </p:spPr>
          <p:txBody>
            <a:bodyPr rtlCol="0" anchor="ctr"/>
            <a:lstStyle/>
            <a:p>
              <a:endParaRPr lang="vi-VN"/>
            </a:p>
          </p:txBody>
        </p:sp>
        <p:grpSp>
          <p:nvGrpSpPr>
            <p:cNvPr id="30" name="Đồ họa 7">
              <a:extLst>
                <a:ext uri="{FF2B5EF4-FFF2-40B4-BE49-F238E27FC236}">
                  <a16:creationId xmlns:a16="http://schemas.microsoft.com/office/drawing/2014/main" id="{730B44C7-7826-3C74-1B4E-0D35550E18AF}"/>
                </a:ext>
              </a:extLst>
            </p:cNvPr>
            <p:cNvGrpSpPr/>
            <p:nvPr/>
          </p:nvGrpSpPr>
          <p:grpSpPr>
            <a:xfrm>
              <a:off x="5790181" y="3123642"/>
              <a:ext cx="2095944" cy="2094608"/>
              <a:chOff x="5790181" y="3123642"/>
              <a:chExt cx="2095944" cy="2094608"/>
            </a:xfrm>
          </p:grpSpPr>
          <p:pic>
            <p:nvPicPr>
              <p:cNvPr id="31" name="Hình ảnh 30">
                <a:extLst>
                  <a:ext uri="{FF2B5EF4-FFF2-40B4-BE49-F238E27FC236}">
                    <a16:creationId xmlns:a16="http://schemas.microsoft.com/office/drawing/2014/main" id="{F8D523E2-2B52-1EDA-F61A-49E8FB220258}"/>
                  </a:ext>
                </a:extLst>
              </p:cNvPr>
              <p:cNvPicPr>
                <a:picLocks noChangeAspect="1"/>
              </p:cNvPicPr>
              <p:nvPr/>
            </p:nvPicPr>
            <p:blipFill>
              <a:blip r:embed="rId5"/>
              <a:stretch>
                <a:fillRect/>
              </a:stretch>
            </p:blipFill>
            <p:spPr>
              <a:xfrm>
                <a:off x="6802707" y="4134832"/>
                <a:ext cx="141780" cy="141780"/>
              </a:xfrm>
              <a:custGeom>
                <a:avLst/>
                <a:gdLst>
                  <a:gd name="connsiteX0" fmla="*/ 141 w 141780"/>
                  <a:gd name="connsiteY0" fmla="*/ 141 h 141780"/>
                  <a:gd name="connsiteX1" fmla="*/ 141922 w 141780"/>
                  <a:gd name="connsiteY1" fmla="*/ 141 h 141780"/>
                  <a:gd name="connsiteX2" fmla="*/ 141922 w 141780"/>
                  <a:gd name="connsiteY2" fmla="*/ 141922 h 141780"/>
                  <a:gd name="connsiteX3" fmla="*/ 141 w 141780"/>
                  <a:gd name="connsiteY3" fmla="*/ 141922 h 141780"/>
                </a:gdLst>
                <a:ahLst/>
                <a:cxnLst>
                  <a:cxn ang="0">
                    <a:pos x="connsiteX0" y="connsiteY0"/>
                  </a:cxn>
                  <a:cxn ang="0">
                    <a:pos x="connsiteX1" y="connsiteY1"/>
                  </a:cxn>
                  <a:cxn ang="0">
                    <a:pos x="connsiteX2" y="connsiteY2"/>
                  </a:cxn>
                  <a:cxn ang="0">
                    <a:pos x="connsiteX3" y="connsiteY3"/>
                  </a:cxn>
                </a:cxnLst>
                <a:rect l="l" t="t" r="r" b="b"/>
                <a:pathLst>
                  <a:path w="141780" h="141780">
                    <a:moveTo>
                      <a:pt x="141" y="141"/>
                    </a:moveTo>
                    <a:lnTo>
                      <a:pt x="141922" y="141"/>
                    </a:lnTo>
                    <a:lnTo>
                      <a:pt x="141922" y="141922"/>
                    </a:lnTo>
                    <a:lnTo>
                      <a:pt x="141" y="141922"/>
                    </a:lnTo>
                    <a:close/>
                  </a:path>
                </a:pathLst>
              </a:custGeom>
            </p:spPr>
          </p:pic>
          <p:pic>
            <p:nvPicPr>
              <p:cNvPr id="32" name="Hình ảnh 31">
                <a:extLst>
                  <a:ext uri="{FF2B5EF4-FFF2-40B4-BE49-F238E27FC236}">
                    <a16:creationId xmlns:a16="http://schemas.microsoft.com/office/drawing/2014/main" id="{94319CD1-294F-F38D-53BE-31FD4C7EF6C9}"/>
                  </a:ext>
                </a:extLst>
              </p:cNvPr>
              <p:cNvPicPr>
                <a:picLocks noChangeAspect="1"/>
              </p:cNvPicPr>
              <p:nvPr/>
            </p:nvPicPr>
            <p:blipFill>
              <a:blip r:embed="rId6"/>
              <a:stretch>
                <a:fillRect/>
              </a:stretch>
            </p:blipFill>
            <p:spPr>
              <a:xfrm>
                <a:off x="6848184" y="4181647"/>
                <a:ext cx="1037941" cy="1036603"/>
              </a:xfrm>
              <a:custGeom>
                <a:avLst/>
                <a:gdLst>
                  <a:gd name="connsiteX0" fmla="*/ -105 w 1037941"/>
                  <a:gd name="connsiteY0" fmla="*/ -105 h 1036603"/>
                  <a:gd name="connsiteX1" fmla="*/ 1037836 w 1037941"/>
                  <a:gd name="connsiteY1" fmla="*/ -105 h 1036603"/>
                  <a:gd name="connsiteX2" fmla="*/ 1037836 w 1037941"/>
                  <a:gd name="connsiteY2" fmla="*/ 1036499 h 1036603"/>
                  <a:gd name="connsiteX3" fmla="*/ -105 w 1037941"/>
                  <a:gd name="connsiteY3" fmla="*/ 1036499 h 1036603"/>
                </a:gdLst>
                <a:ahLst/>
                <a:cxnLst>
                  <a:cxn ang="0">
                    <a:pos x="connsiteX0" y="connsiteY0"/>
                  </a:cxn>
                  <a:cxn ang="0">
                    <a:pos x="connsiteX1" y="connsiteY1"/>
                  </a:cxn>
                  <a:cxn ang="0">
                    <a:pos x="connsiteX2" y="connsiteY2"/>
                  </a:cxn>
                  <a:cxn ang="0">
                    <a:pos x="connsiteX3" y="connsiteY3"/>
                  </a:cxn>
                </a:cxnLst>
                <a:rect l="l" t="t" r="r" b="b"/>
                <a:pathLst>
                  <a:path w="1037941" h="1036603">
                    <a:moveTo>
                      <a:pt x="-105" y="-105"/>
                    </a:moveTo>
                    <a:lnTo>
                      <a:pt x="1037836" y="-105"/>
                    </a:lnTo>
                    <a:lnTo>
                      <a:pt x="1037836" y="1036499"/>
                    </a:lnTo>
                    <a:lnTo>
                      <a:pt x="-105" y="1036499"/>
                    </a:lnTo>
                    <a:close/>
                  </a:path>
                </a:pathLst>
              </a:custGeom>
            </p:spPr>
          </p:pic>
          <p:grpSp>
            <p:nvGrpSpPr>
              <p:cNvPr id="33" name="Đồ họa 7">
                <a:extLst>
                  <a:ext uri="{FF2B5EF4-FFF2-40B4-BE49-F238E27FC236}">
                    <a16:creationId xmlns:a16="http://schemas.microsoft.com/office/drawing/2014/main" id="{90332EC3-47D0-9296-65C9-72F593EF1224}"/>
                  </a:ext>
                </a:extLst>
              </p:cNvPr>
              <p:cNvGrpSpPr/>
              <p:nvPr/>
            </p:nvGrpSpPr>
            <p:grpSpPr>
              <a:xfrm>
                <a:off x="5790181" y="3123642"/>
                <a:ext cx="1241248" cy="1239911"/>
                <a:chOff x="5790181" y="3123642"/>
                <a:chExt cx="1241248" cy="1239911"/>
              </a:xfrm>
            </p:grpSpPr>
            <p:pic>
              <p:nvPicPr>
                <p:cNvPr id="34" name="Hình ảnh 33">
                  <a:extLst>
                    <a:ext uri="{FF2B5EF4-FFF2-40B4-BE49-F238E27FC236}">
                      <a16:creationId xmlns:a16="http://schemas.microsoft.com/office/drawing/2014/main" id="{CC4D4435-BFD8-AFD9-36C7-DF623CE2426B}"/>
                    </a:ext>
                  </a:extLst>
                </p:cNvPr>
                <p:cNvPicPr>
                  <a:picLocks noChangeAspect="1"/>
                </p:cNvPicPr>
                <p:nvPr/>
              </p:nvPicPr>
              <p:blipFill>
                <a:blip r:embed="rId7"/>
                <a:stretch>
                  <a:fillRect/>
                </a:stretch>
              </p:blipFill>
              <p:spPr>
                <a:xfrm>
                  <a:off x="5841008" y="3123642"/>
                  <a:ext cx="817244" cy="403941"/>
                </a:xfrm>
                <a:custGeom>
                  <a:avLst/>
                  <a:gdLst>
                    <a:gd name="connsiteX0" fmla="*/ -223 w 817244"/>
                    <a:gd name="connsiteY0" fmla="*/ -115 h 403941"/>
                    <a:gd name="connsiteX1" fmla="*/ 817022 w 817244"/>
                    <a:gd name="connsiteY1" fmla="*/ -115 h 403941"/>
                    <a:gd name="connsiteX2" fmla="*/ 817022 w 817244"/>
                    <a:gd name="connsiteY2" fmla="*/ 403826 h 403941"/>
                    <a:gd name="connsiteX3" fmla="*/ -223 w 817244"/>
                    <a:gd name="connsiteY3" fmla="*/ 403826 h 403941"/>
                  </a:gdLst>
                  <a:ahLst/>
                  <a:cxnLst>
                    <a:cxn ang="0">
                      <a:pos x="connsiteX0" y="connsiteY0"/>
                    </a:cxn>
                    <a:cxn ang="0">
                      <a:pos x="connsiteX1" y="connsiteY1"/>
                    </a:cxn>
                    <a:cxn ang="0">
                      <a:pos x="connsiteX2" y="connsiteY2"/>
                    </a:cxn>
                    <a:cxn ang="0">
                      <a:pos x="connsiteX3" y="connsiteY3"/>
                    </a:cxn>
                  </a:cxnLst>
                  <a:rect l="l" t="t" r="r" b="b"/>
                  <a:pathLst>
                    <a:path w="817244" h="403941">
                      <a:moveTo>
                        <a:pt x="-223" y="-115"/>
                      </a:moveTo>
                      <a:lnTo>
                        <a:pt x="817022" y="-115"/>
                      </a:lnTo>
                      <a:lnTo>
                        <a:pt x="817022" y="403826"/>
                      </a:lnTo>
                      <a:lnTo>
                        <a:pt x="-223" y="403826"/>
                      </a:lnTo>
                      <a:close/>
                    </a:path>
                  </a:pathLst>
                </a:custGeom>
              </p:spPr>
            </p:pic>
            <p:pic>
              <p:nvPicPr>
                <p:cNvPr id="35" name="Hình ảnh 34">
                  <a:extLst>
                    <a:ext uri="{FF2B5EF4-FFF2-40B4-BE49-F238E27FC236}">
                      <a16:creationId xmlns:a16="http://schemas.microsoft.com/office/drawing/2014/main" id="{36EC9692-38B3-D00C-8137-74B285F99346}"/>
                    </a:ext>
                  </a:extLst>
                </p:cNvPr>
                <p:cNvPicPr>
                  <a:picLocks noChangeAspect="1"/>
                </p:cNvPicPr>
                <p:nvPr/>
              </p:nvPicPr>
              <p:blipFill>
                <a:blip r:embed="rId8"/>
                <a:stretch>
                  <a:fillRect/>
                </a:stretch>
              </p:blipFill>
              <p:spPr>
                <a:xfrm>
                  <a:off x="6627488" y="3174469"/>
                  <a:ext cx="403941" cy="815907"/>
                </a:xfrm>
                <a:custGeom>
                  <a:avLst/>
                  <a:gdLst>
                    <a:gd name="connsiteX0" fmla="*/ 35 w 403941"/>
                    <a:gd name="connsiteY0" fmla="*/ -223 h 815907"/>
                    <a:gd name="connsiteX1" fmla="*/ 403976 w 403941"/>
                    <a:gd name="connsiteY1" fmla="*/ -223 h 815907"/>
                    <a:gd name="connsiteX2" fmla="*/ 403976 w 403941"/>
                    <a:gd name="connsiteY2" fmla="*/ 815685 h 815907"/>
                    <a:gd name="connsiteX3" fmla="*/ 35 w 403941"/>
                    <a:gd name="connsiteY3" fmla="*/ 815685 h 815907"/>
                  </a:gdLst>
                  <a:ahLst/>
                  <a:cxnLst>
                    <a:cxn ang="0">
                      <a:pos x="connsiteX0" y="connsiteY0"/>
                    </a:cxn>
                    <a:cxn ang="0">
                      <a:pos x="connsiteX1" y="connsiteY1"/>
                    </a:cxn>
                    <a:cxn ang="0">
                      <a:pos x="connsiteX2" y="connsiteY2"/>
                    </a:cxn>
                    <a:cxn ang="0">
                      <a:pos x="connsiteX3" y="connsiteY3"/>
                    </a:cxn>
                  </a:cxnLst>
                  <a:rect l="l" t="t" r="r" b="b"/>
                  <a:pathLst>
                    <a:path w="403941" h="815907">
                      <a:moveTo>
                        <a:pt x="35" y="-223"/>
                      </a:moveTo>
                      <a:lnTo>
                        <a:pt x="403976" y="-223"/>
                      </a:lnTo>
                      <a:lnTo>
                        <a:pt x="403976" y="815685"/>
                      </a:lnTo>
                      <a:lnTo>
                        <a:pt x="35" y="815685"/>
                      </a:lnTo>
                      <a:close/>
                    </a:path>
                  </a:pathLst>
                </a:custGeom>
              </p:spPr>
            </p:pic>
            <p:pic>
              <p:nvPicPr>
                <p:cNvPr id="36" name="Hình ảnh 35">
                  <a:extLst>
                    <a:ext uri="{FF2B5EF4-FFF2-40B4-BE49-F238E27FC236}">
                      <a16:creationId xmlns:a16="http://schemas.microsoft.com/office/drawing/2014/main" id="{5491E6DA-CE57-3203-06D2-D7F4CA2D41B1}"/>
                    </a:ext>
                  </a:extLst>
                </p:cNvPr>
                <p:cNvPicPr>
                  <a:picLocks noChangeAspect="1"/>
                </p:cNvPicPr>
                <p:nvPr/>
              </p:nvPicPr>
              <p:blipFill>
                <a:blip r:embed="rId9"/>
                <a:stretch>
                  <a:fillRect/>
                </a:stretch>
              </p:blipFill>
              <p:spPr>
                <a:xfrm>
                  <a:off x="5790181" y="3496820"/>
                  <a:ext cx="403941" cy="817244"/>
                </a:xfrm>
                <a:custGeom>
                  <a:avLst/>
                  <a:gdLst>
                    <a:gd name="connsiteX0" fmla="*/ -115 w 403941"/>
                    <a:gd name="connsiteY0" fmla="*/ -165 h 817244"/>
                    <a:gd name="connsiteX1" fmla="*/ 403826 w 403941"/>
                    <a:gd name="connsiteY1" fmla="*/ -165 h 817244"/>
                    <a:gd name="connsiteX2" fmla="*/ 403826 w 403941"/>
                    <a:gd name="connsiteY2" fmla="*/ 817080 h 817244"/>
                    <a:gd name="connsiteX3" fmla="*/ -115 w 403941"/>
                    <a:gd name="connsiteY3" fmla="*/ 817080 h 817244"/>
                  </a:gdLst>
                  <a:ahLst/>
                  <a:cxnLst>
                    <a:cxn ang="0">
                      <a:pos x="connsiteX0" y="connsiteY0"/>
                    </a:cxn>
                    <a:cxn ang="0">
                      <a:pos x="connsiteX1" y="connsiteY1"/>
                    </a:cxn>
                    <a:cxn ang="0">
                      <a:pos x="connsiteX2" y="connsiteY2"/>
                    </a:cxn>
                    <a:cxn ang="0">
                      <a:pos x="connsiteX3" y="connsiteY3"/>
                    </a:cxn>
                  </a:cxnLst>
                  <a:rect l="l" t="t" r="r" b="b"/>
                  <a:pathLst>
                    <a:path w="403941" h="817244">
                      <a:moveTo>
                        <a:pt x="-115" y="-165"/>
                      </a:moveTo>
                      <a:lnTo>
                        <a:pt x="403826" y="-165"/>
                      </a:lnTo>
                      <a:lnTo>
                        <a:pt x="403826" y="817080"/>
                      </a:lnTo>
                      <a:lnTo>
                        <a:pt x="-115" y="817080"/>
                      </a:lnTo>
                      <a:close/>
                    </a:path>
                  </a:pathLst>
                </a:custGeom>
              </p:spPr>
            </p:pic>
            <p:pic>
              <p:nvPicPr>
                <p:cNvPr id="37" name="Hình ảnh 36">
                  <a:extLst>
                    <a:ext uri="{FF2B5EF4-FFF2-40B4-BE49-F238E27FC236}">
                      <a16:creationId xmlns:a16="http://schemas.microsoft.com/office/drawing/2014/main" id="{ED682775-3158-89AE-88E3-A6B625019B0B}"/>
                    </a:ext>
                  </a:extLst>
                </p:cNvPr>
                <p:cNvPicPr>
                  <a:picLocks noChangeAspect="1"/>
                </p:cNvPicPr>
                <p:nvPr/>
              </p:nvPicPr>
              <p:blipFill>
                <a:blip r:embed="rId10"/>
                <a:stretch>
                  <a:fillRect/>
                </a:stretch>
              </p:blipFill>
              <p:spPr>
                <a:xfrm>
                  <a:off x="6164696" y="3958275"/>
                  <a:ext cx="815907" cy="405278"/>
                </a:xfrm>
                <a:custGeom>
                  <a:avLst/>
                  <a:gdLst>
                    <a:gd name="connsiteX0" fmla="*/ -165 w 815907"/>
                    <a:gd name="connsiteY0" fmla="*/ 35 h 405278"/>
                    <a:gd name="connsiteX1" fmla="*/ 815743 w 815907"/>
                    <a:gd name="connsiteY1" fmla="*/ 35 h 405278"/>
                    <a:gd name="connsiteX2" fmla="*/ 815743 w 815907"/>
                    <a:gd name="connsiteY2" fmla="*/ 405313 h 405278"/>
                    <a:gd name="connsiteX3" fmla="*/ -165 w 815907"/>
                    <a:gd name="connsiteY3" fmla="*/ 405313 h 405278"/>
                  </a:gdLst>
                  <a:ahLst/>
                  <a:cxnLst>
                    <a:cxn ang="0">
                      <a:pos x="connsiteX0" y="connsiteY0"/>
                    </a:cxn>
                    <a:cxn ang="0">
                      <a:pos x="connsiteX1" y="connsiteY1"/>
                    </a:cxn>
                    <a:cxn ang="0">
                      <a:pos x="connsiteX2" y="connsiteY2"/>
                    </a:cxn>
                    <a:cxn ang="0">
                      <a:pos x="connsiteX3" y="connsiteY3"/>
                    </a:cxn>
                  </a:cxnLst>
                  <a:rect l="l" t="t" r="r" b="b"/>
                  <a:pathLst>
                    <a:path w="815907" h="405278">
                      <a:moveTo>
                        <a:pt x="-165" y="35"/>
                      </a:moveTo>
                      <a:lnTo>
                        <a:pt x="815743" y="35"/>
                      </a:lnTo>
                      <a:lnTo>
                        <a:pt x="815743" y="405313"/>
                      </a:lnTo>
                      <a:lnTo>
                        <a:pt x="-165" y="405313"/>
                      </a:lnTo>
                      <a:close/>
                    </a:path>
                  </a:pathLst>
                </a:custGeom>
              </p:spPr>
            </p:pic>
          </p:grpSp>
        </p:grpSp>
      </p:grpSp>
    </p:spTree>
    <p:extLst>
      <p:ext uri="{BB962C8B-B14F-4D97-AF65-F5344CB8AC3E}">
        <p14:creationId xmlns:p14="http://schemas.microsoft.com/office/powerpoint/2010/main" val="2939443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a:extLst>
              <a:ext uri="{FF2B5EF4-FFF2-40B4-BE49-F238E27FC236}">
                <a16:creationId xmlns:a16="http://schemas.microsoft.com/office/drawing/2014/main" id="{2BD982E2-11CF-C5D5-3DD3-954CB2247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5052" y="890175"/>
            <a:ext cx="5631827" cy="4758787"/>
          </a:xfrm>
          <a:prstGeom prst="rect">
            <a:avLst/>
          </a:prstGeom>
        </p:spPr>
      </p:pic>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grpSp>
        <p:nvGrpSpPr>
          <p:cNvPr id="29" name="Nhóm 28">
            <a:extLst>
              <a:ext uri="{FF2B5EF4-FFF2-40B4-BE49-F238E27FC236}">
                <a16:creationId xmlns:a16="http://schemas.microsoft.com/office/drawing/2014/main" id="{F0D96BE3-9B45-F155-120F-3BEF0DF97A84}"/>
              </a:ext>
            </a:extLst>
          </p:cNvPr>
          <p:cNvGrpSpPr/>
          <p:nvPr/>
        </p:nvGrpSpPr>
        <p:grpSpPr>
          <a:xfrm>
            <a:off x="275589" y="2544659"/>
            <a:ext cx="5681360" cy="1768681"/>
            <a:chOff x="275589" y="3886519"/>
            <a:chExt cx="5681360" cy="1768681"/>
          </a:xfrm>
        </p:grpSpPr>
        <p:grpSp>
          <p:nvGrpSpPr>
            <p:cNvPr id="27" name="Nhóm 26">
              <a:extLst>
                <a:ext uri="{FF2B5EF4-FFF2-40B4-BE49-F238E27FC236}">
                  <a16:creationId xmlns:a16="http://schemas.microsoft.com/office/drawing/2014/main" id="{839B72FB-147C-89A1-6C6C-C7D19DE07C3C}"/>
                </a:ext>
              </a:extLst>
            </p:cNvPr>
            <p:cNvGrpSpPr/>
            <p:nvPr/>
          </p:nvGrpSpPr>
          <p:grpSpPr>
            <a:xfrm>
              <a:off x="275589" y="3886519"/>
              <a:ext cx="5656897" cy="1768681"/>
              <a:chOff x="275589" y="3886519"/>
              <a:chExt cx="5656897" cy="1768681"/>
            </a:xfrm>
          </p:grpSpPr>
          <p:sp>
            <p:nvSpPr>
              <p:cNvPr id="25" name="Hình tự do: Hình 24">
                <a:extLst>
                  <a:ext uri="{FF2B5EF4-FFF2-40B4-BE49-F238E27FC236}">
                    <a16:creationId xmlns:a16="http://schemas.microsoft.com/office/drawing/2014/main" id="{DB2BE9EC-5881-7D56-3C83-AC304FC4B900}"/>
                  </a:ext>
                </a:extLst>
              </p:cNvPr>
              <p:cNvSpPr/>
              <p:nvPr/>
            </p:nvSpPr>
            <p:spPr>
              <a:xfrm>
                <a:off x="275589" y="3886519"/>
                <a:ext cx="5656897" cy="1768681"/>
              </a:xfrm>
              <a:custGeom>
                <a:avLst/>
                <a:gdLst>
                  <a:gd name="connsiteX0" fmla="*/ 5656898 w 5656897"/>
                  <a:gd name="connsiteY0" fmla="*/ 0 h 1768681"/>
                  <a:gd name="connsiteX1" fmla="*/ 0 w 5656897"/>
                  <a:gd name="connsiteY1" fmla="*/ 0 h 1768681"/>
                  <a:gd name="connsiteX2" fmla="*/ 0 w 5656897"/>
                  <a:gd name="connsiteY2" fmla="*/ 1768682 h 1768681"/>
                  <a:gd name="connsiteX3" fmla="*/ 5656898 w 5656897"/>
                  <a:gd name="connsiteY3" fmla="*/ 1768682 h 1768681"/>
                  <a:gd name="connsiteX4" fmla="*/ 5656898 w 5656897"/>
                  <a:gd name="connsiteY4" fmla="*/ 0 h 176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6897" h="1768681">
                    <a:moveTo>
                      <a:pt x="5656898" y="0"/>
                    </a:moveTo>
                    <a:lnTo>
                      <a:pt x="0" y="0"/>
                    </a:lnTo>
                    <a:lnTo>
                      <a:pt x="0" y="1768682"/>
                    </a:lnTo>
                    <a:lnTo>
                      <a:pt x="5656898" y="1768682"/>
                    </a:lnTo>
                    <a:lnTo>
                      <a:pt x="5656898" y="0"/>
                    </a:lnTo>
                    <a:close/>
                  </a:path>
                </a:pathLst>
              </a:custGeom>
              <a:solidFill>
                <a:srgbClr val="C3EBC7"/>
              </a:solidFill>
              <a:ln w="9525"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E5F75DAB-7A0A-F0C0-D231-0CB8124877E3}"/>
                  </a:ext>
                </a:extLst>
              </p:cNvPr>
              <p:cNvSpPr/>
              <p:nvPr/>
            </p:nvSpPr>
            <p:spPr>
              <a:xfrm>
                <a:off x="275589" y="3886519"/>
                <a:ext cx="1079182" cy="1768681"/>
              </a:xfrm>
              <a:custGeom>
                <a:avLst/>
                <a:gdLst>
                  <a:gd name="connsiteX0" fmla="*/ 1079183 w 1079182"/>
                  <a:gd name="connsiteY0" fmla="*/ 0 h 1768681"/>
                  <a:gd name="connsiteX1" fmla="*/ 0 w 1079182"/>
                  <a:gd name="connsiteY1" fmla="*/ 0 h 1768681"/>
                  <a:gd name="connsiteX2" fmla="*/ 0 w 1079182"/>
                  <a:gd name="connsiteY2" fmla="*/ 1768682 h 1768681"/>
                  <a:gd name="connsiteX3" fmla="*/ 1079183 w 1079182"/>
                  <a:gd name="connsiteY3" fmla="*/ 1768682 h 1768681"/>
                  <a:gd name="connsiteX4" fmla="*/ 1079183 w 1079182"/>
                  <a:gd name="connsiteY4" fmla="*/ 0 h 176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2" h="1768681">
                    <a:moveTo>
                      <a:pt x="1079183" y="0"/>
                    </a:moveTo>
                    <a:lnTo>
                      <a:pt x="0" y="0"/>
                    </a:lnTo>
                    <a:lnTo>
                      <a:pt x="0" y="1768682"/>
                    </a:lnTo>
                    <a:lnTo>
                      <a:pt x="1079183" y="1768682"/>
                    </a:lnTo>
                    <a:lnTo>
                      <a:pt x="1079183" y="0"/>
                    </a:lnTo>
                    <a:close/>
                  </a:path>
                </a:pathLst>
              </a:custGeom>
              <a:solidFill>
                <a:srgbClr val="30943A"/>
              </a:solidFill>
              <a:ln w="9525" cap="flat">
                <a:noFill/>
                <a:prstDash val="solid"/>
                <a:miter/>
              </a:ln>
            </p:spPr>
            <p:txBody>
              <a:bodyPr rtlCol="0" anchor="ctr"/>
              <a:lstStyle/>
              <a:p>
                <a:endParaRPr lang="vi-VN"/>
              </a:p>
            </p:txBody>
          </p:sp>
        </p:grpSp>
        <p:sp>
          <p:nvSpPr>
            <p:cNvPr id="28" name="Hộp Văn bản 27">
              <a:extLst>
                <a:ext uri="{FF2B5EF4-FFF2-40B4-BE49-F238E27FC236}">
                  <a16:creationId xmlns:a16="http://schemas.microsoft.com/office/drawing/2014/main" id="{6AF1342E-1E97-FA3A-0AC2-339633681605}"/>
                </a:ext>
              </a:extLst>
            </p:cNvPr>
            <p:cNvSpPr txBox="1"/>
            <p:nvPr/>
          </p:nvSpPr>
          <p:spPr>
            <a:xfrm>
              <a:off x="1300556" y="4078361"/>
              <a:ext cx="4656393" cy="1384995"/>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Bộ phận chính của cơ quan hô hấp là: mũi, khí quản, phế quản, phổi.</a:t>
              </a:r>
              <a:endParaRPr lang="vi-VN" sz="2800" b="1" dirty="0">
                <a:latin typeface="Cambria" panose="02040503050406030204" pitchFamily="18" charset="0"/>
                <a:ea typeface="Cambria" panose="02040503050406030204" pitchFamily="18" charset="0"/>
                <a:cs typeface="Vogue-ExtraBold" panose="020B0500000000000000" pitchFamily="34" charset="0"/>
              </a:endParaRPr>
            </a:p>
          </p:txBody>
        </p:sp>
      </p:grpSp>
    </p:spTree>
    <p:extLst>
      <p:ext uri="{BB962C8B-B14F-4D97-AF65-F5344CB8AC3E}">
        <p14:creationId xmlns:p14="http://schemas.microsoft.com/office/powerpoint/2010/main" val="308851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Nhóm 15">
            <a:extLst>
              <a:ext uri="{FF2B5EF4-FFF2-40B4-BE49-F238E27FC236}">
                <a16:creationId xmlns:a16="http://schemas.microsoft.com/office/drawing/2014/main" id="{64A18285-30F0-D6E1-BCB9-B402A2699058}"/>
              </a:ext>
            </a:extLst>
          </p:cNvPr>
          <p:cNvGrpSpPr/>
          <p:nvPr/>
        </p:nvGrpSpPr>
        <p:grpSpPr>
          <a:xfrm>
            <a:off x="1681613" y="236616"/>
            <a:ext cx="9962519" cy="2390838"/>
            <a:chOff x="993615" y="237542"/>
            <a:chExt cx="8770146" cy="1832307"/>
          </a:xfrm>
        </p:grpSpPr>
        <p:pic>
          <p:nvPicPr>
            <p:cNvPr id="14" name="Đồ họa 13">
              <a:extLst>
                <a:ext uri="{FF2B5EF4-FFF2-40B4-BE49-F238E27FC236}">
                  <a16:creationId xmlns:a16="http://schemas.microsoft.com/office/drawing/2014/main" id="{DA70B3AF-EF3D-A2A1-2231-75560B79DC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3615" y="237542"/>
              <a:ext cx="8770146" cy="1832307"/>
            </a:xfrm>
            <a:prstGeom prst="rect">
              <a:avLst/>
            </a:prstGeom>
          </p:spPr>
        </p:pic>
        <p:sp>
          <p:nvSpPr>
            <p:cNvPr id="15" name="Hộp Văn bản 14">
              <a:extLst>
                <a:ext uri="{FF2B5EF4-FFF2-40B4-BE49-F238E27FC236}">
                  <a16:creationId xmlns:a16="http://schemas.microsoft.com/office/drawing/2014/main" id="{3D04BD89-3C96-8585-6956-1D7E07A4ED1D}"/>
                </a:ext>
              </a:extLst>
            </p:cNvPr>
            <p:cNvSpPr txBox="1"/>
            <p:nvPr/>
          </p:nvSpPr>
          <p:spPr>
            <a:xfrm>
              <a:off x="1269233" y="467465"/>
              <a:ext cx="7496476" cy="1202967"/>
            </a:xfrm>
            <a:prstGeom prst="rect">
              <a:avLst/>
            </a:prstGeom>
            <a:noFill/>
          </p:spPr>
          <p:txBody>
            <a:bodyPr wrap="square" rtlCol="0">
              <a:spAutoFit/>
            </a:bodyPr>
            <a:lstStyle/>
            <a:p>
              <a:pPr algn="just"/>
              <a:r>
                <a:rPr lang="vi-VN" sz="3200" b="1"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Em hãy đặt tay lên ngực, thực hiện động tác hít thở sâu bằng mũi, cho biết lồng ngực thay đổi như thế nào khi hít vào và thở ra.</a:t>
              </a:r>
            </a:p>
          </p:txBody>
        </p:sp>
      </p:grpSp>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图片 3">
            <a:extLst>
              <a:ext uri="{FF2B5EF4-FFF2-40B4-BE49-F238E27FC236}">
                <a16:creationId xmlns:a16="http://schemas.microsoft.com/office/drawing/2014/main" id="{48726F99-7F04-0699-25E7-150DB719FC20}"/>
              </a:ext>
            </a:extLst>
          </p:cNvPr>
          <p:cNvPicPr>
            <a:picLocks noChangeAspect="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5">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pic>
        <p:nvPicPr>
          <p:cNvPr id="4" name="Hình ảnh 3">
            <a:extLst>
              <a:ext uri="{FF2B5EF4-FFF2-40B4-BE49-F238E27FC236}">
                <a16:creationId xmlns:a16="http://schemas.microsoft.com/office/drawing/2014/main" id="{EED7B237-7F12-7DFE-34B1-4FC66971AF5C}"/>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l="10007" r="9914" b="13270"/>
          <a:stretch/>
        </p:blipFill>
        <p:spPr>
          <a:xfrm>
            <a:off x="2801072" y="2291903"/>
            <a:ext cx="6597571" cy="4566097"/>
          </a:xfrm>
          <a:prstGeom prst="rect">
            <a:avLst/>
          </a:prstGeom>
        </p:spPr>
      </p:pic>
    </p:spTree>
    <p:extLst>
      <p:ext uri="{BB962C8B-B14F-4D97-AF65-F5344CB8AC3E}">
        <p14:creationId xmlns:p14="http://schemas.microsoft.com/office/powerpoint/2010/main" val="3304396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DC440576-4A52-E6CD-67B9-B5B7F9A810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图片 3">
            <a:extLst>
              <a:ext uri="{FF2B5EF4-FFF2-40B4-BE49-F238E27FC236}">
                <a16:creationId xmlns:a16="http://schemas.microsoft.com/office/drawing/2014/main" id="{48726F99-7F04-0699-25E7-150DB719FC20}"/>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pic>
        <p:nvPicPr>
          <p:cNvPr id="4" name="Hình ảnh 3">
            <a:extLst>
              <a:ext uri="{FF2B5EF4-FFF2-40B4-BE49-F238E27FC236}">
                <a16:creationId xmlns:a16="http://schemas.microsoft.com/office/drawing/2014/main" id="{EED7B237-7F12-7DFE-34B1-4FC66971AF5C}"/>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10007" r="9914" b="13270"/>
          <a:stretch/>
        </p:blipFill>
        <p:spPr>
          <a:xfrm>
            <a:off x="2797214" y="0"/>
            <a:ext cx="6597571" cy="4566097"/>
          </a:xfrm>
          <a:prstGeom prst="rect">
            <a:avLst/>
          </a:prstGeom>
        </p:spPr>
      </p:pic>
      <p:grpSp>
        <p:nvGrpSpPr>
          <p:cNvPr id="13" name="Nhóm 12">
            <a:extLst>
              <a:ext uri="{FF2B5EF4-FFF2-40B4-BE49-F238E27FC236}">
                <a16:creationId xmlns:a16="http://schemas.microsoft.com/office/drawing/2014/main" id="{0F4ED2AE-A9C6-B1AA-B6AC-772594CD4D51}"/>
              </a:ext>
            </a:extLst>
          </p:cNvPr>
          <p:cNvGrpSpPr/>
          <p:nvPr/>
        </p:nvGrpSpPr>
        <p:grpSpPr>
          <a:xfrm>
            <a:off x="1534383" y="4629642"/>
            <a:ext cx="8894407" cy="1886094"/>
            <a:chOff x="1534383" y="4629642"/>
            <a:chExt cx="8894407" cy="1886094"/>
          </a:xfrm>
        </p:grpSpPr>
        <p:grpSp>
          <p:nvGrpSpPr>
            <p:cNvPr id="9" name="Đồ họa 4">
              <a:extLst>
                <a:ext uri="{FF2B5EF4-FFF2-40B4-BE49-F238E27FC236}">
                  <a16:creationId xmlns:a16="http://schemas.microsoft.com/office/drawing/2014/main" id="{0FD72230-4B15-12F0-3ED1-5B253BCBC484}"/>
                </a:ext>
              </a:extLst>
            </p:cNvPr>
            <p:cNvGrpSpPr/>
            <p:nvPr/>
          </p:nvGrpSpPr>
          <p:grpSpPr>
            <a:xfrm>
              <a:off x="1534383" y="4629642"/>
              <a:ext cx="8894407" cy="1886094"/>
              <a:chOff x="863051" y="3526966"/>
              <a:chExt cx="8894407" cy="1886094"/>
            </a:xfrm>
          </p:grpSpPr>
          <p:sp>
            <p:nvSpPr>
              <p:cNvPr id="10" name="Hình tự do: Hình 9">
                <a:extLst>
                  <a:ext uri="{FF2B5EF4-FFF2-40B4-BE49-F238E27FC236}">
                    <a16:creationId xmlns:a16="http://schemas.microsoft.com/office/drawing/2014/main" id="{7AEBE4FC-44F8-CD8C-2436-E9C9A5681C5A}"/>
                  </a:ext>
                </a:extLst>
              </p:cNvPr>
              <p:cNvSpPr/>
              <p:nvPr/>
            </p:nvSpPr>
            <p:spPr>
              <a:xfrm>
                <a:off x="863051" y="3696033"/>
                <a:ext cx="8894407" cy="1717027"/>
              </a:xfrm>
              <a:custGeom>
                <a:avLst/>
                <a:gdLst>
                  <a:gd name="connsiteX0" fmla="*/ 320040 w 2748915"/>
                  <a:gd name="connsiteY0" fmla="*/ 2748915 h 2748915"/>
                  <a:gd name="connsiteX1" fmla="*/ 0 w 2748915"/>
                  <a:gd name="connsiteY1" fmla="*/ 2427923 h 2748915"/>
                  <a:gd name="connsiteX2" fmla="*/ 0 w 2748915"/>
                  <a:gd name="connsiteY2" fmla="*/ 320040 h 2748915"/>
                  <a:gd name="connsiteX3" fmla="*/ 320040 w 2748915"/>
                  <a:gd name="connsiteY3" fmla="*/ 0 h 2748915"/>
                  <a:gd name="connsiteX4" fmla="*/ 2428875 w 2748915"/>
                  <a:gd name="connsiteY4" fmla="*/ 0 h 2748915"/>
                  <a:gd name="connsiteX5" fmla="*/ 2748915 w 2748915"/>
                  <a:gd name="connsiteY5" fmla="*/ 320040 h 2748915"/>
                  <a:gd name="connsiteX6" fmla="*/ 2748915 w 2748915"/>
                  <a:gd name="connsiteY6" fmla="*/ 2427923 h 2748915"/>
                  <a:gd name="connsiteX7" fmla="*/ 2428875 w 2748915"/>
                  <a:gd name="connsiteY7" fmla="*/ 2747963 h 2748915"/>
                  <a:gd name="connsiteX8" fmla="*/ 320040 w 2748915"/>
                  <a:gd name="connsiteY8" fmla="*/ 2747963 h 274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8915" h="2748915">
                    <a:moveTo>
                      <a:pt x="320040" y="2748915"/>
                    </a:moveTo>
                    <a:cubicBezTo>
                      <a:pt x="143828" y="2748915"/>
                      <a:pt x="0" y="2605088"/>
                      <a:pt x="0" y="2427923"/>
                    </a:cubicBezTo>
                    <a:lnTo>
                      <a:pt x="0" y="320040"/>
                    </a:lnTo>
                    <a:cubicBezTo>
                      <a:pt x="0" y="143828"/>
                      <a:pt x="143828" y="0"/>
                      <a:pt x="320040" y="0"/>
                    </a:cubicBezTo>
                    <a:lnTo>
                      <a:pt x="2428875" y="0"/>
                    </a:lnTo>
                    <a:cubicBezTo>
                      <a:pt x="2605088" y="0"/>
                      <a:pt x="2748915" y="143828"/>
                      <a:pt x="2748915" y="320040"/>
                    </a:cubicBezTo>
                    <a:lnTo>
                      <a:pt x="2748915" y="2427923"/>
                    </a:lnTo>
                    <a:cubicBezTo>
                      <a:pt x="2748915" y="2604135"/>
                      <a:pt x="2605088" y="2747963"/>
                      <a:pt x="2428875" y="2747963"/>
                    </a:cubicBezTo>
                    <a:lnTo>
                      <a:pt x="320040" y="2747963"/>
                    </a:lnTo>
                    <a:close/>
                  </a:path>
                </a:pathLst>
              </a:custGeom>
              <a:solidFill>
                <a:srgbClr val="C1E2AC"/>
              </a:solidFill>
              <a:ln w="9525"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817629B9-A6FB-103C-F20C-9A342E05EA52}"/>
                  </a:ext>
                </a:extLst>
              </p:cNvPr>
              <p:cNvSpPr/>
              <p:nvPr/>
            </p:nvSpPr>
            <p:spPr>
              <a:xfrm>
                <a:off x="4844118" y="3526966"/>
                <a:ext cx="1161097" cy="338134"/>
              </a:xfrm>
              <a:custGeom>
                <a:avLst/>
                <a:gdLst>
                  <a:gd name="connsiteX0" fmla="*/ 624840 w 1161097"/>
                  <a:gd name="connsiteY0" fmla="*/ 15237 h 338134"/>
                  <a:gd name="connsiteX1" fmla="*/ 941070 w 1161097"/>
                  <a:gd name="connsiteY1" fmla="*/ 12380 h 338134"/>
                  <a:gd name="connsiteX2" fmla="*/ 976313 w 1161097"/>
                  <a:gd name="connsiteY2" fmla="*/ 12380 h 338134"/>
                  <a:gd name="connsiteX3" fmla="*/ 1002983 w 1161097"/>
                  <a:gd name="connsiteY3" fmla="*/ 13332 h 338134"/>
                  <a:gd name="connsiteX4" fmla="*/ 1027747 w 1161097"/>
                  <a:gd name="connsiteY4" fmla="*/ 19047 h 338134"/>
                  <a:gd name="connsiteX5" fmla="*/ 1047750 w 1161097"/>
                  <a:gd name="connsiteY5" fmla="*/ 33335 h 338134"/>
                  <a:gd name="connsiteX6" fmla="*/ 1055370 w 1161097"/>
                  <a:gd name="connsiteY6" fmla="*/ 46670 h 338134"/>
                  <a:gd name="connsiteX7" fmla="*/ 1059180 w 1161097"/>
                  <a:gd name="connsiteY7" fmla="*/ 61910 h 338134"/>
                  <a:gd name="connsiteX8" fmla="*/ 1060133 w 1161097"/>
                  <a:gd name="connsiteY8" fmla="*/ 72387 h 338134"/>
                  <a:gd name="connsiteX9" fmla="*/ 1061085 w 1161097"/>
                  <a:gd name="connsiteY9" fmla="*/ 82865 h 338134"/>
                  <a:gd name="connsiteX10" fmla="*/ 1061085 w 1161097"/>
                  <a:gd name="connsiteY10" fmla="*/ 93342 h 338134"/>
                  <a:gd name="connsiteX11" fmla="*/ 1062038 w 1161097"/>
                  <a:gd name="connsiteY11" fmla="*/ 106677 h 338134"/>
                  <a:gd name="connsiteX12" fmla="*/ 1063943 w 1161097"/>
                  <a:gd name="connsiteY12" fmla="*/ 120012 h 338134"/>
                  <a:gd name="connsiteX13" fmla="*/ 1065848 w 1161097"/>
                  <a:gd name="connsiteY13" fmla="*/ 132395 h 338134"/>
                  <a:gd name="connsiteX14" fmla="*/ 1069658 w 1161097"/>
                  <a:gd name="connsiteY14" fmla="*/ 163827 h 338134"/>
                  <a:gd name="connsiteX15" fmla="*/ 1068705 w 1161097"/>
                  <a:gd name="connsiteY15" fmla="*/ 145730 h 338134"/>
                  <a:gd name="connsiteX16" fmla="*/ 1067752 w 1161097"/>
                  <a:gd name="connsiteY16" fmla="*/ 186687 h 338134"/>
                  <a:gd name="connsiteX17" fmla="*/ 1063943 w 1161097"/>
                  <a:gd name="connsiteY17" fmla="*/ 190497 h 338134"/>
                  <a:gd name="connsiteX18" fmla="*/ 1072515 w 1161097"/>
                  <a:gd name="connsiteY18" fmla="*/ 158112 h 338134"/>
                  <a:gd name="connsiteX19" fmla="*/ 1055370 w 1161097"/>
                  <a:gd name="connsiteY19" fmla="*/ 192402 h 338134"/>
                  <a:gd name="connsiteX20" fmla="*/ 1051560 w 1161097"/>
                  <a:gd name="connsiteY20" fmla="*/ 196212 h 338134"/>
                  <a:gd name="connsiteX21" fmla="*/ 1072515 w 1161097"/>
                  <a:gd name="connsiteY21" fmla="*/ 174305 h 338134"/>
                  <a:gd name="connsiteX22" fmla="*/ 1049655 w 1161097"/>
                  <a:gd name="connsiteY22" fmla="*/ 197165 h 338134"/>
                  <a:gd name="connsiteX23" fmla="*/ 1052513 w 1161097"/>
                  <a:gd name="connsiteY23" fmla="*/ 196212 h 338134"/>
                  <a:gd name="connsiteX24" fmla="*/ 1077277 w 1161097"/>
                  <a:gd name="connsiteY24" fmla="*/ 171447 h 338134"/>
                  <a:gd name="connsiteX25" fmla="*/ 1052513 w 1161097"/>
                  <a:gd name="connsiteY25" fmla="*/ 197165 h 338134"/>
                  <a:gd name="connsiteX26" fmla="*/ 1050608 w 1161097"/>
                  <a:gd name="connsiteY26" fmla="*/ 199070 h 338134"/>
                  <a:gd name="connsiteX27" fmla="*/ 1076325 w 1161097"/>
                  <a:gd name="connsiteY27" fmla="*/ 180020 h 338134"/>
                  <a:gd name="connsiteX28" fmla="*/ 1048702 w 1161097"/>
                  <a:gd name="connsiteY28" fmla="*/ 200022 h 338134"/>
                  <a:gd name="connsiteX29" fmla="*/ 1076325 w 1161097"/>
                  <a:gd name="connsiteY29" fmla="*/ 192402 h 338134"/>
                  <a:gd name="connsiteX30" fmla="*/ 1081088 w 1161097"/>
                  <a:gd name="connsiteY30" fmla="*/ 184782 h 338134"/>
                  <a:gd name="connsiteX31" fmla="*/ 1082993 w 1161097"/>
                  <a:gd name="connsiteY31" fmla="*/ 192402 h 338134"/>
                  <a:gd name="connsiteX32" fmla="*/ 1085850 w 1161097"/>
                  <a:gd name="connsiteY32" fmla="*/ 197165 h 338134"/>
                  <a:gd name="connsiteX33" fmla="*/ 1087755 w 1161097"/>
                  <a:gd name="connsiteY33" fmla="*/ 202880 h 338134"/>
                  <a:gd name="connsiteX34" fmla="*/ 1090613 w 1161097"/>
                  <a:gd name="connsiteY34" fmla="*/ 209547 h 338134"/>
                  <a:gd name="connsiteX35" fmla="*/ 1092518 w 1161097"/>
                  <a:gd name="connsiteY35" fmla="*/ 213357 h 338134"/>
                  <a:gd name="connsiteX36" fmla="*/ 1096327 w 1161097"/>
                  <a:gd name="connsiteY36" fmla="*/ 220977 h 338134"/>
                  <a:gd name="connsiteX37" fmla="*/ 1096327 w 1161097"/>
                  <a:gd name="connsiteY37" fmla="*/ 220025 h 338134"/>
                  <a:gd name="connsiteX38" fmla="*/ 1099185 w 1161097"/>
                  <a:gd name="connsiteY38" fmla="*/ 226692 h 338134"/>
                  <a:gd name="connsiteX39" fmla="*/ 1100138 w 1161097"/>
                  <a:gd name="connsiteY39" fmla="*/ 228597 h 338134"/>
                  <a:gd name="connsiteX40" fmla="*/ 1102043 w 1161097"/>
                  <a:gd name="connsiteY40" fmla="*/ 233360 h 338134"/>
                  <a:gd name="connsiteX41" fmla="*/ 1104900 w 1161097"/>
                  <a:gd name="connsiteY41" fmla="*/ 239075 h 338134"/>
                  <a:gd name="connsiteX42" fmla="*/ 1105852 w 1161097"/>
                  <a:gd name="connsiteY42" fmla="*/ 231455 h 338134"/>
                  <a:gd name="connsiteX43" fmla="*/ 1106805 w 1161097"/>
                  <a:gd name="connsiteY43" fmla="*/ 243837 h 338134"/>
                  <a:gd name="connsiteX44" fmla="*/ 1110615 w 1161097"/>
                  <a:gd name="connsiteY44" fmla="*/ 239075 h 338134"/>
                  <a:gd name="connsiteX45" fmla="*/ 1112520 w 1161097"/>
                  <a:gd name="connsiteY45" fmla="*/ 254315 h 338134"/>
                  <a:gd name="connsiteX46" fmla="*/ 1117283 w 1161097"/>
                  <a:gd name="connsiteY46" fmla="*/ 251457 h 338134"/>
                  <a:gd name="connsiteX47" fmla="*/ 1118235 w 1161097"/>
                  <a:gd name="connsiteY47" fmla="*/ 265745 h 338134"/>
                  <a:gd name="connsiteX48" fmla="*/ 1123950 w 1161097"/>
                  <a:gd name="connsiteY48" fmla="*/ 276222 h 338134"/>
                  <a:gd name="connsiteX49" fmla="*/ 1129665 w 1161097"/>
                  <a:gd name="connsiteY49" fmla="*/ 286700 h 338134"/>
                  <a:gd name="connsiteX50" fmla="*/ 1135380 w 1161097"/>
                  <a:gd name="connsiteY50" fmla="*/ 297177 h 338134"/>
                  <a:gd name="connsiteX51" fmla="*/ 1142048 w 1161097"/>
                  <a:gd name="connsiteY51" fmla="*/ 307655 h 338134"/>
                  <a:gd name="connsiteX52" fmla="*/ 1161098 w 1161097"/>
                  <a:gd name="connsiteY52" fmla="*/ 338135 h 338134"/>
                  <a:gd name="connsiteX53" fmla="*/ 847725 w 1161097"/>
                  <a:gd name="connsiteY53" fmla="*/ 315275 h 338134"/>
                  <a:gd name="connsiteX54" fmla="*/ 670560 w 1161097"/>
                  <a:gd name="connsiteY54" fmla="*/ 311465 h 338134"/>
                  <a:gd name="connsiteX55" fmla="*/ 513397 w 1161097"/>
                  <a:gd name="connsiteY55" fmla="*/ 332420 h 338134"/>
                  <a:gd name="connsiteX56" fmla="*/ 356235 w 1161097"/>
                  <a:gd name="connsiteY56" fmla="*/ 333372 h 338134"/>
                  <a:gd name="connsiteX57" fmla="*/ 285750 w 1161097"/>
                  <a:gd name="connsiteY57" fmla="*/ 330515 h 338134"/>
                  <a:gd name="connsiteX58" fmla="*/ 250507 w 1161097"/>
                  <a:gd name="connsiteY58" fmla="*/ 329562 h 338134"/>
                  <a:gd name="connsiteX59" fmla="*/ 215265 w 1161097"/>
                  <a:gd name="connsiteY59" fmla="*/ 328610 h 338134"/>
                  <a:gd name="connsiteX60" fmla="*/ 180022 w 1161097"/>
                  <a:gd name="connsiteY60" fmla="*/ 327657 h 338134"/>
                  <a:gd name="connsiteX61" fmla="*/ 144780 w 1161097"/>
                  <a:gd name="connsiteY61" fmla="*/ 326705 h 338134"/>
                  <a:gd name="connsiteX62" fmla="*/ 109538 w 1161097"/>
                  <a:gd name="connsiteY62" fmla="*/ 325752 h 338134"/>
                  <a:gd name="connsiteX63" fmla="*/ 74295 w 1161097"/>
                  <a:gd name="connsiteY63" fmla="*/ 324800 h 338134"/>
                  <a:gd name="connsiteX64" fmla="*/ 39052 w 1161097"/>
                  <a:gd name="connsiteY64" fmla="*/ 323847 h 338134"/>
                  <a:gd name="connsiteX65" fmla="*/ 34290 w 1161097"/>
                  <a:gd name="connsiteY65" fmla="*/ 308607 h 338134"/>
                  <a:gd name="connsiteX66" fmla="*/ 29527 w 1161097"/>
                  <a:gd name="connsiteY66" fmla="*/ 293367 h 338134"/>
                  <a:gd name="connsiteX67" fmla="*/ 25717 w 1161097"/>
                  <a:gd name="connsiteY67" fmla="*/ 277175 h 338134"/>
                  <a:gd name="connsiteX68" fmla="*/ 22860 w 1161097"/>
                  <a:gd name="connsiteY68" fmla="*/ 262887 h 338134"/>
                  <a:gd name="connsiteX69" fmla="*/ 15240 w 1161097"/>
                  <a:gd name="connsiteY69" fmla="*/ 236217 h 338134"/>
                  <a:gd name="connsiteX70" fmla="*/ 18097 w 1161097"/>
                  <a:gd name="connsiteY70" fmla="*/ 232407 h 338134"/>
                  <a:gd name="connsiteX71" fmla="*/ 6667 w 1161097"/>
                  <a:gd name="connsiteY71" fmla="*/ 212405 h 338134"/>
                  <a:gd name="connsiteX72" fmla="*/ 17145 w 1161097"/>
                  <a:gd name="connsiteY72" fmla="*/ 221930 h 338134"/>
                  <a:gd name="connsiteX73" fmla="*/ 2857 w 1161097"/>
                  <a:gd name="connsiteY73" fmla="*/ 205737 h 338134"/>
                  <a:gd name="connsiteX74" fmla="*/ 15240 w 1161097"/>
                  <a:gd name="connsiteY74" fmla="*/ 212405 h 338134"/>
                  <a:gd name="connsiteX75" fmla="*/ 0 w 1161097"/>
                  <a:gd name="connsiteY75" fmla="*/ 200022 h 338134"/>
                  <a:gd name="connsiteX76" fmla="*/ 14288 w 1161097"/>
                  <a:gd name="connsiteY76" fmla="*/ 192402 h 338134"/>
                  <a:gd name="connsiteX77" fmla="*/ 0 w 1161097"/>
                  <a:gd name="connsiteY77" fmla="*/ 194307 h 338134"/>
                  <a:gd name="connsiteX78" fmla="*/ 14288 w 1161097"/>
                  <a:gd name="connsiteY78" fmla="*/ 185735 h 338134"/>
                  <a:gd name="connsiteX79" fmla="*/ 952 w 1161097"/>
                  <a:gd name="connsiteY79" fmla="*/ 187640 h 338134"/>
                  <a:gd name="connsiteX80" fmla="*/ 13335 w 1161097"/>
                  <a:gd name="connsiteY80" fmla="*/ 178115 h 338134"/>
                  <a:gd name="connsiteX81" fmla="*/ 6667 w 1161097"/>
                  <a:gd name="connsiteY81" fmla="*/ 183830 h 338134"/>
                  <a:gd name="connsiteX82" fmla="*/ 20002 w 1161097"/>
                  <a:gd name="connsiteY82" fmla="*/ 166685 h 338134"/>
                  <a:gd name="connsiteX83" fmla="*/ 7620 w 1161097"/>
                  <a:gd name="connsiteY83" fmla="*/ 182877 h 338134"/>
                  <a:gd name="connsiteX84" fmla="*/ 13335 w 1161097"/>
                  <a:gd name="connsiteY84" fmla="*/ 175257 h 338134"/>
                  <a:gd name="connsiteX85" fmla="*/ 9525 w 1161097"/>
                  <a:gd name="connsiteY85" fmla="*/ 180020 h 338134"/>
                  <a:gd name="connsiteX86" fmla="*/ 21907 w 1161097"/>
                  <a:gd name="connsiteY86" fmla="*/ 159065 h 338134"/>
                  <a:gd name="connsiteX87" fmla="*/ 10477 w 1161097"/>
                  <a:gd name="connsiteY87" fmla="*/ 178115 h 338134"/>
                  <a:gd name="connsiteX88" fmla="*/ 13335 w 1161097"/>
                  <a:gd name="connsiteY88" fmla="*/ 170495 h 338134"/>
                  <a:gd name="connsiteX89" fmla="*/ 12382 w 1161097"/>
                  <a:gd name="connsiteY89" fmla="*/ 176210 h 338134"/>
                  <a:gd name="connsiteX90" fmla="*/ 23813 w 1161097"/>
                  <a:gd name="connsiteY90" fmla="*/ 154302 h 338134"/>
                  <a:gd name="connsiteX91" fmla="*/ 13335 w 1161097"/>
                  <a:gd name="connsiteY91" fmla="*/ 175257 h 338134"/>
                  <a:gd name="connsiteX92" fmla="*/ 13335 w 1161097"/>
                  <a:gd name="connsiteY92" fmla="*/ 168590 h 338134"/>
                  <a:gd name="connsiteX93" fmla="*/ 26670 w 1161097"/>
                  <a:gd name="connsiteY93" fmla="*/ 147635 h 338134"/>
                  <a:gd name="connsiteX94" fmla="*/ 13335 w 1161097"/>
                  <a:gd name="connsiteY94" fmla="*/ 161922 h 338134"/>
                  <a:gd name="connsiteX95" fmla="*/ 30480 w 1161097"/>
                  <a:gd name="connsiteY95" fmla="*/ 140967 h 338134"/>
                  <a:gd name="connsiteX96" fmla="*/ 13335 w 1161097"/>
                  <a:gd name="connsiteY96" fmla="*/ 156207 h 338134"/>
                  <a:gd name="connsiteX97" fmla="*/ 32385 w 1161097"/>
                  <a:gd name="connsiteY97" fmla="*/ 139062 h 338134"/>
                  <a:gd name="connsiteX98" fmla="*/ 15240 w 1161097"/>
                  <a:gd name="connsiteY98" fmla="*/ 159065 h 338134"/>
                  <a:gd name="connsiteX99" fmla="*/ 35242 w 1161097"/>
                  <a:gd name="connsiteY99" fmla="*/ 136205 h 338134"/>
                  <a:gd name="connsiteX100" fmla="*/ 15240 w 1161097"/>
                  <a:gd name="connsiteY100" fmla="*/ 149540 h 338134"/>
                  <a:gd name="connsiteX101" fmla="*/ 38100 w 1161097"/>
                  <a:gd name="connsiteY101" fmla="*/ 135252 h 338134"/>
                  <a:gd name="connsiteX102" fmla="*/ 18097 w 1161097"/>
                  <a:gd name="connsiteY102" fmla="*/ 157160 h 338134"/>
                  <a:gd name="connsiteX103" fmla="*/ 40005 w 1161097"/>
                  <a:gd name="connsiteY103" fmla="*/ 134300 h 338134"/>
                  <a:gd name="connsiteX104" fmla="*/ 17145 w 1161097"/>
                  <a:gd name="connsiteY104" fmla="*/ 145730 h 338134"/>
                  <a:gd name="connsiteX105" fmla="*/ 44767 w 1161097"/>
                  <a:gd name="connsiteY105" fmla="*/ 132395 h 338134"/>
                  <a:gd name="connsiteX106" fmla="*/ 21907 w 1161097"/>
                  <a:gd name="connsiteY106" fmla="*/ 150492 h 338134"/>
                  <a:gd name="connsiteX107" fmla="*/ 44767 w 1161097"/>
                  <a:gd name="connsiteY107" fmla="*/ 131442 h 338134"/>
                  <a:gd name="connsiteX108" fmla="*/ 17145 w 1161097"/>
                  <a:gd name="connsiteY108" fmla="*/ 144777 h 338134"/>
                  <a:gd name="connsiteX109" fmla="*/ 40957 w 1161097"/>
                  <a:gd name="connsiteY109" fmla="*/ 133347 h 338134"/>
                  <a:gd name="connsiteX110" fmla="*/ 19050 w 1161097"/>
                  <a:gd name="connsiteY110" fmla="*/ 156207 h 338134"/>
                  <a:gd name="connsiteX111" fmla="*/ 40957 w 1161097"/>
                  <a:gd name="connsiteY111" fmla="*/ 133347 h 338134"/>
                  <a:gd name="connsiteX112" fmla="*/ 17145 w 1161097"/>
                  <a:gd name="connsiteY112" fmla="*/ 143825 h 338134"/>
                  <a:gd name="connsiteX113" fmla="*/ 43815 w 1161097"/>
                  <a:gd name="connsiteY113" fmla="*/ 128585 h 338134"/>
                  <a:gd name="connsiteX114" fmla="*/ 18097 w 1161097"/>
                  <a:gd name="connsiteY114" fmla="*/ 137157 h 338134"/>
                  <a:gd name="connsiteX115" fmla="*/ 47625 w 1161097"/>
                  <a:gd name="connsiteY115" fmla="*/ 125727 h 338134"/>
                  <a:gd name="connsiteX116" fmla="*/ 20955 w 1161097"/>
                  <a:gd name="connsiteY116" fmla="*/ 128585 h 338134"/>
                  <a:gd name="connsiteX117" fmla="*/ 49530 w 1161097"/>
                  <a:gd name="connsiteY117" fmla="*/ 125727 h 338134"/>
                  <a:gd name="connsiteX118" fmla="*/ 20002 w 1161097"/>
                  <a:gd name="connsiteY118" fmla="*/ 134300 h 338134"/>
                  <a:gd name="connsiteX119" fmla="*/ 51435 w 1161097"/>
                  <a:gd name="connsiteY119" fmla="*/ 127632 h 338134"/>
                  <a:gd name="connsiteX120" fmla="*/ 24765 w 1161097"/>
                  <a:gd name="connsiteY120" fmla="*/ 137157 h 338134"/>
                  <a:gd name="connsiteX121" fmla="*/ 49530 w 1161097"/>
                  <a:gd name="connsiteY121" fmla="*/ 128585 h 338134"/>
                  <a:gd name="connsiteX122" fmla="*/ 46672 w 1161097"/>
                  <a:gd name="connsiteY122" fmla="*/ 126680 h 338134"/>
                  <a:gd name="connsiteX123" fmla="*/ 19050 w 1161097"/>
                  <a:gd name="connsiteY123" fmla="*/ 130490 h 338134"/>
                  <a:gd name="connsiteX124" fmla="*/ 46672 w 1161097"/>
                  <a:gd name="connsiteY124" fmla="*/ 123822 h 338134"/>
                  <a:gd name="connsiteX125" fmla="*/ 18097 w 1161097"/>
                  <a:gd name="connsiteY125" fmla="*/ 120012 h 338134"/>
                  <a:gd name="connsiteX126" fmla="*/ 44767 w 1161097"/>
                  <a:gd name="connsiteY126" fmla="*/ 121917 h 338134"/>
                  <a:gd name="connsiteX127" fmla="*/ 17145 w 1161097"/>
                  <a:gd name="connsiteY127" fmla="*/ 120012 h 338134"/>
                  <a:gd name="connsiteX128" fmla="*/ 43815 w 1161097"/>
                  <a:gd name="connsiteY128" fmla="*/ 120965 h 338134"/>
                  <a:gd name="connsiteX129" fmla="*/ 17145 w 1161097"/>
                  <a:gd name="connsiteY129" fmla="*/ 118107 h 338134"/>
                  <a:gd name="connsiteX130" fmla="*/ 43815 w 1161097"/>
                  <a:gd name="connsiteY130" fmla="*/ 120012 h 338134"/>
                  <a:gd name="connsiteX131" fmla="*/ 19050 w 1161097"/>
                  <a:gd name="connsiteY131" fmla="*/ 110487 h 338134"/>
                  <a:gd name="connsiteX132" fmla="*/ 43815 w 1161097"/>
                  <a:gd name="connsiteY132" fmla="*/ 119060 h 338134"/>
                  <a:gd name="connsiteX133" fmla="*/ 18097 w 1161097"/>
                  <a:gd name="connsiteY133" fmla="*/ 115250 h 338134"/>
                  <a:gd name="connsiteX134" fmla="*/ 43815 w 1161097"/>
                  <a:gd name="connsiteY134" fmla="*/ 119060 h 338134"/>
                  <a:gd name="connsiteX135" fmla="*/ 19050 w 1161097"/>
                  <a:gd name="connsiteY135" fmla="*/ 107630 h 338134"/>
                  <a:gd name="connsiteX136" fmla="*/ 42863 w 1161097"/>
                  <a:gd name="connsiteY136" fmla="*/ 119060 h 338134"/>
                  <a:gd name="connsiteX137" fmla="*/ 17145 w 1161097"/>
                  <a:gd name="connsiteY137" fmla="*/ 115250 h 338134"/>
                  <a:gd name="connsiteX138" fmla="*/ 41910 w 1161097"/>
                  <a:gd name="connsiteY138" fmla="*/ 119060 h 338134"/>
                  <a:gd name="connsiteX139" fmla="*/ 17145 w 1161097"/>
                  <a:gd name="connsiteY139" fmla="*/ 107630 h 338134"/>
                  <a:gd name="connsiteX140" fmla="*/ 41910 w 1161097"/>
                  <a:gd name="connsiteY140" fmla="*/ 117155 h 338134"/>
                  <a:gd name="connsiteX141" fmla="*/ 20955 w 1161097"/>
                  <a:gd name="connsiteY141" fmla="*/ 103820 h 338134"/>
                  <a:gd name="connsiteX142" fmla="*/ 41910 w 1161097"/>
                  <a:gd name="connsiteY142" fmla="*/ 116202 h 338134"/>
                  <a:gd name="connsiteX143" fmla="*/ 20002 w 1161097"/>
                  <a:gd name="connsiteY143" fmla="*/ 101915 h 338134"/>
                  <a:gd name="connsiteX144" fmla="*/ 40005 w 1161097"/>
                  <a:gd name="connsiteY144" fmla="*/ 113345 h 338134"/>
                  <a:gd name="connsiteX145" fmla="*/ 22860 w 1161097"/>
                  <a:gd name="connsiteY145" fmla="*/ 92390 h 338134"/>
                  <a:gd name="connsiteX146" fmla="*/ 25717 w 1161097"/>
                  <a:gd name="connsiteY146" fmla="*/ 80007 h 338134"/>
                  <a:gd name="connsiteX147" fmla="*/ 28575 w 1161097"/>
                  <a:gd name="connsiteY147" fmla="*/ 67625 h 338134"/>
                  <a:gd name="connsiteX148" fmla="*/ 32385 w 1161097"/>
                  <a:gd name="connsiteY148" fmla="*/ 46670 h 338134"/>
                  <a:gd name="connsiteX149" fmla="*/ 32385 w 1161097"/>
                  <a:gd name="connsiteY149" fmla="*/ 25715 h 338134"/>
                  <a:gd name="connsiteX150" fmla="*/ 27622 w 1161097"/>
                  <a:gd name="connsiteY150" fmla="*/ 4760 h 338134"/>
                  <a:gd name="connsiteX151" fmla="*/ 61913 w 1161097"/>
                  <a:gd name="connsiteY151" fmla="*/ 950 h 338134"/>
                  <a:gd name="connsiteX152" fmla="*/ 325755 w 1161097"/>
                  <a:gd name="connsiteY152" fmla="*/ 18095 h 338134"/>
                  <a:gd name="connsiteX153" fmla="*/ 624840 w 1161097"/>
                  <a:gd name="connsiteY153" fmla="*/ 15237 h 3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161097" h="338134">
                    <a:moveTo>
                      <a:pt x="624840" y="15237"/>
                    </a:moveTo>
                    <a:cubicBezTo>
                      <a:pt x="730568" y="14285"/>
                      <a:pt x="835343" y="13332"/>
                      <a:pt x="941070" y="12380"/>
                    </a:cubicBezTo>
                    <a:cubicBezTo>
                      <a:pt x="952500" y="12380"/>
                      <a:pt x="964883" y="12380"/>
                      <a:pt x="976313" y="12380"/>
                    </a:cubicBezTo>
                    <a:cubicBezTo>
                      <a:pt x="984885" y="12380"/>
                      <a:pt x="993458" y="12380"/>
                      <a:pt x="1002983" y="13332"/>
                    </a:cubicBezTo>
                    <a:cubicBezTo>
                      <a:pt x="1011555" y="14285"/>
                      <a:pt x="1020127" y="16190"/>
                      <a:pt x="1027747" y="19047"/>
                    </a:cubicBezTo>
                    <a:cubicBezTo>
                      <a:pt x="1035368" y="21905"/>
                      <a:pt x="1042035" y="26667"/>
                      <a:pt x="1047750" y="33335"/>
                    </a:cubicBezTo>
                    <a:cubicBezTo>
                      <a:pt x="1050608" y="44765"/>
                      <a:pt x="1045845" y="86675"/>
                      <a:pt x="1055370" y="46670"/>
                    </a:cubicBezTo>
                    <a:cubicBezTo>
                      <a:pt x="1046797" y="89532"/>
                      <a:pt x="1031558" y="104772"/>
                      <a:pt x="1059180" y="61910"/>
                    </a:cubicBezTo>
                    <a:cubicBezTo>
                      <a:pt x="1031558" y="105725"/>
                      <a:pt x="1022985" y="105725"/>
                      <a:pt x="1060133" y="72387"/>
                    </a:cubicBezTo>
                    <a:cubicBezTo>
                      <a:pt x="1022985" y="105725"/>
                      <a:pt x="1017270" y="105725"/>
                      <a:pt x="1061085" y="82865"/>
                    </a:cubicBezTo>
                    <a:cubicBezTo>
                      <a:pt x="1017270" y="105725"/>
                      <a:pt x="1014413" y="104772"/>
                      <a:pt x="1061085" y="93342"/>
                    </a:cubicBezTo>
                    <a:cubicBezTo>
                      <a:pt x="1014413" y="104772"/>
                      <a:pt x="1014413" y="104772"/>
                      <a:pt x="1062038" y="106677"/>
                    </a:cubicBezTo>
                    <a:cubicBezTo>
                      <a:pt x="1014413" y="105725"/>
                      <a:pt x="1018222" y="105725"/>
                      <a:pt x="1063943" y="120012"/>
                    </a:cubicBezTo>
                    <a:cubicBezTo>
                      <a:pt x="1018222" y="106677"/>
                      <a:pt x="1024890" y="107630"/>
                      <a:pt x="1065848" y="132395"/>
                    </a:cubicBezTo>
                    <a:cubicBezTo>
                      <a:pt x="1024890" y="107630"/>
                      <a:pt x="1053465" y="120965"/>
                      <a:pt x="1069658" y="163827"/>
                    </a:cubicBezTo>
                    <a:cubicBezTo>
                      <a:pt x="1054418" y="126680"/>
                      <a:pt x="1035368" y="109535"/>
                      <a:pt x="1068705" y="145730"/>
                    </a:cubicBezTo>
                    <a:cubicBezTo>
                      <a:pt x="1035368" y="109535"/>
                      <a:pt x="1068705" y="178115"/>
                      <a:pt x="1067752" y="186687"/>
                    </a:cubicBezTo>
                    <a:cubicBezTo>
                      <a:pt x="1065848" y="194307"/>
                      <a:pt x="1063943" y="195260"/>
                      <a:pt x="1063943" y="190497"/>
                    </a:cubicBezTo>
                    <a:cubicBezTo>
                      <a:pt x="1063943" y="185735"/>
                      <a:pt x="1048702" y="119060"/>
                      <a:pt x="1072515" y="158112"/>
                    </a:cubicBezTo>
                    <a:cubicBezTo>
                      <a:pt x="1049655" y="119060"/>
                      <a:pt x="1060133" y="185735"/>
                      <a:pt x="1055370" y="192402"/>
                    </a:cubicBezTo>
                    <a:cubicBezTo>
                      <a:pt x="1051560" y="198117"/>
                      <a:pt x="1048702" y="199070"/>
                      <a:pt x="1051560" y="196212"/>
                    </a:cubicBezTo>
                    <a:cubicBezTo>
                      <a:pt x="1053465" y="193355"/>
                      <a:pt x="1058227" y="160017"/>
                      <a:pt x="1072515" y="174305"/>
                    </a:cubicBezTo>
                    <a:cubicBezTo>
                      <a:pt x="1058227" y="160017"/>
                      <a:pt x="1052513" y="193355"/>
                      <a:pt x="1049655" y="197165"/>
                    </a:cubicBezTo>
                    <a:cubicBezTo>
                      <a:pt x="1046797" y="200975"/>
                      <a:pt x="1047750" y="200975"/>
                      <a:pt x="1052513" y="196212"/>
                    </a:cubicBezTo>
                    <a:cubicBezTo>
                      <a:pt x="1057275" y="192402"/>
                      <a:pt x="1062038" y="152397"/>
                      <a:pt x="1077277" y="171447"/>
                    </a:cubicBezTo>
                    <a:cubicBezTo>
                      <a:pt x="1062038" y="153350"/>
                      <a:pt x="1057275" y="192402"/>
                      <a:pt x="1052513" y="197165"/>
                    </a:cubicBezTo>
                    <a:cubicBezTo>
                      <a:pt x="1047750" y="201927"/>
                      <a:pt x="1046797" y="201927"/>
                      <a:pt x="1050608" y="199070"/>
                    </a:cubicBezTo>
                    <a:cubicBezTo>
                      <a:pt x="1054418" y="196212"/>
                      <a:pt x="1062038" y="179067"/>
                      <a:pt x="1076325" y="180020"/>
                    </a:cubicBezTo>
                    <a:cubicBezTo>
                      <a:pt x="1062038" y="179067"/>
                      <a:pt x="1053465" y="196212"/>
                      <a:pt x="1048702" y="200022"/>
                    </a:cubicBezTo>
                    <a:cubicBezTo>
                      <a:pt x="1039177" y="206690"/>
                      <a:pt x="1046797" y="202880"/>
                      <a:pt x="1076325" y="192402"/>
                    </a:cubicBezTo>
                    <a:cubicBezTo>
                      <a:pt x="1031558" y="208595"/>
                      <a:pt x="1038225" y="210500"/>
                      <a:pt x="1081088" y="184782"/>
                    </a:cubicBezTo>
                    <a:cubicBezTo>
                      <a:pt x="1038225" y="209547"/>
                      <a:pt x="1036320" y="209547"/>
                      <a:pt x="1082993" y="192402"/>
                    </a:cubicBezTo>
                    <a:cubicBezTo>
                      <a:pt x="1037272" y="209547"/>
                      <a:pt x="1039177" y="210500"/>
                      <a:pt x="1085850" y="197165"/>
                    </a:cubicBezTo>
                    <a:cubicBezTo>
                      <a:pt x="1038225" y="210500"/>
                      <a:pt x="1040130" y="210500"/>
                      <a:pt x="1087755" y="202880"/>
                    </a:cubicBezTo>
                    <a:cubicBezTo>
                      <a:pt x="1039177" y="210500"/>
                      <a:pt x="1042035" y="211452"/>
                      <a:pt x="1090613" y="209547"/>
                    </a:cubicBezTo>
                    <a:cubicBezTo>
                      <a:pt x="1042035" y="211452"/>
                      <a:pt x="1043940" y="211452"/>
                      <a:pt x="1092518" y="213357"/>
                    </a:cubicBezTo>
                    <a:cubicBezTo>
                      <a:pt x="1043940" y="211452"/>
                      <a:pt x="1048702" y="211452"/>
                      <a:pt x="1096327" y="220977"/>
                    </a:cubicBezTo>
                    <a:cubicBezTo>
                      <a:pt x="1048702" y="211452"/>
                      <a:pt x="1048702" y="211452"/>
                      <a:pt x="1096327" y="220025"/>
                    </a:cubicBezTo>
                    <a:cubicBezTo>
                      <a:pt x="1048702" y="211452"/>
                      <a:pt x="1054418" y="211452"/>
                      <a:pt x="1099185" y="226692"/>
                    </a:cubicBezTo>
                    <a:cubicBezTo>
                      <a:pt x="1054418" y="211452"/>
                      <a:pt x="1056323" y="212405"/>
                      <a:pt x="1100138" y="228597"/>
                    </a:cubicBezTo>
                    <a:cubicBezTo>
                      <a:pt x="1056323" y="212405"/>
                      <a:pt x="1061085" y="212405"/>
                      <a:pt x="1102043" y="233360"/>
                    </a:cubicBezTo>
                    <a:cubicBezTo>
                      <a:pt x="1061085" y="212405"/>
                      <a:pt x="1066800" y="212405"/>
                      <a:pt x="1104900" y="239075"/>
                    </a:cubicBezTo>
                    <a:cubicBezTo>
                      <a:pt x="1067752" y="212405"/>
                      <a:pt x="1064895" y="212405"/>
                      <a:pt x="1105852" y="231455"/>
                    </a:cubicBezTo>
                    <a:cubicBezTo>
                      <a:pt x="1064895" y="212405"/>
                      <a:pt x="1073468" y="212405"/>
                      <a:pt x="1106805" y="243837"/>
                    </a:cubicBezTo>
                    <a:cubicBezTo>
                      <a:pt x="1073468" y="212405"/>
                      <a:pt x="1074420" y="212405"/>
                      <a:pt x="1110615" y="239075"/>
                    </a:cubicBezTo>
                    <a:cubicBezTo>
                      <a:pt x="1074420" y="212405"/>
                      <a:pt x="1083945" y="211452"/>
                      <a:pt x="1112520" y="254315"/>
                    </a:cubicBezTo>
                    <a:cubicBezTo>
                      <a:pt x="1083945" y="211452"/>
                      <a:pt x="1084898" y="210500"/>
                      <a:pt x="1117283" y="251457"/>
                    </a:cubicBezTo>
                    <a:cubicBezTo>
                      <a:pt x="1084898" y="211452"/>
                      <a:pt x="1089660" y="211452"/>
                      <a:pt x="1118235" y="265745"/>
                    </a:cubicBezTo>
                    <a:cubicBezTo>
                      <a:pt x="1089660" y="212405"/>
                      <a:pt x="1102995" y="227645"/>
                      <a:pt x="1123950" y="276222"/>
                    </a:cubicBezTo>
                    <a:cubicBezTo>
                      <a:pt x="1103948" y="228597"/>
                      <a:pt x="1132523" y="279080"/>
                      <a:pt x="1129665" y="286700"/>
                    </a:cubicBezTo>
                    <a:cubicBezTo>
                      <a:pt x="1134427" y="283842"/>
                      <a:pt x="1133475" y="293367"/>
                      <a:pt x="1135380" y="297177"/>
                    </a:cubicBezTo>
                    <a:cubicBezTo>
                      <a:pt x="1137285" y="300987"/>
                      <a:pt x="1139190" y="303845"/>
                      <a:pt x="1142048" y="307655"/>
                    </a:cubicBezTo>
                    <a:cubicBezTo>
                      <a:pt x="1148715" y="318132"/>
                      <a:pt x="1154430" y="328610"/>
                      <a:pt x="1161098" y="338135"/>
                    </a:cubicBezTo>
                    <a:cubicBezTo>
                      <a:pt x="1056323" y="330515"/>
                      <a:pt x="951547" y="322895"/>
                      <a:pt x="847725" y="315275"/>
                    </a:cubicBezTo>
                    <a:cubicBezTo>
                      <a:pt x="788670" y="311465"/>
                      <a:pt x="729615" y="306702"/>
                      <a:pt x="670560" y="311465"/>
                    </a:cubicBezTo>
                    <a:cubicBezTo>
                      <a:pt x="618172" y="316227"/>
                      <a:pt x="566738" y="327657"/>
                      <a:pt x="513397" y="332420"/>
                    </a:cubicBezTo>
                    <a:cubicBezTo>
                      <a:pt x="461010" y="337182"/>
                      <a:pt x="408622" y="335277"/>
                      <a:pt x="356235" y="333372"/>
                    </a:cubicBezTo>
                    <a:cubicBezTo>
                      <a:pt x="332422" y="332420"/>
                      <a:pt x="309563" y="331467"/>
                      <a:pt x="285750" y="330515"/>
                    </a:cubicBezTo>
                    <a:cubicBezTo>
                      <a:pt x="274320" y="330515"/>
                      <a:pt x="261938" y="328610"/>
                      <a:pt x="250507" y="329562"/>
                    </a:cubicBezTo>
                    <a:cubicBezTo>
                      <a:pt x="239077" y="328610"/>
                      <a:pt x="226695" y="328610"/>
                      <a:pt x="215265" y="328610"/>
                    </a:cubicBezTo>
                    <a:cubicBezTo>
                      <a:pt x="203835" y="327657"/>
                      <a:pt x="191452" y="323847"/>
                      <a:pt x="180022" y="327657"/>
                    </a:cubicBezTo>
                    <a:cubicBezTo>
                      <a:pt x="168592" y="323847"/>
                      <a:pt x="156210" y="323847"/>
                      <a:pt x="144780" y="326705"/>
                    </a:cubicBezTo>
                    <a:cubicBezTo>
                      <a:pt x="133350" y="323847"/>
                      <a:pt x="120967" y="321942"/>
                      <a:pt x="109538" y="325752"/>
                    </a:cubicBezTo>
                    <a:cubicBezTo>
                      <a:pt x="99060" y="320990"/>
                      <a:pt x="84772" y="320990"/>
                      <a:pt x="74295" y="324800"/>
                    </a:cubicBezTo>
                    <a:cubicBezTo>
                      <a:pt x="62865" y="320037"/>
                      <a:pt x="44767" y="306702"/>
                      <a:pt x="39052" y="323847"/>
                    </a:cubicBezTo>
                    <a:cubicBezTo>
                      <a:pt x="35242" y="302892"/>
                      <a:pt x="32385" y="281937"/>
                      <a:pt x="34290" y="308607"/>
                    </a:cubicBezTo>
                    <a:cubicBezTo>
                      <a:pt x="31432" y="278127"/>
                      <a:pt x="32385" y="268602"/>
                      <a:pt x="29527" y="293367"/>
                    </a:cubicBezTo>
                    <a:cubicBezTo>
                      <a:pt x="31432" y="266697"/>
                      <a:pt x="33338" y="263840"/>
                      <a:pt x="25717" y="277175"/>
                    </a:cubicBezTo>
                    <a:cubicBezTo>
                      <a:pt x="33338" y="262887"/>
                      <a:pt x="33338" y="262887"/>
                      <a:pt x="22860" y="262887"/>
                    </a:cubicBezTo>
                    <a:cubicBezTo>
                      <a:pt x="33338" y="261935"/>
                      <a:pt x="27622" y="260030"/>
                      <a:pt x="15240" y="236217"/>
                    </a:cubicBezTo>
                    <a:cubicBezTo>
                      <a:pt x="27622" y="258125"/>
                      <a:pt x="26670" y="256220"/>
                      <a:pt x="18097" y="232407"/>
                    </a:cubicBezTo>
                    <a:cubicBezTo>
                      <a:pt x="26670" y="256220"/>
                      <a:pt x="15240" y="237170"/>
                      <a:pt x="6667" y="212405"/>
                    </a:cubicBezTo>
                    <a:cubicBezTo>
                      <a:pt x="14288" y="234312"/>
                      <a:pt x="22860" y="248600"/>
                      <a:pt x="17145" y="221930"/>
                    </a:cubicBezTo>
                    <a:cubicBezTo>
                      <a:pt x="22860" y="247647"/>
                      <a:pt x="9525" y="223835"/>
                      <a:pt x="2857" y="205737"/>
                    </a:cubicBezTo>
                    <a:cubicBezTo>
                      <a:pt x="8572" y="220977"/>
                      <a:pt x="17145" y="236217"/>
                      <a:pt x="15240" y="212405"/>
                    </a:cubicBezTo>
                    <a:cubicBezTo>
                      <a:pt x="16192" y="235265"/>
                      <a:pt x="3810" y="212405"/>
                      <a:pt x="0" y="200022"/>
                    </a:cubicBezTo>
                    <a:cubicBezTo>
                      <a:pt x="3810" y="207642"/>
                      <a:pt x="6667" y="201927"/>
                      <a:pt x="14288" y="192402"/>
                    </a:cubicBezTo>
                    <a:cubicBezTo>
                      <a:pt x="6667" y="201927"/>
                      <a:pt x="1905" y="200975"/>
                      <a:pt x="0" y="194307"/>
                    </a:cubicBezTo>
                    <a:cubicBezTo>
                      <a:pt x="1905" y="199070"/>
                      <a:pt x="5715" y="191450"/>
                      <a:pt x="14288" y="185735"/>
                    </a:cubicBezTo>
                    <a:cubicBezTo>
                      <a:pt x="4763" y="187640"/>
                      <a:pt x="1905" y="192402"/>
                      <a:pt x="952" y="187640"/>
                    </a:cubicBezTo>
                    <a:cubicBezTo>
                      <a:pt x="2857" y="190497"/>
                      <a:pt x="5715" y="183830"/>
                      <a:pt x="13335" y="178115"/>
                    </a:cubicBezTo>
                    <a:cubicBezTo>
                      <a:pt x="5715" y="183830"/>
                      <a:pt x="4763" y="187640"/>
                      <a:pt x="6667" y="183830"/>
                    </a:cubicBezTo>
                    <a:cubicBezTo>
                      <a:pt x="9525" y="183830"/>
                      <a:pt x="14288" y="176210"/>
                      <a:pt x="20002" y="166685"/>
                    </a:cubicBezTo>
                    <a:cubicBezTo>
                      <a:pt x="15240" y="176210"/>
                      <a:pt x="10477" y="182877"/>
                      <a:pt x="7620" y="182877"/>
                    </a:cubicBezTo>
                    <a:cubicBezTo>
                      <a:pt x="5715" y="185735"/>
                      <a:pt x="6667" y="181925"/>
                      <a:pt x="13335" y="175257"/>
                    </a:cubicBezTo>
                    <a:cubicBezTo>
                      <a:pt x="6667" y="181925"/>
                      <a:pt x="6667" y="183830"/>
                      <a:pt x="9525" y="180020"/>
                    </a:cubicBezTo>
                    <a:cubicBezTo>
                      <a:pt x="12382" y="177162"/>
                      <a:pt x="18097" y="169542"/>
                      <a:pt x="21907" y="159065"/>
                    </a:cubicBezTo>
                    <a:cubicBezTo>
                      <a:pt x="19050" y="168590"/>
                      <a:pt x="13335" y="175257"/>
                      <a:pt x="10477" y="178115"/>
                    </a:cubicBezTo>
                    <a:cubicBezTo>
                      <a:pt x="7620" y="180020"/>
                      <a:pt x="7620" y="178115"/>
                      <a:pt x="13335" y="170495"/>
                    </a:cubicBezTo>
                    <a:cubicBezTo>
                      <a:pt x="7620" y="178115"/>
                      <a:pt x="9525" y="179067"/>
                      <a:pt x="12382" y="176210"/>
                    </a:cubicBezTo>
                    <a:cubicBezTo>
                      <a:pt x="16192" y="172400"/>
                      <a:pt x="20955" y="164780"/>
                      <a:pt x="23813" y="154302"/>
                    </a:cubicBezTo>
                    <a:cubicBezTo>
                      <a:pt x="21907" y="164780"/>
                      <a:pt x="16192" y="172400"/>
                      <a:pt x="13335" y="175257"/>
                    </a:cubicBezTo>
                    <a:cubicBezTo>
                      <a:pt x="9525" y="178115"/>
                      <a:pt x="8572" y="177162"/>
                      <a:pt x="13335" y="168590"/>
                    </a:cubicBezTo>
                    <a:cubicBezTo>
                      <a:pt x="2857" y="184782"/>
                      <a:pt x="23813" y="167637"/>
                      <a:pt x="26670" y="147635"/>
                    </a:cubicBezTo>
                    <a:cubicBezTo>
                      <a:pt x="24765" y="166685"/>
                      <a:pt x="7620" y="179067"/>
                      <a:pt x="13335" y="161922"/>
                    </a:cubicBezTo>
                    <a:cubicBezTo>
                      <a:pt x="7620" y="179067"/>
                      <a:pt x="29527" y="158112"/>
                      <a:pt x="30480" y="140967"/>
                    </a:cubicBezTo>
                    <a:cubicBezTo>
                      <a:pt x="29527" y="156207"/>
                      <a:pt x="12382" y="173352"/>
                      <a:pt x="13335" y="156207"/>
                    </a:cubicBezTo>
                    <a:cubicBezTo>
                      <a:pt x="12382" y="173352"/>
                      <a:pt x="31432" y="154302"/>
                      <a:pt x="32385" y="139062"/>
                    </a:cubicBezTo>
                    <a:cubicBezTo>
                      <a:pt x="31432" y="155255"/>
                      <a:pt x="11430" y="176210"/>
                      <a:pt x="15240" y="159065"/>
                    </a:cubicBezTo>
                    <a:cubicBezTo>
                      <a:pt x="12382" y="176210"/>
                      <a:pt x="34290" y="151445"/>
                      <a:pt x="35242" y="136205"/>
                    </a:cubicBezTo>
                    <a:cubicBezTo>
                      <a:pt x="35242" y="148587"/>
                      <a:pt x="19050" y="164780"/>
                      <a:pt x="15240" y="149540"/>
                    </a:cubicBezTo>
                    <a:cubicBezTo>
                      <a:pt x="20002" y="164780"/>
                      <a:pt x="37147" y="147635"/>
                      <a:pt x="38100" y="135252"/>
                    </a:cubicBezTo>
                    <a:cubicBezTo>
                      <a:pt x="38100" y="149540"/>
                      <a:pt x="17145" y="173352"/>
                      <a:pt x="18097" y="157160"/>
                    </a:cubicBezTo>
                    <a:cubicBezTo>
                      <a:pt x="17145" y="173352"/>
                      <a:pt x="39052" y="147635"/>
                      <a:pt x="40005" y="134300"/>
                    </a:cubicBezTo>
                    <a:cubicBezTo>
                      <a:pt x="40957" y="144777"/>
                      <a:pt x="24765" y="160017"/>
                      <a:pt x="17145" y="145730"/>
                    </a:cubicBezTo>
                    <a:cubicBezTo>
                      <a:pt x="23813" y="160017"/>
                      <a:pt x="43815" y="142872"/>
                      <a:pt x="44767" y="132395"/>
                    </a:cubicBezTo>
                    <a:cubicBezTo>
                      <a:pt x="45720" y="143825"/>
                      <a:pt x="26670" y="165732"/>
                      <a:pt x="21907" y="150492"/>
                    </a:cubicBezTo>
                    <a:cubicBezTo>
                      <a:pt x="26670" y="165732"/>
                      <a:pt x="45720" y="143825"/>
                      <a:pt x="44767" y="131442"/>
                    </a:cubicBezTo>
                    <a:cubicBezTo>
                      <a:pt x="43815" y="141920"/>
                      <a:pt x="24765" y="158112"/>
                      <a:pt x="17145" y="144777"/>
                    </a:cubicBezTo>
                    <a:cubicBezTo>
                      <a:pt x="24765" y="158112"/>
                      <a:pt x="40957" y="143825"/>
                      <a:pt x="40957" y="133347"/>
                    </a:cubicBezTo>
                    <a:cubicBezTo>
                      <a:pt x="40957" y="146682"/>
                      <a:pt x="18097" y="172400"/>
                      <a:pt x="19050" y="156207"/>
                    </a:cubicBezTo>
                    <a:cubicBezTo>
                      <a:pt x="18097" y="172400"/>
                      <a:pt x="40957" y="146682"/>
                      <a:pt x="40957" y="133347"/>
                    </a:cubicBezTo>
                    <a:cubicBezTo>
                      <a:pt x="40957" y="143825"/>
                      <a:pt x="25717" y="157160"/>
                      <a:pt x="17145" y="143825"/>
                    </a:cubicBezTo>
                    <a:cubicBezTo>
                      <a:pt x="24765" y="157160"/>
                      <a:pt x="43815" y="138110"/>
                      <a:pt x="43815" y="128585"/>
                    </a:cubicBezTo>
                    <a:cubicBezTo>
                      <a:pt x="43815" y="136205"/>
                      <a:pt x="29527" y="147635"/>
                      <a:pt x="18097" y="137157"/>
                    </a:cubicBezTo>
                    <a:cubicBezTo>
                      <a:pt x="30480" y="147635"/>
                      <a:pt x="47625" y="134300"/>
                      <a:pt x="47625" y="125727"/>
                    </a:cubicBezTo>
                    <a:cubicBezTo>
                      <a:pt x="48577" y="132395"/>
                      <a:pt x="37147" y="136205"/>
                      <a:pt x="20955" y="128585"/>
                    </a:cubicBezTo>
                    <a:cubicBezTo>
                      <a:pt x="37147" y="136205"/>
                      <a:pt x="49530" y="132395"/>
                      <a:pt x="49530" y="125727"/>
                    </a:cubicBezTo>
                    <a:cubicBezTo>
                      <a:pt x="49530" y="133347"/>
                      <a:pt x="34290" y="143825"/>
                      <a:pt x="20002" y="134300"/>
                    </a:cubicBezTo>
                    <a:cubicBezTo>
                      <a:pt x="34290" y="143825"/>
                      <a:pt x="50482" y="135252"/>
                      <a:pt x="51435" y="127632"/>
                    </a:cubicBezTo>
                    <a:cubicBezTo>
                      <a:pt x="53340" y="137157"/>
                      <a:pt x="38100" y="147635"/>
                      <a:pt x="24765" y="137157"/>
                    </a:cubicBezTo>
                    <a:cubicBezTo>
                      <a:pt x="33338" y="149540"/>
                      <a:pt x="46672" y="140015"/>
                      <a:pt x="49530" y="128585"/>
                    </a:cubicBezTo>
                    <a:cubicBezTo>
                      <a:pt x="52388" y="136205"/>
                      <a:pt x="51435" y="133347"/>
                      <a:pt x="46672" y="126680"/>
                    </a:cubicBezTo>
                    <a:cubicBezTo>
                      <a:pt x="41910" y="134300"/>
                      <a:pt x="29527" y="139062"/>
                      <a:pt x="19050" y="130490"/>
                    </a:cubicBezTo>
                    <a:cubicBezTo>
                      <a:pt x="34290" y="138110"/>
                      <a:pt x="46672" y="130490"/>
                      <a:pt x="46672" y="123822"/>
                    </a:cubicBezTo>
                    <a:cubicBezTo>
                      <a:pt x="46672" y="127632"/>
                      <a:pt x="35242" y="123822"/>
                      <a:pt x="18097" y="120012"/>
                    </a:cubicBezTo>
                    <a:cubicBezTo>
                      <a:pt x="36195" y="123822"/>
                      <a:pt x="44767" y="125727"/>
                      <a:pt x="44767" y="121917"/>
                    </a:cubicBezTo>
                    <a:cubicBezTo>
                      <a:pt x="44767" y="125727"/>
                      <a:pt x="34290" y="123822"/>
                      <a:pt x="17145" y="120012"/>
                    </a:cubicBezTo>
                    <a:cubicBezTo>
                      <a:pt x="34290" y="123822"/>
                      <a:pt x="43815" y="124775"/>
                      <a:pt x="43815" y="120965"/>
                    </a:cubicBezTo>
                    <a:cubicBezTo>
                      <a:pt x="43815" y="123822"/>
                      <a:pt x="34290" y="121917"/>
                      <a:pt x="17145" y="118107"/>
                    </a:cubicBezTo>
                    <a:cubicBezTo>
                      <a:pt x="34290" y="121917"/>
                      <a:pt x="43815" y="123822"/>
                      <a:pt x="43815" y="120012"/>
                    </a:cubicBezTo>
                    <a:cubicBezTo>
                      <a:pt x="43815" y="121917"/>
                      <a:pt x="35242" y="116202"/>
                      <a:pt x="19050" y="110487"/>
                    </a:cubicBezTo>
                    <a:cubicBezTo>
                      <a:pt x="36195" y="116202"/>
                      <a:pt x="44767" y="120965"/>
                      <a:pt x="43815" y="119060"/>
                    </a:cubicBezTo>
                    <a:cubicBezTo>
                      <a:pt x="43815" y="121917"/>
                      <a:pt x="35242" y="119060"/>
                      <a:pt x="18097" y="115250"/>
                    </a:cubicBezTo>
                    <a:cubicBezTo>
                      <a:pt x="35242" y="119060"/>
                      <a:pt x="43815" y="121917"/>
                      <a:pt x="43815" y="119060"/>
                    </a:cubicBezTo>
                    <a:cubicBezTo>
                      <a:pt x="43815" y="120012"/>
                      <a:pt x="35242" y="114297"/>
                      <a:pt x="19050" y="107630"/>
                    </a:cubicBezTo>
                    <a:cubicBezTo>
                      <a:pt x="35242" y="114297"/>
                      <a:pt x="42863" y="120012"/>
                      <a:pt x="42863" y="119060"/>
                    </a:cubicBezTo>
                    <a:cubicBezTo>
                      <a:pt x="42863" y="121917"/>
                      <a:pt x="34290" y="119060"/>
                      <a:pt x="17145" y="115250"/>
                    </a:cubicBezTo>
                    <a:cubicBezTo>
                      <a:pt x="34290" y="119060"/>
                      <a:pt x="41910" y="121917"/>
                      <a:pt x="41910" y="119060"/>
                    </a:cubicBezTo>
                    <a:cubicBezTo>
                      <a:pt x="40957" y="120012"/>
                      <a:pt x="32385" y="114297"/>
                      <a:pt x="17145" y="107630"/>
                    </a:cubicBezTo>
                    <a:cubicBezTo>
                      <a:pt x="32385" y="114297"/>
                      <a:pt x="40957" y="118107"/>
                      <a:pt x="41910" y="117155"/>
                    </a:cubicBezTo>
                    <a:cubicBezTo>
                      <a:pt x="42863" y="118107"/>
                      <a:pt x="35242" y="112392"/>
                      <a:pt x="20955" y="103820"/>
                    </a:cubicBezTo>
                    <a:cubicBezTo>
                      <a:pt x="36195" y="112392"/>
                      <a:pt x="42863" y="117155"/>
                      <a:pt x="41910" y="116202"/>
                    </a:cubicBezTo>
                    <a:cubicBezTo>
                      <a:pt x="41910" y="116202"/>
                      <a:pt x="34290" y="110487"/>
                      <a:pt x="20002" y="101915"/>
                    </a:cubicBezTo>
                    <a:cubicBezTo>
                      <a:pt x="34290" y="111440"/>
                      <a:pt x="40005" y="115250"/>
                      <a:pt x="40005" y="113345"/>
                    </a:cubicBezTo>
                    <a:cubicBezTo>
                      <a:pt x="40005" y="112392"/>
                      <a:pt x="33338" y="104772"/>
                      <a:pt x="22860" y="92390"/>
                    </a:cubicBezTo>
                    <a:cubicBezTo>
                      <a:pt x="43815" y="117155"/>
                      <a:pt x="33338" y="110487"/>
                      <a:pt x="25717" y="80007"/>
                    </a:cubicBezTo>
                    <a:cubicBezTo>
                      <a:pt x="34290" y="109535"/>
                      <a:pt x="21907" y="98105"/>
                      <a:pt x="28575" y="67625"/>
                    </a:cubicBezTo>
                    <a:cubicBezTo>
                      <a:pt x="21907" y="96200"/>
                      <a:pt x="11430" y="69530"/>
                      <a:pt x="32385" y="46670"/>
                    </a:cubicBezTo>
                    <a:cubicBezTo>
                      <a:pt x="12382" y="62862"/>
                      <a:pt x="23813" y="40002"/>
                      <a:pt x="32385" y="25715"/>
                    </a:cubicBezTo>
                    <a:cubicBezTo>
                      <a:pt x="22860" y="28572"/>
                      <a:pt x="29527" y="12380"/>
                      <a:pt x="27622" y="4760"/>
                    </a:cubicBezTo>
                    <a:cubicBezTo>
                      <a:pt x="39052" y="2855"/>
                      <a:pt x="50482" y="950"/>
                      <a:pt x="61913" y="950"/>
                    </a:cubicBezTo>
                    <a:cubicBezTo>
                      <a:pt x="144780" y="-4765"/>
                      <a:pt x="245745" y="17142"/>
                      <a:pt x="325755" y="18095"/>
                    </a:cubicBezTo>
                    <a:cubicBezTo>
                      <a:pt x="424815" y="17142"/>
                      <a:pt x="524827" y="16190"/>
                      <a:pt x="624840" y="15237"/>
                    </a:cubicBezTo>
                    <a:close/>
                  </a:path>
                </a:pathLst>
              </a:custGeom>
              <a:solidFill>
                <a:srgbClr val="52967F">
                  <a:alpha val="53000"/>
                </a:srgbClr>
              </a:solidFill>
              <a:ln w="9525" cap="flat">
                <a:noFill/>
                <a:prstDash val="solid"/>
                <a:miter/>
              </a:ln>
            </p:spPr>
            <p:txBody>
              <a:bodyPr rtlCol="0" anchor="ctr"/>
              <a:lstStyle/>
              <a:p>
                <a:endParaRPr lang="vi-VN"/>
              </a:p>
            </p:txBody>
          </p:sp>
        </p:grpSp>
        <p:sp>
          <p:nvSpPr>
            <p:cNvPr id="12" name="Hộp Văn bản 11">
              <a:extLst>
                <a:ext uri="{FF2B5EF4-FFF2-40B4-BE49-F238E27FC236}">
                  <a16:creationId xmlns:a16="http://schemas.microsoft.com/office/drawing/2014/main" id="{442C4FAF-4A58-3D5E-8143-229BC6311583}"/>
                </a:ext>
              </a:extLst>
            </p:cNvPr>
            <p:cNvSpPr txBox="1"/>
            <p:nvPr/>
          </p:nvSpPr>
          <p:spPr>
            <a:xfrm>
              <a:off x="1681613" y="4967776"/>
              <a:ext cx="8747177" cy="1384995"/>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Khi đặt tay lên ngực và thực hiện hít thở thật sâu, em thấy khi hít vào lồng ngực sẽ phồng lên, to hơn và khi thở ra lồng ngực sẽ xẹp xuống, nhỏ hơn.</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97331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TotalTime>
  <Words>371</Words>
  <Application>Microsoft Office PowerPoint</Application>
  <PresentationFormat>Widescreen</PresentationFormat>
  <Paragraphs>17</Paragraphs>
  <Slides>19</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19</vt:i4>
      </vt:variant>
    </vt:vector>
  </HeadingPairs>
  <TitlesOfParts>
    <vt:vector size="32" baseType="lpstr">
      <vt:lpstr>Cambria</vt:lpstr>
      <vt:lpstr>SVN-Ready</vt:lpstr>
      <vt:lpstr>Calibri</vt:lpstr>
      <vt:lpstr>Fredoka One</vt:lpstr>
      <vt:lpstr>M PLUS Rounded 1c</vt:lpstr>
      <vt:lpstr>Times New Roman</vt:lpstr>
      <vt:lpstr>Vogue-ExtraBold</vt:lpstr>
      <vt:lpstr>#9Slide07 HoneyCream</vt:lpstr>
      <vt:lpstr>Arial</vt:lpstr>
      <vt:lpstr>SVN-Dancing Script</vt:lpstr>
      <vt:lpstr>SVN-Newton</vt:lpstr>
      <vt:lpstr>Chủ đề Office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User</cp:lastModifiedBy>
  <cp:revision>12</cp:revision>
  <dcterms:created xsi:type="dcterms:W3CDTF">2023-02-24T00:18:47Z</dcterms:created>
  <dcterms:modified xsi:type="dcterms:W3CDTF">2026-03-23T07:36:12Z</dcterms:modified>
</cp:coreProperties>
</file>