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721" r:id="rId3"/>
    <p:sldMasterId id="2147483733" r:id="rId4"/>
    <p:sldMasterId id="2147483745" r:id="rId5"/>
    <p:sldMasterId id="2147483757" r:id="rId6"/>
  </p:sldMasterIdLst>
  <p:notesMasterIdLst>
    <p:notesMasterId r:id="rId21"/>
  </p:notesMasterIdLst>
  <p:sldIdLst>
    <p:sldId id="256" r:id="rId7"/>
    <p:sldId id="269" r:id="rId8"/>
    <p:sldId id="271" r:id="rId9"/>
    <p:sldId id="257" r:id="rId10"/>
    <p:sldId id="261" r:id="rId11"/>
    <p:sldId id="262" r:id="rId12"/>
    <p:sldId id="264" r:id="rId13"/>
    <p:sldId id="266" r:id="rId14"/>
    <p:sldId id="274" r:id="rId15"/>
    <p:sldId id="275" r:id="rId16"/>
    <p:sldId id="276" r:id="rId17"/>
    <p:sldId id="277" r:id="rId18"/>
    <p:sldId id="267" r:id="rId19"/>
    <p:sldId id="268" r:id="rId20"/>
  </p:sldIdLst>
  <p:sldSz cx="12192000" cy="6858000"/>
  <p:notesSz cx="6858000" cy="9144000"/>
  <p:embeddedFontLst>
    <p:embeddedFont>
      <p:font typeface="#9Slide05 Angelline" panose="020B0604020202020204" charset="0"/>
      <p:regular r:id="rId22"/>
    </p:embeddedFont>
    <p:embeddedFont>
      <p:font typeface="#9Slide05 Aphrodite Pro" panose="020B0604020202020204" charset="0"/>
      <p:regular r:id="rId23"/>
    </p:embeddedFont>
    <p:embeddedFont>
      <p:font typeface="#9Slide07 Altus" panose="020B0604020202020204" charset="0"/>
      <p:regular r:id="rId24"/>
    </p:embeddedFont>
    <p:embeddedFont>
      <p:font typeface="#9Slide07 HoneyCream" panose="020B0604020202020204" charset="0"/>
      <p:regular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8EE2"/>
    <a:srgbClr val="E8A39C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96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640DB7-8137-468A-B452-0FDF13A0DB18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BDEE36-435B-4592-A6BE-E2A2F0F3F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61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Hướ</a:t>
            </a:r>
            <a:r>
              <a:rPr lang="en-US"/>
              <a:t>ng dẫn: Nhấn vào lần lượt từng cây cỏ để đến câu hỏi. Kết thúc nhấn Cỏ chăm chỉ để end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438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Icon </a:t>
            </a:r>
            <a:r>
              <a:rPr lang="en-US" dirty="0" err="1"/>
              <a:t>cỏ</a:t>
            </a:r>
            <a:r>
              <a:rPr lang="en-US" dirty="0"/>
              <a:t> </a:t>
            </a:r>
            <a:r>
              <a:rPr lang="en-US" dirty="0" err="1"/>
              <a:t>chăm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374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Icon </a:t>
            </a:r>
            <a:r>
              <a:rPr lang="en-US" dirty="0" err="1"/>
              <a:t>cỏ</a:t>
            </a:r>
            <a:r>
              <a:rPr lang="en-US" dirty="0"/>
              <a:t> </a:t>
            </a:r>
            <a:r>
              <a:rPr lang="en-US" dirty="0" err="1"/>
              <a:t>chăm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DEE36-435B-4592-A6BE-E2A2F0F3F3B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93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Icon </a:t>
            </a:r>
            <a:r>
              <a:rPr lang="en-US" dirty="0" err="1"/>
              <a:t>cỏ</a:t>
            </a:r>
            <a:r>
              <a:rPr lang="en-US" dirty="0"/>
              <a:t> </a:t>
            </a:r>
            <a:r>
              <a:rPr lang="en-US" dirty="0" err="1"/>
              <a:t>chăm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DEE36-435B-4592-A6BE-E2A2F0F3F3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297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6035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F2238-EFC3-4522-A0A2-4D79DFF684F8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C79EE8-DDA1-4E78-A975-3C91F444E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614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F2238-EFC3-4522-A0A2-4D79DFF684F8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C79EE8-DDA1-4E78-A975-3C91F444E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2591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130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830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2EA95678-AF41-44B0-9993-AFA61DA9E850}"/>
              </a:ext>
            </a:extLst>
          </p:cNvPr>
          <p:cNvSpPr/>
          <p:nvPr userDrawn="1"/>
        </p:nvSpPr>
        <p:spPr>
          <a:xfrm>
            <a:off x="0" y="0"/>
            <a:ext cx="12192000" cy="1028700"/>
          </a:xfrm>
          <a:prstGeom prst="rect">
            <a:avLst/>
          </a:prstGeom>
          <a:blipFill>
            <a:blip r:embed="rId2"/>
            <a:stretch>
              <a:fillRect l="-53334" t="-295295" r="-53334" b="-982485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12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EBF3C6-09B4-45D5-BD55-7E7CB84A8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A1C167-75E5-4C83-8523-A5E23F873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BFA69AC-DBCE-4037-BE43-32B912EFE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9690C-FD19-4EC8-B8B4-296DD396E79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CE4563-E3E8-4B4F-99AC-B8A6BB114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EBF175-F2C3-44AD-ABE0-77A4E21EE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083C8-9651-44F2-9022-28D8621D59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512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18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D8E438-FB7A-308A-9C85-77EBCAA4E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A131DD-A7AF-49F4-9CB4-79CE7BE5EC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思源黑体 CN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15479F-B5A5-165A-524D-3145E891B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思源黑体 CN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A9981-B01F-8757-E994-198F1A9AB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202251-59BB-4E08-9E57-C4290FF767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921916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5308-1AB7-B2E7-8C0C-B9C065F16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24578-6863-15B8-95DB-206B99B7C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614C3-35BC-6485-D607-0A4652D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6963B-9715-3533-B49A-94980F52F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D4AE2-418A-BDB6-11C1-B3DB4FE0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0438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041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F2238-EFC3-4522-A0A2-4D79DFF684F8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C79EE8-DDA1-4E78-A975-3C91F444E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8272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EF7E7-FE8D-F7F9-A4DA-43AD5FE5E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6EAE8-39F5-B4AF-BF80-771C5511C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5E1E6-5F33-EFD0-BBCD-1FBD732F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EB508-1F85-5A48-B591-4B9A102A0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EC654-3F57-A11A-8EBF-094A58BD7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573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6C713-5C1A-1C7C-D77D-5E5685888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FDAD2-6800-FF5E-7277-6936B03BC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B56F7-C4EC-2AEB-7EED-3FA46B313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4CE24-1079-553F-3980-AD0806BF5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FB10E-AE02-3C65-DD3E-46689F6E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F6B2A-38C3-A570-0A40-F416D81B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90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7BA10-0D41-769C-EBA2-5B1AF750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78A1A-B803-8BE5-CBC9-1115CCF7E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FD74C-E00B-162A-4C25-DB3F9F6E9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9F3F4F-D49D-FB1E-48D1-DC9B04E6E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C690D4-F77D-0BDA-8109-E27DA065A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3DF319-E5E4-475F-CAFB-7DF354B0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3B72CD-326C-CC39-9ED3-1AFDE3B92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9BA5B2-726A-EAA3-8D32-01F487CC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5416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70D4-910C-CB40-E8C5-0CDE30278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FA4910-4395-741E-FD48-3CA3D780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4F67E-4CD9-240F-7877-617F13947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0B02D1-88C1-0472-E569-293C0081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186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B1C7B4-89F3-BA9D-2346-1945E65AB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A8841-7B56-2CD5-B2BD-B45737A0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09222-694E-6AD8-088B-77B3D5BB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5001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856B2-163C-66E1-801F-78E468BF5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01167-6FD4-E893-A853-13585B9D9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67675-EA5C-FBD8-F827-241824F2E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A3AE6-FC02-EEEA-AE29-B8F1EB5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E72EE-DA8D-4612-D9A1-1D7B37397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B9C11-D810-6EF8-521F-55AD986A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4668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800E-FD09-139F-79E9-6E37512AA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46C812-CFA8-26CC-1F39-C0A68E1F9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9666F-917A-9AEC-40B4-7ED940740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157C6-F304-0782-6127-5A5EA3713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A879EA-8F76-A882-C596-B5C3D64C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71636-7202-660D-4C3B-E865A612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9475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0B60C-FB10-2FAA-8840-E64ECFDE0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648DEA-7F41-8419-E317-B5DC20619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77A37-F795-D3B8-F6F3-02B56CC0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5016A-7D68-8F4A-EF79-4484BE38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76573-80EA-F0E2-C515-A851885A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1828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F67C7-AB4E-D2DC-B36B-809FBB622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E7804-DCE1-3F64-75CE-A80A09BAB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CE64D-2E17-88E1-F63E-86E98974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65116-6F2C-F4F8-088A-8D157AF2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F089E-F28C-7F9A-E209-49B9364E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2277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D38F-5A4D-1A8C-5D17-DF5ED19B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F75C87-3B30-BB0C-9BDD-EBE3D7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6C4C0-F8CF-5185-ABA0-EBC4049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96DEC-7F2B-4C50-800B-2DA0F54A688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37C3-74D4-C24C-B10E-527A4EB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801E8-AB02-3F04-F876-0FC0B385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B95FD-6B8A-4AFD-BC66-AE5A5537C8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07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F2238-EFC3-4522-A0A2-4D79DFF684F8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C79EE8-DDA1-4E78-A975-3C91F444E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3086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5FE9A-71C2-8B87-78AB-8B5591165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D4922-315E-E65D-B1A0-AE2E0C2AC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CB8FE-FA2A-AABE-A5AB-5339EEF69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96DEC-7F2B-4C50-800B-2DA0F54A688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60103-E2C4-99BF-AB88-C7ADC1690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F433-2F44-BEE6-7B48-3FAD9D338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B95FD-6B8A-4AFD-BC66-AE5A5537C8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1530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B5257-C653-BD9D-C6F0-E8D39CCF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E1A17-B2EC-A6D7-C7C8-2C9FACD9F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B5DD2-1B39-4C0C-8E00-CBB342A36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96DEC-7F2B-4C50-800B-2DA0F54A688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EE2F4-0A7B-58C7-5F8B-E48A47FAC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D093E-924F-1699-BF04-E8ECCCA5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B95FD-6B8A-4AFD-BC66-AE5A5537C8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39258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BC2A1-DE7D-3ABE-5293-9CD300BEF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FBC14-B9B5-0A46-2422-4EE71D2894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CEB690-4FC8-406B-F61C-B2F40C57A7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3194E5-963B-C700-F013-539D1CA54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96DEC-7F2B-4C50-800B-2DA0F54A688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A26907-3447-1828-C639-E16AD9A63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F46F8-09FC-CA8D-658B-2E371F4AE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B95FD-6B8A-4AFD-BC66-AE5A5537C8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503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323D6-7D07-2D1D-5979-BDB13F1BA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C9962-F870-D8D5-3A72-41461EA7A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A82A08-6AE1-44A3-F2EC-C45FA39D6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E65881-CFDE-BA10-F188-C53F646EB5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54100A-485D-9627-B1AC-635B549CE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38960D-996B-E1DC-E7CD-2C37B73D6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96DEC-7F2B-4C50-800B-2DA0F54A688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3B1788-AFFA-7AB2-5235-43028B29F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B31B2B-03BE-9B5A-F72E-C6895221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B95FD-6B8A-4AFD-BC66-AE5A5537C8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4420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AF11D-9734-66DC-4F77-77639937C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E06CCC-E648-3DD5-4799-D610F8B6E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96DEC-7F2B-4C50-800B-2DA0F54A688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C9AC6-CB4D-6650-55CC-E11AD690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DBF9D-D4C3-51AF-D4C0-A69CD13CF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B95FD-6B8A-4AFD-BC66-AE5A5537C8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216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EC42B-4646-5F78-3765-8DAC1DF7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96DEC-7F2B-4C50-800B-2DA0F54A688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D99BCD-CEDA-C192-B19D-B4936DAC9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FADAC-67E3-99BA-5092-1CBD388E4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B95FD-6B8A-4AFD-BC66-AE5A5537C8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8664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2614-6B26-48AD-9AFA-C2BB000C8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E09B5-216F-BF90-B7BF-83898F733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26CC3-1B9F-C32E-035F-BA13BCB07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FA071-F0DB-99E1-0EF1-F702D82EE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96DEC-7F2B-4C50-800B-2DA0F54A688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921BE-4873-967D-CF86-550218128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048CC-C225-B586-4FCD-B9A5B3227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B95FD-6B8A-4AFD-BC66-AE5A5537C8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6392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B01F4-4E51-1844-8192-38831F1B2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1E4E52-0C59-AF87-7767-F70F097F6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E1121-B223-F98F-2BD5-74F5FEF55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E7F82-06FF-B31E-0D2F-1E4E78380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96DEC-7F2B-4C50-800B-2DA0F54A688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6E8A7-975C-78A2-70C5-C5B485624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4AD93-AD14-7F55-5E05-50DFA29B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B95FD-6B8A-4AFD-BC66-AE5A5537C8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5182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B1D08-C093-1ADE-49DA-F76F56A32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C6CE3-5F29-E20E-3FA3-2F06AE83F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5812F-6973-74A2-4DE2-7414101C0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96DEC-7F2B-4C50-800B-2DA0F54A688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554D0-B134-B04E-923B-2EAE55A48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59A27-95D7-CCFA-09A4-0FD4DCE9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B95FD-6B8A-4AFD-BC66-AE5A5537C8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2193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C5B150-85EC-CF0C-4941-E67F8CE9CE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514727-3968-A006-A8F5-BBD84D61E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04B21-AC8D-09D5-BA9C-AD282958E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96DEC-7F2B-4C50-800B-2DA0F54A688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B2AD9-0A0A-2D93-9972-E39283B72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E9870-C2B0-9346-EFB2-C9D273299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B95FD-6B8A-4AFD-BC66-AE5A5537C8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376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F2238-EFC3-4522-A0A2-4D79DFF684F8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C79EE8-DDA1-4E78-A975-3C91F444E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8893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5308-1AB7-B2E7-8C0C-B9C065F16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24578-6863-15B8-95DB-206B99B7C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614C3-35BC-6485-D607-0A4652D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6963B-9715-3533-B49A-94980F52F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D4AE2-418A-BDB6-11C1-B3DB4FE0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0440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2543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EF7E7-FE8D-F7F9-A4DA-43AD5FE5E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6EAE8-39F5-B4AF-BF80-771C5511C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5E1E6-5F33-EFD0-BBCD-1FBD732F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EB508-1F85-5A48-B591-4B9A102A0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EC654-3F57-A11A-8EBF-094A58BD7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7582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6C713-5C1A-1C7C-D77D-5E5685888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FDAD2-6800-FF5E-7277-6936B03BC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B56F7-C4EC-2AEB-7EED-3FA46B313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4CE24-1079-553F-3980-AD0806BF5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FB10E-AE02-3C65-DD3E-46689F6E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F6B2A-38C3-A570-0A40-F416D81B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7639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7BA10-0D41-769C-EBA2-5B1AF750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78A1A-B803-8BE5-CBC9-1115CCF7E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FD74C-E00B-162A-4C25-DB3F9F6E9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9F3F4F-D49D-FB1E-48D1-DC9B04E6E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C690D4-F77D-0BDA-8109-E27DA065A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3DF319-E5E4-475F-CAFB-7DF354B0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3B72CD-326C-CC39-9ED3-1AFDE3B92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9BA5B2-726A-EAA3-8D32-01F487CC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7386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70D4-910C-CB40-E8C5-0CDE30278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FA4910-4395-741E-FD48-3CA3D780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4F67E-4CD9-240F-7877-617F13947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0B02D1-88C1-0472-E569-293C0081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2531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B1C7B4-89F3-BA9D-2346-1945E65AB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A8841-7B56-2CD5-B2BD-B45737A0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09222-694E-6AD8-088B-77B3D5BB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6985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856B2-163C-66E1-801F-78E468BF5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01167-6FD4-E893-A853-13585B9D9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67675-EA5C-FBD8-F827-241824F2E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A3AE6-FC02-EEEA-AE29-B8F1EB5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E72EE-DA8D-4612-D9A1-1D7B37397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B9C11-D810-6EF8-521F-55AD986A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7633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800E-FD09-139F-79E9-6E37512AA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46C812-CFA8-26CC-1F39-C0A68E1F9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9666F-917A-9AEC-40B4-7ED940740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157C6-F304-0782-6127-5A5EA3713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A879EA-8F76-A882-C596-B5C3D64C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71636-7202-660D-4C3B-E865A612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481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0B60C-FB10-2FAA-8840-E64ECFDE0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648DEA-7F41-8419-E317-B5DC20619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77A37-F795-D3B8-F6F3-02B56CC0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5016A-7D68-8F4A-EF79-4484BE38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76573-80EA-F0E2-C515-A851885A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730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F2238-EFC3-4522-A0A2-4D79DFF684F8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C79EE8-DDA1-4E78-A975-3C91F444E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443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F67C7-AB4E-D2DC-B36B-809FBB622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E7804-DCE1-3F64-75CE-A80A09BAB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CE64D-2E17-88E1-F63E-86E98974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65116-6F2C-F4F8-088A-8D157AF2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F089E-F28C-7F9A-E209-49B9364E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5918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5308-1AB7-B2E7-8C0C-B9C065F16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24578-6863-15B8-95DB-206B99B7C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614C3-35BC-6485-D607-0A4652D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6963B-9715-3533-B49A-94980F52F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D4AE2-418A-BDB6-11C1-B3DB4FE0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5854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0370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EF7E7-FE8D-F7F9-A4DA-43AD5FE5E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6EAE8-39F5-B4AF-BF80-771C5511C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5E1E6-5F33-EFD0-BBCD-1FBD732F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EB508-1F85-5A48-B591-4B9A102A0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EC654-3F57-A11A-8EBF-094A58BD7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1389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6C713-5C1A-1C7C-D77D-5E5685888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FDAD2-6800-FF5E-7277-6936B03BC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B56F7-C4EC-2AEB-7EED-3FA46B313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4CE24-1079-553F-3980-AD0806BF5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FB10E-AE02-3C65-DD3E-46689F6E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F6B2A-38C3-A570-0A40-F416D81B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0085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7BA10-0D41-769C-EBA2-5B1AF750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78A1A-B803-8BE5-CBC9-1115CCF7E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FD74C-E00B-162A-4C25-DB3F9F6E9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9F3F4F-D49D-FB1E-48D1-DC9B04E6E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C690D4-F77D-0BDA-8109-E27DA065A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3DF319-E5E4-475F-CAFB-7DF354B0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3B72CD-326C-CC39-9ED3-1AFDE3B92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9BA5B2-726A-EAA3-8D32-01F487CC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6472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70D4-910C-CB40-E8C5-0CDE30278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FA4910-4395-741E-FD48-3CA3D780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4F67E-4CD9-240F-7877-617F13947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0B02D1-88C1-0472-E569-293C0081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7504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B1C7B4-89F3-BA9D-2346-1945E65AB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A8841-7B56-2CD5-B2BD-B45737A0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09222-694E-6AD8-088B-77B3D5BB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141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856B2-163C-66E1-801F-78E468BF5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01167-6FD4-E893-A853-13585B9D9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67675-EA5C-FBD8-F827-241824F2E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A3AE6-FC02-EEEA-AE29-B8F1EB5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E72EE-DA8D-4612-D9A1-1D7B37397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B9C11-D810-6EF8-521F-55AD986A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2754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800E-FD09-139F-79E9-6E37512AA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46C812-CFA8-26CC-1F39-C0A68E1F9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9666F-917A-9AEC-40B4-7ED940740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157C6-F304-0782-6127-5A5EA3713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A879EA-8F76-A882-C596-B5C3D64C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71636-7202-660D-4C3B-E865A612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812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F2238-EFC3-4522-A0A2-4D79DFF684F8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C79EE8-DDA1-4E78-A975-3C91F444E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991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0B60C-FB10-2FAA-8840-E64ECFDE0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648DEA-7F41-8419-E317-B5DC20619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77A37-F795-D3B8-F6F3-02B56CC0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5016A-7D68-8F4A-EF79-4484BE38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76573-80EA-F0E2-C515-A851885A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74253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F67C7-AB4E-D2DC-B36B-809FBB622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E7804-DCE1-3F64-75CE-A80A09BAB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CE64D-2E17-88E1-F63E-86E98974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65116-6F2C-F4F8-088A-8D157AF2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F089E-F28C-7F9A-E209-49B9364E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3167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F2238-EFC3-4522-A0A2-4D79DFF684F8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C79EE8-DDA1-4E78-A975-3C91F444E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016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F2238-EFC3-4522-A0A2-4D79DFF684F8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C79EE8-DDA1-4E78-A975-3C91F444E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333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F2238-EFC3-4522-A0A2-4D79DFF684F8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C79EE8-DDA1-4E78-A975-3C91F444E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345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9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41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7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5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3254" y="-609599"/>
            <a:ext cx="1461436" cy="24291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B69CD9-83C8-4836-AD61-EAC29CD074C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698" y="6324632"/>
            <a:ext cx="1152128" cy="1959214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613043D0-F1B0-425D-B744-29539FEDC445}"/>
              </a:ext>
            </a:extLst>
          </p:cNvPr>
          <p:cNvSpPr txBox="1"/>
          <p:nvPr userDrawn="1"/>
        </p:nvSpPr>
        <p:spPr>
          <a:xfrm>
            <a:off x="3060054" y="6966648"/>
            <a:ext cx="622818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MĂNG NON- TÀI LIỆU TIỂU HỌC | Facebook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</a:t>
            </a:r>
            <a:r>
              <a:rPr lang="vi-VN" sz="3200" b="0" baseline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Tư Bùi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447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0579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5" r:id="rId2"/>
    <p:sldLayoutId id="2147483666" r:id="rId3"/>
    <p:sldLayoutId id="2147483674" r:id="rId4"/>
    <p:sldLayoutId id="2147483675" r:id="rId5"/>
    <p:sldLayoutId id="2147483709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0">
          <p15:clr>
            <a:srgbClr val="F26B43"/>
          </p15:clr>
        </p15:guide>
        <p15:guide id="2" pos="7272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832">
          <p15:clr>
            <a:srgbClr val="F26B43"/>
          </p15:clr>
        </p15:guide>
        <p15:guide id="5" orient="horz" pos="3952">
          <p15:clr>
            <a:srgbClr val="F26B43"/>
          </p15:clr>
        </p15:guide>
        <p15:guide id="6" orient="horz" pos="37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9B1D7B-8B59-9ADE-B31D-C2C583861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30BB0-54F3-99AE-E126-2EC101C83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95270-D3A5-27E1-2EEA-9859D5492B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FB245-0D33-7908-C21D-3A861C1EF8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952F8-9642-3E1A-61A4-066FAD161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8C565D-3420-5B6D-96D3-663281CCB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F6DCE7-5872-80AF-B7C2-E70701BC91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76373" y="7208355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70BF528E-1C5C-968A-E403-EB74CA840514}"/>
              </a:ext>
            </a:extLst>
          </p:cNvPr>
          <p:cNvSpPr txBox="1"/>
          <p:nvPr userDrawn="1"/>
        </p:nvSpPr>
        <p:spPr>
          <a:xfrm>
            <a:off x="3008243" y="851552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D577A7-0668-1300-FDE8-D2E585D38E99}"/>
              </a:ext>
            </a:extLst>
          </p:cNvPr>
          <p:cNvSpPr txBox="1">
            <a:spLocks/>
          </p:cNvSpPr>
          <p:nvPr userDrawn="1"/>
        </p:nvSpPr>
        <p:spPr>
          <a:xfrm>
            <a:off x="1395255" y="887946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7E700D7-96E2-08CA-C072-0E691F64DE38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DIỆU HIỀN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14F658-43E5-AA0B-BE94-D942AA6F8F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6D9AF8-408A-52CD-4DFF-3C47B50A3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1A008AD-CD5D-1E01-32DE-E1194D6FEB70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63E3CF-9931-35D6-9BA3-70F9D244BAC5}"/>
              </a:ext>
            </a:extLst>
          </p:cNvPr>
          <p:cNvSpPr txBox="1"/>
          <p:nvPr userDrawn="1"/>
        </p:nvSpPr>
        <p:spPr>
          <a:xfrm>
            <a:off x="9980310" y="-627158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F3A7758-3AAB-136B-9D2D-A6F5B06F78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52DD03-A5BC-1016-C97D-E86C7165F1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031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B2F723-2AC2-E498-089D-06126348D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D42CFB-62C6-C00B-9B64-00A7F3CE9A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AC1C1-EAAB-27E6-8E0C-93146D0C4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96DEC-7F2B-4C50-800B-2DA0F54A688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13AC4-BC22-B232-4793-F98A9B6856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5E414-255A-2A17-05FD-0AF5B0B77E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B95FD-6B8A-4AFD-BC66-AE5A5537C8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0D0EBF-EDEB-35EB-D9CA-507A5DB027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A41CF7-46E5-2ADE-DF1D-0237FF23AF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3365" y="7037387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3235932-F80A-B1C9-6047-66E34673C46B}"/>
              </a:ext>
            </a:extLst>
          </p:cNvPr>
          <p:cNvSpPr txBox="1"/>
          <p:nvPr userDrawn="1"/>
        </p:nvSpPr>
        <p:spPr>
          <a:xfrm>
            <a:off x="2955235" y="8344555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79B9C62-8D74-C71F-5F2D-C83674D5CC7A}"/>
              </a:ext>
            </a:extLst>
          </p:cNvPr>
          <p:cNvSpPr txBox="1">
            <a:spLocks/>
          </p:cNvSpPr>
          <p:nvPr userDrawn="1"/>
        </p:nvSpPr>
        <p:spPr>
          <a:xfrm>
            <a:off x="1342247" y="870849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A41A3D3-DCCB-6C5D-A969-DF1082840648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DIỆU HIỀN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F60EA68-8B36-A8EF-6F67-681A27D32D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D4F176-973A-C860-A493-5C851B977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0B97EE6-1496-CC06-2056-6107D896A02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7ED2AD-BF97-7BEA-EF1C-8E513B813FB7}"/>
              </a:ext>
            </a:extLst>
          </p:cNvPr>
          <p:cNvSpPr txBox="1"/>
          <p:nvPr userDrawn="1"/>
        </p:nvSpPr>
        <p:spPr>
          <a:xfrm>
            <a:off x="9980310" y="-627158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41F1C20-DCDD-311E-C8D5-662D2F8183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FBA0A9-9D9C-83A4-4DA8-6F64DDB420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211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9B1D7B-8B59-9ADE-B31D-C2C583861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30BB0-54F3-99AE-E126-2EC101C83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95270-D3A5-27E1-2EEA-9859D5492B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FB245-0D33-7908-C21D-3A861C1EF8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952F8-9642-3E1A-61A4-066FAD161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8C565D-3420-5B6D-96D3-663281CCB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F6DCE7-5872-80AF-B7C2-E70701BC91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76373" y="7208355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70BF528E-1C5C-968A-E403-EB74CA840514}"/>
              </a:ext>
            </a:extLst>
          </p:cNvPr>
          <p:cNvSpPr txBox="1"/>
          <p:nvPr userDrawn="1"/>
        </p:nvSpPr>
        <p:spPr>
          <a:xfrm>
            <a:off x="3008243" y="851552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D577A7-0668-1300-FDE8-D2E585D38E99}"/>
              </a:ext>
            </a:extLst>
          </p:cNvPr>
          <p:cNvSpPr txBox="1">
            <a:spLocks/>
          </p:cNvSpPr>
          <p:nvPr userDrawn="1"/>
        </p:nvSpPr>
        <p:spPr>
          <a:xfrm>
            <a:off x="1395255" y="887946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7E700D7-96E2-08CA-C072-0E691F64DE38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DIỆU HIỀN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14F658-43E5-AA0B-BE94-D942AA6F8F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6D9AF8-408A-52CD-4DFF-3C47B50A3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1A008AD-CD5D-1E01-32DE-E1194D6FEB70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63E3CF-9931-35D6-9BA3-70F9D244BAC5}"/>
              </a:ext>
            </a:extLst>
          </p:cNvPr>
          <p:cNvSpPr txBox="1"/>
          <p:nvPr userDrawn="1"/>
        </p:nvSpPr>
        <p:spPr>
          <a:xfrm>
            <a:off x="9980310" y="-627158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F3A7758-3AAB-136B-9D2D-A6F5B06F78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52DD03-A5BC-1016-C97D-E86C7165F1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293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9B1D7B-8B59-9ADE-B31D-C2C583861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30BB0-54F3-99AE-E126-2EC101C83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95270-D3A5-27E1-2EEA-9859D5492B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FB245-0D33-7908-C21D-3A861C1EF8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952F8-9642-3E1A-61A4-066FAD161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8C565D-3420-5B6D-96D3-663281CCB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F6DCE7-5872-80AF-B7C2-E70701BC91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76373" y="7208355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70BF528E-1C5C-968A-E403-EB74CA840514}"/>
              </a:ext>
            </a:extLst>
          </p:cNvPr>
          <p:cNvSpPr txBox="1"/>
          <p:nvPr userDrawn="1"/>
        </p:nvSpPr>
        <p:spPr>
          <a:xfrm>
            <a:off x="3008243" y="851552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D577A7-0668-1300-FDE8-D2E585D38E99}"/>
              </a:ext>
            </a:extLst>
          </p:cNvPr>
          <p:cNvSpPr txBox="1">
            <a:spLocks/>
          </p:cNvSpPr>
          <p:nvPr userDrawn="1"/>
        </p:nvSpPr>
        <p:spPr>
          <a:xfrm>
            <a:off x="1395255" y="887946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7E700D7-96E2-08CA-C072-0E691F64DE38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DIỆU HIỀN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14F658-43E5-AA0B-BE94-D942AA6F8F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6D9AF8-408A-52CD-4DFF-3C47B50A3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1A008AD-CD5D-1E01-32DE-E1194D6FEB70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63E3CF-9931-35D6-9BA3-70F9D244BAC5}"/>
              </a:ext>
            </a:extLst>
          </p:cNvPr>
          <p:cNvSpPr txBox="1"/>
          <p:nvPr userDrawn="1"/>
        </p:nvSpPr>
        <p:spPr>
          <a:xfrm>
            <a:off x="9980310" y="-627158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F3A7758-3AAB-136B-9D2D-A6F5B06F78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52DD03-A5BC-1016-C97D-E86C7165F1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605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png"/><Relationship Id="rId5" Type="http://schemas.openxmlformats.org/officeDocument/2006/relationships/slide" Target="slide9.xml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7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3.png"/><Relationship Id="rId5" Type="http://schemas.openxmlformats.org/officeDocument/2006/relationships/slide" Target="slide9.xml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8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4.png"/><Relationship Id="rId5" Type="http://schemas.openxmlformats.org/officeDocument/2006/relationships/slide" Target="slide9.xml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12.wdp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1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25.png"/><Relationship Id="rId18" Type="http://schemas.microsoft.com/office/2007/relationships/hdphoto" Target="../media/hdphoto11.wdp"/><Relationship Id="rId3" Type="http://schemas.openxmlformats.org/officeDocument/2006/relationships/slide" Target="slide10.xml"/><Relationship Id="rId7" Type="http://schemas.openxmlformats.org/officeDocument/2006/relationships/image" Target="../media/image23.png"/><Relationship Id="rId12" Type="http://schemas.openxmlformats.org/officeDocument/2006/relationships/slide" Target="slide13.xml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6" Type="http://schemas.microsoft.com/office/2007/relationships/hdphoto" Target="../media/hdphoto10.wdp"/><Relationship Id="rId1" Type="http://schemas.openxmlformats.org/officeDocument/2006/relationships/slideLayout" Target="../slideLayouts/slideLayout19.xml"/><Relationship Id="rId6" Type="http://schemas.openxmlformats.org/officeDocument/2006/relationships/slide" Target="slide11.xml"/><Relationship Id="rId11" Type="http://schemas.microsoft.com/office/2007/relationships/hdphoto" Target="../media/hdphoto8.wdp"/><Relationship Id="rId5" Type="http://schemas.microsoft.com/office/2007/relationships/hdphoto" Target="../media/hdphoto6.wdp"/><Relationship Id="rId15" Type="http://schemas.openxmlformats.org/officeDocument/2006/relationships/image" Target="../media/image26.png"/><Relationship Id="rId10" Type="http://schemas.openxmlformats.org/officeDocument/2006/relationships/image" Target="../media/image24.png"/><Relationship Id="rId4" Type="http://schemas.openxmlformats.org/officeDocument/2006/relationships/image" Target="../media/image22.png"/><Relationship Id="rId9" Type="http://schemas.openxmlformats.org/officeDocument/2006/relationships/slide" Target="slide12.xml"/><Relationship Id="rId1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82" b="100000" l="971" r="100000">
                        <a14:foregroundMark x1="10255" y1="60194" x2="9709" y2="62743"/>
                        <a14:foregroundMark x1="47998" y1="81735" x2="55765" y2="83495"/>
                        <a14:foregroundMark x1="70449" y1="44053" x2="72876" y2="46177"/>
                        <a14:foregroundMark x1="72755" y1="41323" x2="70449" y2="42961"/>
                        <a14:foregroundMark x1="42840" y1="38774" x2="43811" y2="39078"/>
                        <a14:foregroundMark x1="42294" y1="34891" x2="43265" y2="36347"/>
                        <a14:foregroundMark x1="47816" y1="37561" x2="48119" y2="39745"/>
                        <a14:foregroundMark x1="39502" y1="41990" x2="40413" y2="43932"/>
                        <a14:foregroundMark x1="54187" y1="37015" x2="54187" y2="39199"/>
                        <a14:foregroundMark x1="60376" y1="41201" x2="59041" y2="41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254" y="1967345"/>
            <a:ext cx="4890655" cy="48906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222" y="632205"/>
            <a:ext cx="10626249" cy="13351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3085" y="1483430"/>
            <a:ext cx="8846063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45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:a16="http://schemas.microsoft.com/office/drawing/2014/main" id="{752DE730-BCF3-BA8A-5D58-FA6B371B6B5D}"/>
              </a:ext>
            </a:extLst>
          </p:cNvPr>
          <p:cNvGrpSpPr/>
          <p:nvPr/>
        </p:nvGrpSpPr>
        <p:grpSpPr>
          <a:xfrm>
            <a:off x="37857" y="150873"/>
            <a:ext cx="11550801" cy="2481393"/>
            <a:chOff x="37857" y="150873"/>
            <a:chExt cx="11550801" cy="24813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AADB9A-A95C-884C-5CCA-1ABEC885DA5C}"/>
                </a:ext>
              </a:extLst>
            </p:cNvPr>
            <p:cNvSpPr/>
            <p:nvPr/>
          </p:nvSpPr>
          <p:spPr>
            <a:xfrm>
              <a:off x="232657" y="345838"/>
              <a:ext cx="10845349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8F94FB-0DF1-8F15-172B-E40A0E96B477}"/>
                </a:ext>
              </a:extLst>
            </p:cNvPr>
            <p:cNvSpPr txBox="1"/>
            <p:nvPr/>
          </p:nvSpPr>
          <p:spPr>
            <a:xfrm>
              <a:off x="913023" y="538679"/>
              <a:ext cx="10675635" cy="146423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 nào sau đây chỉ hành động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bảo vệ cây?</a:t>
              </a:r>
            </a:p>
          </p:txBody>
        </p:sp>
        <p:pic>
          <p:nvPicPr>
            <p:cNvPr id="16" name="Picture 15">
              <a:hlinkClick r:id="rId5" action="ppaction://hlinksldjump"/>
              <a:extLst>
                <a:ext uri="{FF2B5EF4-FFF2-40B4-BE49-F238E27FC236}">
                  <a16:creationId xmlns:a16="http://schemas.microsoft.com/office/drawing/2014/main" id="{AB47D43D-1950-51ED-D4A8-373F8D7B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57" y="150873"/>
              <a:ext cx="2164532" cy="2481393"/>
            </a:xfrm>
            <a:prstGeom prst="rect">
              <a:avLst/>
            </a:prstGeom>
          </p:spPr>
        </p:pic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285195" y="3826939"/>
            <a:ext cx="8546543" cy="1364750"/>
            <a:chOff x="2098496" y="3659454"/>
            <a:chExt cx="8546543" cy="1198789"/>
          </a:xfrm>
        </p:grpSpPr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000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Bẻ ngọn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3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Trồng cây</a:t>
              </a: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2104240" y="5231381"/>
            <a:ext cx="8973766" cy="1625767"/>
            <a:chOff x="1612674" y="5184381"/>
            <a:chExt cx="8973766" cy="1409055"/>
          </a:xfrm>
        </p:grpSpPr>
        <p:sp>
          <p:nvSpPr>
            <p:cNvPr id="206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5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76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635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Ngắt hoa</a:t>
              </a:r>
            </a:p>
          </p:txBody>
        </p:sp>
      </p:grpSp>
      <p:grpSp>
        <p:nvGrpSpPr>
          <p:cNvPr id="149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672318" y="2202901"/>
            <a:ext cx="1805754" cy="1610631"/>
            <a:chOff x="2178000" y="1370575"/>
            <a:chExt cx="1417475" cy="1417450"/>
          </a:xfrm>
        </p:grpSpPr>
        <p:sp>
          <p:nvSpPr>
            <p:cNvPr id="150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3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4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6867429" y="3879254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800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</p:childTnLst>
        </p:cTn>
      </p:par>
    </p:tnLst>
    <p:bldLst>
      <p:bldP spid="213" grpId="0" animBg="1"/>
      <p:bldP spid="2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1B5AFD3-5981-F001-A767-DB1D415D8BAA}"/>
              </a:ext>
            </a:extLst>
          </p:cNvPr>
          <p:cNvGrpSpPr/>
          <p:nvPr/>
        </p:nvGrpSpPr>
        <p:grpSpPr>
          <a:xfrm>
            <a:off x="285195" y="3826939"/>
            <a:ext cx="8546543" cy="1364750"/>
            <a:chOff x="2098496" y="3659454"/>
            <a:chExt cx="8546543" cy="119878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DC61915-0E62-E5EB-1653-923765C5B38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" name="Google Shape;282;p27">
              <a:extLst>
                <a:ext uri="{FF2B5EF4-FFF2-40B4-BE49-F238E27FC236}">
                  <a16:creationId xmlns:a16="http://schemas.microsoft.com/office/drawing/2014/main" id="{B3FB99B9-B318-4CC1-1E1E-4E3BAE806252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4" name="Google Shape;283;p27">
                <a:extLst>
                  <a:ext uri="{FF2B5EF4-FFF2-40B4-BE49-F238E27FC236}">
                    <a16:creationId xmlns:a16="http://schemas.microsoft.com/office/drawing/2014/main" id="{6C6B4BBF-96BE-9247-E1D6-B0C7340DCD7B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284;p27">
                <a:extLst>
                  <a:ext uri="{FF2B5EF4-FFF2-40B4-BE49-F238E27FC236}">
                    <a16:creationId xmlns:a16="http://schemas.microsoft.com/office/drawing/2014/main" id="{8B0343B1-73D7-3F5F-1410-B498EB3266D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85;p27">
                <a:extLst>
                  <a:ext uri="{FF2B5EF4-FFF2-40B4-BE49-F238E27FC236}">
                    <a16:creationId xmlns:a16="http://schemas.microsoft.com/office/drawing/2014/main" id="{32959414-B562-7EA6-977E-2504BD1BE2D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86;p27">
                <a:extLst>
                  <a:ext uri="{FF2B5EF4-FFF2-40B4-BE49-F238E27FC236}">
                    <a16:creationId xmlns:a16="http://schemas.microsoft.com/office/drawing/2014/main" id="{7E7281FF-3D7A-636C-D4E0-7608925A909E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87;p27">
                <a:extLst>
                  <a:ext uri="{FF2B5EF4-FFF2-40B4-BE49-F238E27FC236}">
                    <a16:creationId xmlns:a16="http://schemas.microsoft.com/office/drawing/2014/main" id="{79BA692C-97B0-5A73-1D5F-44FC0EFFFFBB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288;p27">
                <a:extLst>
                  <a:ext uri="{FF2B5EF4-FFF2-40B4-BE49-F238E27FC236}">
                    <a16:creationId xmlns:a16="http://schemas.microsoft.com/office/drawing/2014/main" id="{901FAD18-C0F8-5CB3-D420-99FE5C26B06B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289;p27">
                <a:extLst>
                  <a:ext uri="{FF2B5EF4-FFF2-40B4-BE49-F238E27FC236}">
                    <a16:creationId xmlns:a16="http://schemas.microsoft.com/office/drawing/2014/main" id="{8E01A9B7-2736-4622-DD22-69968A288811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290;p27">
                <a:extLst>
                  <a:ext uri="{FF2B5EF4-FFF2-40B4-BE49-F238E27FC236}">
                    <a16:creationId xmlns:a16="http://schemas.microsoft.com/office/drawing/2014/main" id="{4841AE55-D889-B046-48F3-A2F55DD33E41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291;p27">
                <a:extLst>
                  <a:ext uri="{FF2B5EF4-FFF2-40B4-BE49-F238E27FC236}">
                    <a16:creationId xmlns:a16="http://schemas.microsoft.com/office/drawing/2014/main" id="{8CBDC81F-8878-301D-3FA8-5E906DB71970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292;p27">
                <a:extLst>
                  <a:ext uri="{FF2B5EF4-FFF2-40B4-BE49-F238E27FC236}">
                    <a16:creationId xmlns:a16="http://schemas.microsoft.com/office/drawing/2014/main" id="{9FFF0CF0-8AAA-29EB-E4E1-26D8BC962560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0449302-55B8-5159-512B-AC19A442E2FF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000" b="1" noProof="0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Chặt phá cây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E0A765-4243-5ACC-1606-ED36C165E155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D3BE5D83-7848-BB4E-DBA0-05BB2E6D7E85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6" name="Google Shape;438;p31">
              <a:extLst>
                <a:ext uri="{FF2B5EF4-FFF2-40B4-BE49-F238E27FC236}">
                  <a16:creationId xmlns:a16="http://schemas.microsoft.com/office/drawing/2014/main" id="{39AEA930-711D-272F-1B63-693E6881697D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8" name="Google Shape;439;p31">
                <a:extLst>
                  <a:ext uri="{FF2B5EF4-FFF2-40B4-BE49-F238E27FC236}">
                    <a16:creationId xmlns:a16="http://schemas.microsoft.com/office/drawing/2014/main" id="{95517F3F-CF3C-C608-CB34-F5FE052C2B6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440;p31">
                <a:extLst>
                  <a:ext uri="{FF2B5EF4-FFF2-40B4-BE49-F238E27FC236}">
                    <a16:creationId xmlns:a16="http://schemas.microsoft.com/office/drawing/2014/main" id="{A9EDE623-D571-014E-E5F4-72C72953700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41;p31">
                <a:extLst>
                  <a:ext uri="{FF2B5EF4-FFF2-40B4-BE49-F238E27FC236}">
                    <a16:creationId xmlns:a16="http://schemas.microsoft.com/office/drawing/2014/main" id="{24B2005D-5DE5-7C23-3BA8-C47D050CEE49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42;p31">
                <a:extLst>
                  <a:ext uri="{FF2B5EF4-FFF2-40B4-BE49-F238E27FC236}">
                    <a16:creationId xmlns:a16="http://schemas.microsoft.com/office/drawing/2014/main" id="{E208CCF5-7E53-25C3-F94D-B2D90D247738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43;p31">
                <a:extLst>
                  <a:ext uri="{FF2B5EF4-FFF2-40B4-BE49-F238E27FC236}">
                    <a16:creationId xmlns:a16="http://schemas.microsoft.com/office/drawing/2014/main" id="{D7EC82A6-F0DF-A911-6A45-00A88BB2227F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44;p31">
                <a:extLst>
                  <a:ext uri="{FF2B5EF4-FFF2-40B4-BE49-F238E27FC236}">
                    <a16:creationId xmlns:a16="http://schemas.microsoft.com/office/drawing/2014/main" id="{C61E89D1-6AFE-AED9-A170-098541FA01D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445;p31">
                <a:extLst>
                  <a:ext uri="{FF2B5EF4-FFF2-40B4-BE49-F238E27FC236}">
                    <a16:creationId xmlns:a16="http://schemas.microsoft.com/office/drawing/2014/main" id="{EF2C1908-9766-FD20-6C3A-350911269160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46;p31">
                <a:extLst>
                  <a:ext uri="{FF2B5EF4-FFF2-40B4-BE49-F238E27FC236}">
                    <a16:creationId xmlns:a16="http://schemas.microsoft.com/office/drawing/2014/main" id="{7695CD6F-81BB-5BB6-0F3E-FF9259C3FC80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47;p31">
                <a:extLst>
                  <a:ext uri="{FF2B5EF4-FFF2-40B4-BE49-F238E27FC236}">
                    <a16:creationId xmlns:a16="http://schemas.microsoft.com/office/drawing/2014/main" id="{772D4E9F-D9DE-86BE-86E3-DE93F8297F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48;p31">
                <a:extLst>
                  <a:ext uri="{FF2B5EF4-FFF2-40B4-BE49-F238E27FC236}">
                    <a16:creationId xmlns:a16="http://schemas.microsoft.com/office/drawing/2014/main" id="{A491D992-2C96-87D2-ACD5-24B801BFE4CE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49;p31">
                <a:extLst>
                  <a:ext uri="{FF2B5EF4-FFF2-40B4-BE49-F238E27FC236}">
                    <a16:creationId xmlns:a16="http://schemas.microsoft.com/office/drawing/2014/main" id="{C916ECB8-2C9E-466C-5B04-E6B8560B574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450;p31">
                <a:extLst>
                  <a:ext uri="{FF2B5EF4-FFF2-40B4-BE49-F238E27FC236}">
                    <a16:creationId xmlns:a16="http://schemas.microsoft.com/office/drawing/2014/main" id="{20DDEA54-F1AF-AD22-2FB0-9DE13AAD626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451;p31">
                <a:extLst>
                  <a:ext uri="{FF2B5EF4-FFF2-40B4-BE49-F238E27FC236}">
                    <a16:creationId xmlns:a16="http://schemas.microsoft.com/office/drawing/2014/main" id="{3929919B-6069-297B-6554-7679F50D6350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452;p31">
                <a:extLst>
                  <a:ext uri="{FF2B5EF4-FFF2-40B4-BE49-F238E27FC236}">
                    <a16:creationId xmlns:a16="http://schemas.microsoft.com/office/drawing/2014/main" id="{D411A46E-C5F5-3E37-F82C-EF55EA4F4D18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453;p31">
                <a:extLst>
                  <a:ext uri="{FF2B5EF4-FFF2-40B4-BE49-F238E27FC236}">
                    <a16:creationId xmlns:a16="http://schemas.microsoft.com/office/drawing/2014/main" id="{5A338685-9948-1841-6130-54E63BC6686F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E03E25C-E3D4-F050-0A70-F53C2687B0C6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000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Bắt sâu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AC7D656-9B6C-CD51-B57C-98EF6B9266D5}"/>
              </a:ext>
            </a:extLst>
          </p:cNvPr>
          <p:cNvGrpSpPr/>
          <p:nvPr/>
        </p:nvGrpSpPr>
        <p:grpSpPr>
          <a:xfrm>
            <a:off x="2104240" y="5232171"/>
            <a:ext cx="8973766" cy="1624977"/>
            <a:chOff x="1612674" y="5184381"/>
            <a:chExt cx="8973766" cy="140905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7999CD0-C3E4-A374-9E38-DB6E4754300E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5" name="Google Shape;293;p27">
              <a:extLst>
                <a:ext uri="{FF2B5EF4-FFF2-40B4-BE49-F238E27FC236}">
                  <a16:creationId xmlns:a16="http://schemas.microsoft.com/office/drawing/2014/main" id="{59D4F3E0-1221-8B63-251C-62A63D3133AE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7" name="Google Shape;294;p27">
                <a:extLst>
                  <a:ext uri="{FF2B5EF4-FFF2-40B4-BE49-F238E27FC236}">
                    <a16:creationId xmlns:a16="http://schemas.microsoft.com/office/drawing/2014/main" id="{ECE855B9-87AB-8B2D-EA22-C166CFE7D5D8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295;p27">
                <a:extLst>
                  <a:ext uri="{FF2B5EF4-FFF2-40B4-BE49-F238E27FC236}">
                    <a16:creationId xmlns:a16="http://schemas.microsoft.com/office/drawing/2014/main" id="{EE65A1CA-F1DD-6102-EB6A-DA0508880F38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296;p27">
                <a:extLst>
                  <a:ext uri="{FF2B5EF4-FFF2-40B4-BE49-F238E27FC236}">
                    <a16:creationId xmlns:a16="http://schemas.microsoft.com/office/drawing/2014/main" id="{82CB9922-86A4-D3EB-4D1C-5BE28F3933F2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297;p27">
                <a:extLst>
                  <a:ext uri="{FF2B5EF4-FFF2-40B4-BE49-F238E27FC236}">
                    <a16:creationId xmlns:a16="http://schemas.microsoft.com/office/drawing/2014/main" id="{B1A056D7-7F56-37F3-6AE7-D232E500DA5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298;p27">
                <a:extLst>
                  <a:ext uri="{FF2B5EF4-FFF2-40B4-BE49-F238E27FC236}">
                    <a16:creationId xmlns:a16="http://schemas.microsoft.com/office/drawing/2014/main" id="{B0A3B9FF-4A40-162E-FEC6-0C8B5DDCED48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299;p27">
                <a:extLst>
                  <a:ext uri="{FF2B5EF4-FFF2-40B4-BE49-F238E27FC236}">
                    <a16:creationId xmlns:a16="http://schemas.microsoft.com/office/drawing/2014/main" id="{B8B66864-EECB-8887-E40A-2C4A15A27B03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300;p27">
                <a:extLst>
                  <a:ext uri="{FF2B5EF4-FFF2-40B4-BE49-F238E27FC236}">
                    <a16:creationId xmlns:a16="http://schemas.microsoft.com/office/drawing/2014/main" id="{6DAE620E-9633-F022-E52F-11F181F2B414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301;p27">
                <a:extLst>
                  <a:ext uri="{FF2B5EF4-FFF2-40B4-BE49-F238E27FC236}">
                    <a16:creationId xmlns:a16="http://schemas.microsoft.com/office/drawing/2014/main" id="{B063B58B-D7B2-AA23-F74A-9B578370A4E3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302;p27">
                <a:extLst>
                  <a:ext uri="{FF2B5EF4-FFF2-40B4-BE49-F238E27FC236}">
                    <a16:creationId xmlns:a16="http://schemas.microsoft.com/office/drawing/2014/main" id="{A08495FF-DB6C-6104-FAEE-6D6657CB370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303;p27">
                <a:extLst>
                  <a:ext uri="{FF2B5EF4-FFF2-40B4-BE49-F238E27FC236}">
                    <a16:creationId xmlns:a16="http://schemas.microsoft.com/office/drawing/2014/main" id="{1C4FB3DA-8F08-E220-29DC-16F5DED9A4D4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304;p27">
                <a:extLst>
                  <a:ext uri="{FF2B5EF4-FFF2-40B4-BE49-F238E27FC236}">
                    <a16:creationId xmlns:a16="http://schemas.microsoft.com/office/drawing/2014/main" id="{E82F6A72-642C-F5CD-E109-BA078A192F14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305;p27">
                <a:extLst>
                  <a:ext uri="{FF2B5EF4-FFF2-40B4-BE49-F238E27FC236}">
                    <a16:creationId xmlns:a16="http://schemas.microsoft.com/office/drawing/2014/main" id="{383A865B-6984-250B-646D-73754EF2ECAB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306;p27">
                <a:extLst>
                  <a:ext uri="{FF2B5EF4-FFF2-40B4-BE49-F238E27FC236}">
                    <a16:creationId xmlns:a16="http://schemas.microsoft.com/office/drawing/2014/main" id="{64F8D1E2-F302-1BAC-A6D8-80622A61A4CC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307;p27">
                <a:extLst>
                  <a:ext uri="{FF2B5EF4-FFF2-40B4-BE49-F238E27FC236}">
                    <a16:creationId xmlns:a16="http://schemas.microsoft.com/office/drawing/2014/main" id="{175090D6-598D-16B8-2ADD-4E489A4B7BA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308;p27">
                <a:extLst>
                  <a:ext uri="{FF2B5EF4-FFF2-40B4-BE49-F238E27FC236}">
                    <a16:creationId xmlns:a16="http://schemas.microsoft.com/office/drawing/2014/main" id="{1A3C3D8F-B94E-507E-D582-E699324B2128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309;p27">
                <a:extLst>
                  <a:ext uri="{FF2B5EF4-FFF2-40B4-BE49-F238E27FC236}">
                    <a16:creationId xmlns:a16="http://schemas.microsoft.com/office/drawing/2014/main" id="{D4634E0E-A227-A24A-5E41-D13EB1777E2B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310;p27">
                <a:extLst>
                  <a:ext uri="{FF2B5EF4-FFF2-40B4-BE49-F238E27FC236}">
                    <a16:creationId xmlns:a16="http://schemas.microsoft.com/office/drawing/2014/main" id="{7F4E4A9F-5AE1-158D-BF44-56DCCFC27014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311;p27">
                <a:extLst>
                  <a:ext uri="{FF2B5EF4-FFF2-40B4-BE49-F238E27FC236}">
                    <a16:creationId xmlns:a16="http://schemas.microsoft.com/office/drawing/2014/main" id="{A303C753-297A-09D6-C4CB-3D124DFD419B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312;p27">
                <a:extLst>
                  <a:ext uri="{FF2B5EF4-FFF2-40B4-BE49-F238E27FC236}">
                    <a16:creationId xmlns:a16="http://schemas.microsoft.com/office/drawing/2014/main" id="{1A2D576B-F57F-A443-5829-DE3B9B59EDFA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313;p27">
                <a:extLst>
                  <a:ext uri="{FF2B5EF4-FFF2-40B4-BE49-F238E27FC236}">
                    <a16:creationId xmlns:a16="http://schemas.microsoft.com/office/drawing/2014/main" id="{7D9BD3AB-C870-FC50-AD27-D9988E56A2B7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314;p27">
                <a:extLst>
                  <a:ext uri="{FF2B5EF4-FFF2-40B4-BE49-F238E27FC236}">
                    <a16:creationId xmlns:a16="http://schemas.microsoft.com/office/drawing/2014/main" id="{EDFAC28A-C724-6004-8E74-FB7D9E8DB154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2804AD4-1F31-50BE-AF90-0B7ABE2385E9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676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Bón phân.</a:t>
              </a:r>
            </a:p>
          </p:txBody>
        </p:sp>
      </p:grpSp>
      <p:grpSp>
        <p:nvGrpSpPr>
          <p:cNvPr id="78" name="Google Shape;1408;p39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6822963" y="3829908"/>
            <a:ext cx="1805754" cy="1610631"/>
            <a:chOff x="2178000" y="1370575"/>
            <a:chExt cx="1417475" cy="1417450"/>
          </a:xfrm>
        </p:grpSpPr>
        <p:sp>
          <p:nvSpPr>
            <p:cNvPr id="79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3" name="Google Shape;118;p4">
            <a:extLst>
              <a:ext uri="{FF2B5EF4-FFF2-40B4-BE49-F238E27FC236}">
                <a16:creationId xmlns:a16="http://schemas.microsoft.com/office/drawing/2014/main" id="{69468DFF-D0E2-CAB3-DAAE-B36296DF8590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9657703" y="2222421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FBE8033-E0B7-318A-C12A-A6116D6A19FA}"/>
              </a:ext>
            </a:extLst>
          </p:cNvPr>
          <p:cNvGrpSpPr/>
          <p:nvPr/>
        </p:nvGrpSpPr>
        <p:grpSpPr>
          <a:xfrm>
            <a:off x="-693571" y="141735"/>
            <a:ext cx="13579140" cy="2452152"/>
            <a:chOff x="-693571" y="141735"/>
            <a:chExt cx="13579140" cy="245215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371CF6-959F-296A-DCCC-51765A410DAB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686775-3806-8442-230F-77AD4AE6E993}"/>
                </a:ext>
              </a:extLst>
            </p:cNvPr>
            <p:cNvSpPr txBox="1"/>
            <p:nvPr/>
          </p:nvSpPr>
          <p:spPr>
            <a:xfrm>
              <a:off x="958197" y="528485"/>
              <a:ext cx="10675635" cy="146423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 nào sau đây chỉ hoạt động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phá hoại cây cối.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95" name="Picture 94">
              <a:hlinkClick r:id="rId5" action="ppaction://hlinksldjump"/>
              <a:extLst>
                <a:ext uri="{FF2B5EF4-FFF2-40B4-BE49-F238E27FC236}">
                  <a16:creationId xmlns:a16="http://schemas.microsoft.com/office/drawing/2014/main" id="{892FEB64-772E-4754-0D04-1726D520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556" y="141735"/>
              <a:ext cx="1990020" cy="2452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076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1D243B2-748F-559A-C2C1-282EC8A3B486}"/>
              </a:ext>
            </a:extLst>
          </p:cNvPr>
          <p:cNvGrpSpPr/>
          <p:nvPr/>
        </p:nvGrpSpPr>
        <p:grpSpPr>
          <a:xfrm>
            <a:off x="3440388" y="3841657"/>
            <a:ext cx="8546543" cy="1487514"/>
            <a:chOff x="2098496" y="3659454"/>
            <a:chExt cx="8546543" cy="130662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116C137-75AB-72D2-DA99-317994BC811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3" name="Google Shape;282;p27">
              <a:extLst>
                <a:ext uri="{FF2B5EF4-FFF2-40B4-BE49-F238E27FC236}">
                  <a16:creationId xmlns:a16="http://schemas.microsoft.com/office/drawing/2014/main" id="{1F5BE7CA-7E8E-576E-1981-AD71AFFAE4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5" name="Google Shape;283;p27">
                <a:extLst>
                  <a:ext uri="{FF2B5EF4-FFF2-40B4-BE49-F238E27FC236}">
                    <a16:creationId xmlns:a16="http://schemas.microsoft.com/office/drawing/2014/main" id="{0A4C761D-A579-0CD1-A969-454CE28550C2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84;p27">
                <a:extLst>
                  <a:ext uri="{FF2B5EF4-FFF2-40B4-BE49-F238E27FC236}">
                    <a16:creationId xmlns:a16="http://schemas.microsoft.com/office/drawing/2014/main" id="{8297E678-27AE-048C-05DF-18E2A0564194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85;p27">
                <a:extLst>
                  <a:ext uri="{FF2B5EF4-FFF2-40B4-BE49-F238E27FC236}">
                    <a16:creationId xmlns:a16="http://schemas.microsoft.com/office/drawing/2014/main" id="{6052E752-0B84-94F8-0312-B4D180C2541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86;p27">
                <a:extLst>
                  <a:ext uri="{FF2B5EF4-FFF2-40B4-BE49-F238E27FC236}">
                    <a16:creationId xmlns:a16="http://schemas.microsoft.com/office/drawing/2014/main" id="{0E501726-6A44-01E1-3207-BC700EEDDE83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287;p27">
                <a:extLst>
                  <a:ext uri="{FF2B5EF4-FFF2-40B4-BE49-F238E27FC236}">
                    <a16:creationId xmlns:a16="http://schemas.microsoft.com/office/drawing/2014/main" id="{10E070EE-7039-6F1E-959C-A5BADFFBC7DD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288;p27">
                <a:extLst>
                  <a:ext uri="{FF2B5EF4-FFF2-40B4-BE49-F238E27FC236}">
                    <a16:creationId xmlns:a16="http://schemas.microsoft.com/office/drawing/2014/main" id="{A5F4193E-8000-BE02-62B4-26D53D4A332C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289;p27">
                <a:extLst>
                  <a:ext uri="{FF2B5EF4-FFF2-40B4-BE49-F238E27FC236}">
                    <a16:creationId xmlns:a16="http://schemas.microsoft.com/office/drawing/2014/main" id="{401A2BB8-0187-85D0-0560-137F9B6F2477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290;p27">
                <a:extLst>
                  <a:ext uri="{FF2B5EF4-FFF2-40B4-BE49-F238E27FC236}">
                    <a16:creationId xmlns:a16="http://schemas.microsoft.com/office/drawing/2014/main" id="{BF9C5157-F41E-4485-4DEF-F109E3385B3C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291;p27">
                <a:extLst>
                  <a:ext uri="{FF2B5EF4-FFF2-40B4-BE49-F238E27FC236}">
                    <a16:creationId xmlns:a16="http://schemas.microsoft.com/office/drawing/2014/main" id="{FDBEB4E4-1FD5-8BCC-008A-4EBC4DDA8706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" name="Google Shape;292;p27">
                <a:extLst>
                  <a:ext uri="{FF2B5EF4-FFF2-40B4-BE49-F238E27FC236}">
                    <a16:creationId xmlns:a16="http://schemas.microsoft.com/office/drawing/2014/main" id="{01F2EB89-3C14-5473-AFAE-DA8FC8086F34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D0FD5D8-A7C3-6F46-A212-A20077D9FD75}"/>
                </a:ext>
              </a:extLst>
            </p:cNvPr>
            <p:cNvSpPr txBox="1"/>
            <p:nvPr/>
          </p:nvSpPr>
          <p:spPr>
            <a:xfrm>
              <a:off x="3398047" y="3859373"/>
              <a:ext cx="5306047" cy="110670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Em, cùng mẹ tưới nước bắt sâu cho cây.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CD5CE6-7705-1DEB-93FE-5CF567542DEC}"/>
              </a:ext>
            </a:extLst>
          </p:cNvPr>
          <p:cNvGrpSpPr/>
          <p:nvPr/>
        </p:nvGrpSpPr>
        <p:grpSpPr>
          <a:xfrm>
            <a:off x="196294" y="2197016"/>
            <a:ext cx="8129559" cy="1577851"/>
            <a:chOff x="1861723" y="2134893"/>
            <a:chExt cx="8819884" cy="1330241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D590951-796E-9CCE-EE18-42E3A86889A3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7" name="Google Shape;438;p31">
              <a:extLst>
                <a:ext uri="{FF2B5EF4-FFF2-40B4-BE49-F238E27FC236}">
                  <a16:creationId xmlns:a16="http://schemas.microsoft.com/office/drawing/2014/main" id="{5AD131C6-AFA7-81DC-EFC6-7D0580B52271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9" name="Google Shape;439;p31">
                <a:extLst>
                  <a:ext uri="{FF2B5EF4-FFF2-40B4-BE49-F238E27FC236}">
                    <a16:creationId xmlns:a16="http://schemas.microsoft.com/office/drawing/2014/main" id="{654093A8-DAD0-6E70-FEAC-523AD7C73B86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40;p31">
                <a:extLst>
                  <a:ext uri="{FF2B5EF4-FFF2-40B4-BE49-F238E27FC236}">
                    <a16:creationId xmlns:a16="http://schemas.microsoft.com/office/drawing/2014/main" id="{D9A58BB4-0BE0-CDF9-6097-A008A489794D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41;p31">
                <a:extLst>
                  <a:ext uri="{FF2B5EF4-FFF2-40B4-BE49-F238E27FC236}">
                    <a16:creationId xmlns:a16="http://schemas.microsoft.com/office/drawing/2014/main" id="{57D90EA6-44C8-0DAD-32C6-D4288C73C1F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42;p31">
                <a:extLst>
                  <a:ext uri="{FF2B5EF4-FFF2-40B4-BE49-F238E27FC236}">
                    <a16:creationId xmlns:a16="http://schemas.microsoft.com/office/drawing/2014/main" id="{8F7D06EC-F1EC-F235-CE0C-695765DD9DE5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43;p31">
                <a:extLst>
                  <a:ext uri="{FF2B5EF4-FFF2-40B4-BE49-F238E27FC236}">
                    <a16:creationId xmlns:a16="http://schemas.microsoft.com/office/drawing/2014/main" id="{79A93F92-5558-717E-F5BE-5F4F97D8E110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444;p31">
                <a:extLst>
                  <a:ext uri="{FF2B5EF4-FFF2-40B4-BE49-F238E27FC236}">
                    <a16:creationId xmlns:a16="http://schemas.microsoft.com/office/drawing/2014/main" id="{C3E9A8D3-1F70-1D2D-B64E-E31004373EBD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45;p31">
                <a:extLst>
                  <a:ext uri="{FF2B5EF4-FFF2-40B4-BE49-F238E27FC236}">
                    <a16:creationId xmlns:a16="http://schemas.microsoft.com/office/drawing/2014/main" id="{1D795A98-ED7D-FA7F-A798-6D6B51D469CD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46;p31">
                <a:extLst>
                  <a:ext uri="{FF2B5EF4-FFF2-40B4-BE49-F238E27FC236}">
                    <a16:creationId xmlns:a16="http://schemas.microsoft.com/office/drawing/2014/main" id="{27349DDA-5032-37E9-5EF6-598DC6855DBA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47;p31">
                <a:extLst>
                  <a:ext uri="{FF2B5EF4-FFF2-40B4-BE49-F238E27FC236}">
                    <a16:creationId xmlns:a16="http://schemas.microsoft.com/office/drawing/2014/main" id="{5BE4FA1F-8F6D-D8DC-B7F9-62172DBA591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48;p31">
                <a:extLst>
                  <a:ext uri="{FF2B5EF4-FFF2-40B4-BE49-F238E27FC236}">
                    <a16:creationId xmlns:a16="http://schemas.microsoft.com/office/drawing/2014/main" id="{2ECEAFEF-6852-A33B-0FB1-AE08C9A2631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449;p31">
                <a:extLst>
                  <a:ext uri="{FF2B5EF4-FFF2-40B4-BE49-F238E27FC236}">
                    <a16:creationId xmlns:a16="http://schemas.microsoft.com/office/drawing/2014/main" id="{2CF2D8C1-AD36-50E5-2901-654088485E4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450;p31">
                <a:extLst>
                  <a:ext uri="{FF2B5EF4-FFF2-40B4-BE49-F238E27FC236}">
                    <a16:creationId xmlns:a16="http://schemas.microsoft.com/office/drawing/2014/main" id="{0EF9CB73-13F0-192B-81A1-DC12C175B94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451;p31">
                <a:extLst>
                  <a:ext uri="{FF2B5EF4-FFF2-40B4-BE49-F238E27FC236}">
                    <a16:creationId xmlns:a16="http://schemas.microsoft.com/office/drawing/2014/main" id="{6674E2B8-CCBD-01EB-AB06-8C8C4E672BE3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452;p31">
                <a:extLst>
                  <a:ext uri="{FF2B5EF4-FFF2-40B4-BE49-F238E27FC236}">
                    <a16:creationId xmlns:a16="http://schemas.microsoft.com/office/drawing/2014/main" id="{9267773E-3881-3D95-17CC-8ECF5F8FE8B5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453;p31">
                <a:extLst>
                  <a:ext uri="{FF2B5EF4-FFF2-40B4-BE49-F238E27FC236}">
                    <a16:creationId xmlns:a16="http://schemas.microsoft.com/office/drawing/2014/main" id="{7B2EF4BB-C833-FF53-0CD8-77B20C514DB6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BA69331-7FCB-BEC3-E92F-EA285263B32D}"/>
                </a:ext>
              </a:extLst>
            </p:cNvPr>
            <p:cNvSpPr txBox="1"/>
            <p:nvPr/>
          </p:nvSpPr>
          <p:spPr>
            <a:xfrm>
              <a:off x="3289144" y="2345516"/>
              <a:ext cx="5306047" cy="111961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 cùng mẹ, tưới nước</a:t>
              </a:r>
              <a:r>
                <a:rPr kumimoji="0" lang="vi-VN" sz="36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bắt sâu cho cây.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FDA4EC-A277-F10A-2771-117F04601AAB}"/>
              </a:ext>
            </a:extLst>
          </p:cNvPr>
          <p:cNvGrpSpPr/>
          <p:nvPr/>
        </p:nvGrpSpPr>
        <p:grpSpPr>
          <a:xfrm>
            <a:off x="364803" y="5097562"/>
            <a:ext cx="8973766" cy="1644601"/>
            <a:chOff x="1612674" y="5184381"/>
            <a:chExt cx="8973766" cy="1424631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9BCEB223-BBFC-039C-0E5B-7C349C320707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6" name="Google Shape;293;p27">
              <a:extLst>
                <a:ext uri="{FF2B5EF4-FFF2-40B4-BE49-F238E27FC236}">
                  <a16:creationId xmlns:a16="http://schemas.microsoft.com/office/drawing/2014/main" id="{B38CC949-5A8F-FBF2-2724-6B274FFD5872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8" name="Google Shape;294;p27">
                <a:extLst>
                  <a:ext uri="{FF2B5EF4-FFF2-40B4-BE49-F238E27FC236}">
                    <a16:creationId xmlns:a16="http://schemas.microsoft.com/office/drawing/2014/main" id="{5445B8A5-8E71-9E7B-6A66-09F29937C07A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295;p27">
                <a:extLst>
                  <a:ext uri="{FF2B5EF4-FFF2-40B4-BE49-F238E27FC236}">
                    <a16:creationId xmlns:a16="http://schemas.microsoft.com/office/drawing/2014/main" id="{9EEE9F9F-D655-1B30-13F3-B5425978D73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296;p27">
                <a:extLst>
                  <a:ext uri="{FF2B5EF4-FFF2-40B4-BE49-F238E27FC236}">
                    <a16:creationId xmlns:a16="http://schemas.microsoft.com/office/drawing/2014/main" id="{22380462-FAF3-A75E-46E0-2AEAFA216527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297;p27">
                <a:extLst>
                  <a:ext uri="{FF2B5EF4-FFF2-40B4-BE49-F238E27FC236}">
                    <a16:creationId xmlns:a16="http://schemas.microsoft.com/office/drawing/2014/main" id="{93D0F105-7B11-0D15-6ABC-E32F4E4DE5A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298;p27">
                <a:extLst>
                  <a:ext uri="{FF2B5EF4-FFF2-40B4-BE49-F238E27FC236}">
                    <a16:creationId xmlns:a16="http://schemas.microsoft.com/office/drawing/2014/main" id="{22449808-B52E-57B1-D3AC-750D562C62A3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299;p27">
                <a:extLst>
                  <a:ext uri="{FF2B5EF4-FFF2-40B4-BE49-F238E27FC236}">
                    <a16:creationId xmlns:a16="http://schemas.microsoft.com/office/drawing/2014/main" id="{987AB54E-F596-F312-7384-958823E42375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300;p27">
                <a:extLst>
                  <a:ext uri="{FF2B5EF4-FFF2-40B4-BE49-F238E27FC236}">
                    <a16:creationId xmlns:a16="http://schemas.microsoft.com/office/drawing/2014/main" id="{C99FF2D7-AEDB-E8AA-D96C-B0831D9F0B2E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301;p27">
                <a:extLst>
                  <a:ext uri="{FF2B5EF4-FFF2-40B4-BE49-F238E27FC236}">
                    <a16:creationId xmlns:a16="http://schemas.microsoft.com/office/drawing/2014/main" id="{A2DDAAEE-D088-561E-1BDB-ED07EB38E91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302;p27">
                <a:extLst>
                  <a:ext uri="{FF2B5EF4-FFF2-40B4-BE49-F238E27FC236}">
                    <a16:creationId xmlns:a16="http://schemas.microsoft.com/office/drawing/2014/main" id="{07621602-8F5C-D40D-B3D9-0D0FFA8B6C82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303;p27">
                <a:extLst>
                  <a:ext uri="{FF2B5EF4-FFF2-40B4-BE49-F238E27FC236}">
                    <a16:creationId xmlns:a16="http://schemas.microsoft.com/office/drawing/2014/main" id="{E9C6D847-17E5-72E9-2FAC-72E324C449CD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304;p27">
                <a:extLst>
                  <a:ext uri="{FF2B5EF4-FFF2-40B4-BE49-F238E27FC236}">
                    <a16:creationId xmlns:a16="http://schemas.microsoft.com/office/drawing/2014/main" id="{3CC276B9-C69E-3552-4465-F18ED642D03A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305;p27">
                <a:extLst>
                  <a:ext uri="{FF2B5EF4-FFF2-40B4-BE49-F238E27FC236}">
                    <a16:creationId xmlns:a16="http://schemas.microsoft.com/office/drawing/2014/main" id="{26D31304-E984-A156-EFE6-28C16C6ABFE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306;p27">
                <a:extLst>
                  <a:ext uri="{FF2B5EF4-FFF2-40B4-BE49-F238E27FC236}">
                    <a16:creationId xmlns:a16="http://schemas.microsoft.com/office/drawing/2014/main" id="{E98ABBB1-18A8-35B9-3860-5C9C14DD6D7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307;p27">
                <a:extLst>
                  <a:ext uri="{FF2B5EF4-FFF2-40B4-BE49-F238E27FC236}">
                    <a16:creationId xmlns:a16="http://schemas.microsoft.com/office/drawing/2014/main" id="{54175451-D514-C055-90A4-203ACE0D804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308;p27">
                <a:extLst>
                  <a:ext uri="{FF2B5EF4-FFF2-40B4-BE49-F238E27FC236}">
                    <a16:creationId xmlns:a16="http://schemas.microsoft.com/office/drawing/2014/main" id="{794F76E6-F9B9-009C-FB11-AFEF729C4E3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309;p27">
                <a:extLst>
                  <a:ext uri="{FF2B5EF4-FFF2-40B4-BE49-F238E27FC236}">
                    <a16:creationId xmlns:a16="http://schemas.microsoft.com/office/drawing/2014/main" id="{50CC958B-A41E-E411-DD4B-7A50D912F278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310;p27">
                <a:extLst>
                  <a:ext uri="{FF2B5EF4-FFF2-40B4-BE49-F238E27FC236}">
                    <a16:creationId xmlns:a16="http://schemas.microsoft.com/office/drawing/2014/main" id="{F2737650-0A22-3F17-EC6D-B3DE1AC85E5D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311;p27">
                <a:extLst>
                  <a:ext uri="{FF2B5EF4-FFF2-40B4-BE49-F238E27FC236}">
                    <a16:creationId xmlns:a16="http://schemas.microsoft.com/office/drawing/2014/main" id="{F6408E10-FCBB-3BE6-6FB2-B15743887AA4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312;p27">
                <a:extLst>
                  <a:ext uri="{FF2B5EF4-FFF2-40B4-BE49-F238E27FC236}">
                    <a16:creationId xmlns:a16="http://schemas.microsoft.com/office/drawing/2014/main" id="{4B4AD3FA-EFD3-7F10-EC91-598EDFD040C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313;p27">
                <a:extLst>
                  <a:ext uri="{FF2B5EF4-FFF2-40B4-BE49-F238E27FC236}">
                    <a16:creationId xmlns:a16="http://schemas.microsoft.com/office/drawing/2014/main" id="{2BE6A232-4057-49D8-5E98-80064C70F3E2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314;p27">
                <a:extLst>
                  <a:ext uri="{FF2B5EF4-FFF2-40B4-BE49-F238E27FC236}">
                    <a16:creationId xmlns:a16="http://schemas.microsoft.com/office/drawing/2014/main" id="{8142CA0F-805E-E6B3-D8DC-D8DD9622B79B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17F94FC-A3B1-8B1A-249E-7C18AF058245}"/>
                </a:ext>
              </a:extLst>
            </p:cNvPr>
            <p:cNvSpPr txBox="1"/>
            <p:nvPr/>
          </p:nvSpPr>
          <p:spPr>
            <a:xfrm>
              <a:off x="3340344" y="5517609"/>
              <a:ext cx="5627422" cy="109140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400" b="1" noProof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 cùng mẹ tưới nước, bắt sâu cho cây. </a:t>
              </a:r>
              <a:endParaRPr kumimoji="0" lang="vi-VN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9" name="Google Shape;1408;p39">
            <a:extLst>
              <a:ext uri="{FF2B5EF4-FFF2-40B4-BE49-F238E27FC236}">
                <a16:creationId xmlns:a16="http://schemas.microsoft.com/office/drawing/2014/main" id="{35C9ED2D-3065-1429-522E-9A75A0CC80BF}"/>
              </a:ext>
            </a:extLst>
          </p:cNvPr>
          <p:cNvGrpSpPr/>
          <p:nvPr/>
        </p:nvGrpSpPr>
        <p:grpSpPr>
          <a:xfrm flipH="1">
            <a:off x="7947610" y="5254121"/>
            <a:ext cx="1805754" cy="1610631"/>
            <a:chOff x="2178000" y="1370575"/>
            <a:chExt cx="1417475" cy="1417450"/>
          </a:xfrm>
        </p:grpSpPr>
        <p:sp>
          <p:nvSpPr>
            <p:cNvPr id="80" name="Google Shape;1409;p39">
              <a:extLst>
                <a:ext uri="{FF2B5EF4-FFF2-40B4-BE49-F238E27FC236}">
                  <a16:creationId xmlns:a16="http://schemas.microsoft.com/office/drawing/2014/main" id="{9BC4F281-F2DE-9434-CE29-21D094A3851C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410;p39">
              <a:extLst>
                <a:ext uri="{FF2B5EF4-FFF2-40B4-BE49-F238E27FC236}">
                  <a16:creationId xmlns:a16="http://schemas.microsoft.com/office/drawing/2014/main" id="{7CBDEB4E-FB39-4F32-6B18-2FDDF368C8D8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411;p39">
              <a:extLst>
                <a:ext uri="{FF2B5EF4-FFF2-40B4-BE49-F238E27FC236}">
                  <a16:creationId xmlns:a16="http://schemas.microsoft.com/office/drawing/2014/main" id="{DD2A5313-519F-17A8-0BD9-97CF3D16DFE3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412;p39">
              <a:extLst>
                <a:ext uri="{FF2B5EF4-FFF2-40B4-BE49-F238E27FC236}">
                  <a16:creationId xmlns:a16="http://schemas.microsoft.com/office/drawing/2014/main" id="{80B67492-4BDB-CE50-DF7E-74363D67320F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413;p39">
              <a:extLst>
                <a:ext uri="{FF2B5EF4-FFF2-40B4-BE49-F238E27FC236}">
                  <a16:creationId xmlns:a16="http://schemas.microsoft.com/office/drawing/2014/main" id="{4B8F8EAE-4563-E7CA-465E-CF932451D454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414;p39">
              <a:extLst>
                <a:ext uri="{FF2B5EF4-FFF2-40B4-BE49-F238E27FC236}">
                  <a16:creationId xmlns:a16="http://schemas.microsoft.com/office/drawing/2014/main" id="{39BF3084-BED9-863C-BB10-3DD4CED884FF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415;p39">
              <a:extLst>
                <a:ext uri="{FF2B5EF4-FFF2-40B4-BE49-F238E27FC236}">
                  <a16:creationId xmlns:a16="http://schemas.microsoft.com/office/drawing/2014/main" id="{A75EE300-E1E1-83E4-8F1B-017349E9F5BF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416;p39">
              <a:extLst>
                <a:ext uri="{FF2B5EF4-FFF2-40B4-BE49-F238E27FC236}">
                  <a16:creationId xmlns:a16="http://schemas.microsoft.com/office/drawing/2014/main" id="{AA857DC8-B523-585E-5CD3-E05C0CB010CD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417;p39">
              <a:extLst>
                <a:ext uri="{FF2B5EF4-FFF2-40B4-BE49-F238E27FC236}">
                  <a16:creationId xmlns:a16="http://schemas.microsoft.com/office/drawing/2014/main" id="{27475FEB-9744-424F-CDE8-2C33A9EFA12A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418;p39">
              <a:extLst>
                <a:ext uri="{FF2B5EF4-FFF2-40B4-BE49-F238E27FC236}">
                  <a16:creationId xmlns:a16="http://schemas.microsoft.com/office/drawing/2014/main" id="{65239C90-10D3-3056-C902-E5DD967B9841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419;p39">
              <a:extLst>
                <a:ext uri="{FF2B5EF4-FFF2-40B4-BE49-F238E27FC236}">
                  <a16:creationId xmlns:a16="http://schemas.microsoft.com/office/drawing/2014/main" id="{1169E778-573E-F039-51A6-8F3D67CB7FF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420;p39">
              <a:extLst>
                <a:ext uri="{FF2B5EF4-FFF2-40B4-BE49-F238E27FC236}">
                  <a16:creationId xmlns:a16="http://schemas.microsoft.com/office/drawing/2014/main" id="{38EA7D83-3334-766B-7B16-A75816BDF782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421;p39">
              <a:extLst>
                <a:ext uri="{FF2B5EF4-FFF2-40B4-BE49-F238E27FC236}">
                  <a16:creationId xmlns:a16="http://schemas.microsoft.com/office/drawing/2014/main" id="{78365350-64EA-F694-86EE-EB8CF488AFC7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1422;p39">
              <a:extLst>
                <a:ext uri="{FF2B5EF4-FFF2-40B4-BE49-F238E27FC236}">
                  <a16:creationId xmlns:a16="http://schemas.microsoft.com/office/drawing/2014/main" id="{09893285-86B9-2DDE-E877-C2F2A6127E18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21A53009-AF69-C48E-E688-E9ECE216F03D}"/>
              </a:ext>
            </a:extLst>
          </p:cNvPr>
          <p:cNvSpPr/>
          <p:nvPr/>
        </p:nvSpPr>
        <p:spPr>
          <a:xfrm rot="19980337">
            <a:off x="9936757" y="3768692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E6FC00E-EB73-4CD7-A805-52C164B9C4C9}"/>
              </a:ext>
            </a:extLst>
          </p:cNvPr>
          <p:cNvGrpSpPr/>
          <p:nvPr/>
        </p:nvGrpSpPr>
        <p:grpSpPr>
          <a:xfrm>
            <a:off x="20144" y="178312"/>
            <a:ext cx="10817902" cy="2441764"/>
            <a:chOff x="20144" y="178312"/>
            <a:chExt cx="10817902" cy="244176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B513573-BCD9-445B-BAC8-6557DDE11B53}"/>
                </a:ext>
              </a:extLst>
            </p:cNvPr>
            <p:cNvSpPr/>
            <p:nvPr/>
          </p:nvSpPr>
          <p:spPr>
            <a:xfrm>
              <a:off x="196294" y="258857"/>
              <a:ext cx="10641752" cy="1719865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A8EDF4F-38F1-0B74-B2C7-0F492A67D527}"/>
                </a:ext>
              </a:extLst>
            </p:cNvPr>
            <p:cNvSpPr txBox="1"/>
            <p:nvPr/>
          </p:nvSpPr>
          <p:spPr>
            <a:xfrm>
              <a:off x="2401715" y="386572"/>
              <a:ext cx="8332539" cy="146423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vi-VN" altLang="zh-CN" sz="4000" b="1" spc="300" dirty="0">
                  <a:solidFill>
                    <a:prstClr val="white"/>
                  </a:solidFill>
                  <a:latin typeface="UTM Avo" panose="02040603050506020204" pitchFamily="18" charset="0"/>
                  <a:ea typeface="思源黑体 CN" panose="020B0500000000000000" pitchFamily="34" charset="-122"/>
                  <a:cs typeface="Arial" panose="020B0604020202020204" pitchFamily="34" charset="0"/>
                </a:rPr>
                <a:t>Câu nào sau đây đặt đúng dấu phẩy?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6" name="Picture 95">
              <a:hlinkClick r:id="rId5" action="ppaction://hlinksldjump"/>
              <a:extLst>
                <a:ext uri="{FF2B5EF4-FFF2-40B4-BE49-F238E27FC236}">
                  <a16:creationId xmlns:a16="http://schemas.microsoft.com/office/drawing/2014/main" id="{336DA2D6-C22D-E747-DEF3-588F280E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144" y="178312"/>
              <a:ext cx="2134160" cy="2441764"/>
            </a:xfrm>
            <a:prstGeom prst="rect">
              <a:avLst/>
            </a:prstGeom>
          </p:spPr>
        </p:pic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id="{04343CA0-0DB8-ED8F-B49C-E3DFD4AF16B2}"/>
              </a:ext>
            </a:extLst>
          </p:cNvPr>
          <p:cNvSpPr/>
          <p:nvPr/>
        </p:nvSpPr>
        <p:spPr>
          <a:xfrm rot="19980337">
            <a:off x="6824457" y="2263698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95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94" grpId="0" animBg="1"/>
      <p:bldP spid="9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332" y="585210"/>
            <a:ext cx="8583185" cy="568758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96" y="379333"/>
            <a:ext cx="2505673" cy="245080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869" y="3164114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0129" y="-27999"/>
            <a:ext cx="4791871" cy="2261812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2996905" y="3889049"/>
            <a:ext cx="5979962" cy="1255376"/>
            <a:chOff x="2996905" y="3965466"/>
            <a:chExt cx="5979962" cy="1255376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9BD81923-FD14-4D26-8468-02F75E21BB65}"/>
                </a:ext>
              </a:extLst>
            </p:cNvPr>
            <p:cNvSpPr txBox="1"/>
            <p:nvPr/>
          </p:nvSpPr>
          <p:spPr>
            <a:xfrm>
              <a:off x="3300536" y="4000035"/>
              <a:ext cx="567633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 A&amp;S Graceland"/>
                  <a:ea typeface="思源黑体 CN Bold" panose="020B0800000000000000" pitchFamily="34" charset="-122"/>
                  <a:cs typeface="Arial" panose="020B0604020202020204" pitchFamily="34" charset="0"/>
                  <a:sym typeface="思源黑体 CN Normal" panose="020B0400000000000000" pitchFamily="34" charset="-122"/>
                </a:rPr>
                <a:t>Hoàn thành bài tập.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 A&amp;S Graceland"/>
                  <a:ea typeface="思源黑体 CN Bold" panose="020B0800000000000000" pitchFamily="34" charset="-122"/>
                  <a:cs typeface="Arial" panose="020B0604020202020204" pitchFamily="34" charset="0"/>
                  <a:sym typeface="思源黑体 CN Normal" panose="020B0400000000000000" pitchFamily="34" charset="-122"/>
                </a:rPr>
                <a:t>Chuẩn bị bài mới.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思源黑体 CN Bold" panose="020B0800000000000000" pitchFamily="34" charset="-122"/>
                <a:cs typeface="Arial" panose="020B0604020202020204" pitchFamily="34" charset="0"/>
                <a:sym typeface="思源黑体 CN Normal" panose="020B0400000000000000" pitchFamily="34" charset="-122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2996905" y="3965466"/>
              <a:ext cx="5359695" cy="0"/>
            </a:xfrm>
            <a:prstGeom prst="line">
              <a:avLst/>
            </a:prstGeom>
            <a:ln w="28575">
              <a:solidFill>
                <a:srgbClr val="FFAD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3123905" y="5220842"/>
              <a:ext cx="5359695" cy="0"/>
            </a:xfrm>
            <a:prstGeom prst="line">
              <a:avLst/>
            </a:prstGeom>
            <a:ln w="28575">
              <a:solidFill>
                <a:srgbClr val="FFAD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94667" y="2830137"/>
            <a:ext cx="4438273" cy="41151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02768" y="1707276"/>
            <a:ext cx="7114649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66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03" y="623705"/>
            <a:ext cx="8583185" cy="568758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96" y="379333"/>
            <a:ext cx="2505673" cy="245080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869" y="3164114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0129" y="-27999"/>
            <a:ext cx="4791871" cy="226181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94667" y="2830137"/>
            <a:ext cx="4438273" cy="411515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9F8C01-BD03-4805-8469-2658010F0C93}"/>
              </a:ext>
            </a:extLst>
          </p:cNvPr>
          <p:cNvSpPr/>
          <p:nvPr/>
        </p:nvSpPr>
        <p:spPr>
          <a:xfrm>
            <a:off x="2058482" y="2299150"/>
            <a:ext cx="7063151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000" b="0" cap="none" spc="0" dirty="0">
                <a:ln w="0"/>
                <a:solidFill>
                  <a:srgbClr val="1C6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</a:rPr>
              <a:t>CHÚC CÁC EM </a:t>
            </a:r>
          </a:p>
          <a:p>
            <a:pPr algn="ctr"/>
            <a:r>
              <a:rPr lang="en-US" sz="9000" b="0" cap="none" spc="0" dirty="0">
                <a:ln w="0"/>
                <a:solidFill>
                  <a:srgbClr val="1C6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</a:rPr>
              <a:t>HỌC TỐT!</a:t>
            </a:r>
          </a:p>
        </p:txBody>
      </p:sp>
    </p:spTree>
    <p:extLst>
      <p:ext uri="{BB962C8B-B14F-4D97-AF65-F5344CB8AC3E}">
        <p14:creationId xmlns:p14="http://schemas.microsoft.com/office/powerpoint/2010/main" val="411739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622907-4640-FD8B-E7D5-B450639175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8" y="1350014"/>
            <a:ext cx="6675637" cy="55079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1664" y="1179617"/>
            <a:ext cx="8974090" cy="33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31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47" y="2096654"/>
            <a:ext cx="10553705" cy="385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209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11">
            <a:extLst>
              <a:ext uri="{FF2B5EF4-FFF2-40B4-BE49-F238E27FC236}">
                <a16:creationId xmlns:a16="http://schemas.microsoft.com/office/drawing/2014/main" id="{E079FB4A-8125-8C6D-6021-9641E6BB634F}"/>
              </a:ext>
            </a:extLst>
          </p:cNvPr>
          <p:cNvSpPr/>
          <p:nvPr/>
        </p:nvSpPr>
        <p:spPr>
          <a:xfrm>
            <a:off x="50593" y="539126"/>
            <a:ext cx="11000509" cy="6084716"/>
          </a:xfrm>
          <a:prstGeom prst="roundRect">
            <a:avLst/>
          </a:prstGeom>
          <a:solidFill>
            <a:schemeClr val="lt1"/>
          </a:solidFill>
          <a:ln>
            <a:solidFill>
              <a:srgbClr val="017881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dk1">
                  <a:alpha val="0"/>
                </a:scheme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18922" y="1542471"/>
            <a:ext cx="2382752" cy="2039013"/>
            <a:chOff x="299972" y="1306143"/>
            <a:chExt cx="1216931" cy="121118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972" y="1306143"/>
              <a:ext cx="1171693" cy="121118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85027" y="1689238"/>
              <a:ext cx="1031876" cy="297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500" b="1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tưới</a:t>
              </a:r>
              <a:r>
                <a:rPr lang="en-US" sz="2500" b="1" kern="0" dirty="0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500" b="1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cây</a:t>
              </a:r>
              <a:endParaRPr lang="en-US" sz="25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874529" y="1636364"/>
            <a:ext cx="2285362" cy="2149809"/>
            <a:chOff x="497526" y="1381126"/>
            <a:chExt cx="1171693" cy="121118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26" y="1381126"/>
              <a:ext cx="1171693" cy="121118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22247" y="1843175"/>
              <a:ext cx="1031876" cy="281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500" b="1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bẻ</a:t>
              </a:r>
              <a:r>
                <a:rPr lang="en-US" sz="2500" b="1" kern="0" dirty="0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500" b="1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cành</a:t>
              </a:r>
              <a:endParaRPr lang="en-US" sz="25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345495" y="1636364"/>
            <a:ext cx="2351990" cy="2149810"/>
            <a:chOff x="497526" y="1381126"/>
            <a:chExt cx="1308454" cy="121118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26" y="1381126"/>
              <a:ext cx="1171693" cy="121118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74104" y="1801676"/>
              <a:ext cx="1031876" cy="299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700" b="1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tỉa</a:t>
              </a:r>
              <a:r>
                <a:rPr lang="en-US" sz="2700" b="1" kern="0" dirty="0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700" b="1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lá</a:t>
              </a:r>
              <a:endParaRPr lang="en-US" sz="27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18921" y="3657175"/>
            <a:ext cx="2605249" cy="2340676"/>
            <a:chOff x="497526" y="1381126"/>
            <a:chExt cx="1226304" cy="121118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26" y="1381126"/>
              <a:ext cx="1171693" cy="121118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91954" y="1839659"/>
              <a:ext cx="1031876" cy="278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500" b="1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vun</a:t>
              </a:r>
              <a:r>
                <a:rPr lang="en-US" sz="2500" b="1" kern="0" dirty="0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500" b="1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gốc</a:t>
              </a:r>
              <a:endParaRPr lang="en-US" sz="25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940190" y="3981180"/>
            <a:ext cx="2255519" cy="2186448"/>
            <a:chOff x="569508" y="1352367"/>
            <a:chExt cx="1171693" cy="121118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508" y="1352367"/>
              <a:ext cx="1171693" cy="1211188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04408" y="1694589"/>
              <a:ext cx="1031876" cy="4773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500" b="1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giẫm</a:t>
              </a:r>
              <a:r>
                <a:rPr lang="en-US" sz="2500" b="1" kern="0" dirty="0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500" b="1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lên</a:t>
              </a:r>
              <a:r>
                <a:rPr lang="en-US" sz="2500" b="1" kern="0" dirty="0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500" b="1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cỏ</a:t>
              </a:r>
              <a:endParaRPr lang="en-US" sz="25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666367" y="4107634"/>
            <a:ext cx="2183923" cy="1947412"/>
            <a:chOff x="497526" y="1381126"/>
            <a:chExt cx="1237431" cy="121118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26" y="1381126"/>
              <a:ext cx="1171693" cy="1211188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703081" y="1781461"/>
              <a:ext cx="1031876" cy="296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500" b="1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hái</a:t>
              </a:r>
              <a:r>
                <a:rPr lang="en-US" sz="2500" b="1" kern="0" dirty="0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500" b="1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hoa</a:t>
              </a:r>
              <a:endParaRPr lang="en-US" sz="25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019786" y="4085922"/>
            <a:ext cx="2308140" cy="1936001"/>
            <a:chOff x="497526" y="1381126"/>
            <a:chExt cx="1302650" cy="121118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26" y="1381126"/>
              <a:ext cx="1171693" cy="1211188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670824" y="1831186"/>
              <a:ext cx="1129352" cy="2984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500" b="1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bắt</a:t>
              </a:r>
              <a:r>
                <a:rPr lang="en-US" sz="2500" b="1" kern="0" dirty="0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500" b="1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sâu</a:t>
              </a:r>
              <a:endParaRPr lang="en-US" sz="25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611632" y="1636365"/>
            <a:ext cx="2590751" cy="2276811"/>
            <a:chOff x="497526" y="1381126"/>
            <a:chExt cx="1277718" cy="1211188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26" y="1381126"/>
              <a:ext cx="1171693" cy="1211188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645892" y="1828826"/>
              <a:ext cx="1129352" cy="295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500" b="1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chặt</a:t>
              </a:r>
              <a:r>
                <a:rPr lang="en-US" sz="2500" b="1" kern="0" dirty="0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500" b="1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cây</a:t>
              </a:r>
              <a:endParaRPr lang="en-US" sz="25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1" b="92779" l="2488" r="96723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623" y="4434194"/>
            <a:ext cx="2911170" cy="2911170"/>
          </a:xfrm>
          <a:prstGeom prst="rect">
            <a:avLst/>
          </a:prstGeom>
        </p:spPr>
      </p:pic>
      <p:sp>
        <p:nvSpPr>
          <p:cNvPr id="34" name="矩形 29">
            <a:extLst>
              <a:ext uri="{FF2B5EF4-FFF2-40B4-BE49-F238E27FC236}">
                <a16:creationId xmlns:a16="http://schemas.microsoft.com/office/drawing/2014/main" id="{374BA373-0D5B-441B-8785-6935E06E5EAE}"/>
              </a:ext>
            </a:extLst>
          </p:cNvPr>
          <p:cNvSpPr/>
          <p:nvPr/>
        </p:nvSpPr>
        <p:spPr>
          <a:xfrm>
            <a:off x="526875" y="719854"/>
            <a:ext cx="10047943" cy="612934"/>
          </a:xfrm>
          <a:prstGeom prst="roundRect">
            <a:avLst/>
          </a:prstGeom>
          <a:solidFill>
            <a:srgbClr val="F68EE2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0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1. </a:t>
            </a:r>
            <a:r>
              <a:rPr lang="en-US" sz="3000" b="1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Tìm</a:t>
            </a:r>
            <a:r>
              <a:rPr lang="en-US" sz="30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từ</a:t>
            </a:r>
            <a:r>
              <a:rPr lang="en-US" sz="30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ngữ</a:t>
            </a:r>
            <a:r>
              <a:rPr lang="en-US" sz="30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chỉ</a:t>
            </a:r>
            <a:r>
              <a:rPr lang="en-US" sz="30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hoạt</a:t>
            </a:r>
            <a:r>
              <a:rPr lang="en-US" sz="30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động</a:t>
            </a:r>
            <a:r>
              <a:rPr lang="en-US" sz="30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bảo</a:t>
            </a:r>
            <a:r>
              <a:rPr lang="en-US" sz="30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vệ</a:t>
            </a:r>
            <a:r>
              <a:rPr lang="en-US" sz="30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chăm</a:t>
            </a:r>
            <a:r>
              <a:rPr lang="en-US" sz="30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sóc</a:t>
            </a:r>
            <a:r>
              <a:rPr lang="en-US" sz="30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cây</a:t>
            </a:r>
            <a:endParaRPr lang="vi-VN" sz="3000" b="1" kern="0" dirty="0">
              <a:solidFill>
                <a:schemeClr val="bg1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7945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140691" y="1921163"/>
            <a:ext cx="10626436" cy="4849092"/>
          </a:xfrm>
          <a:prstGeom prst="roundRect">
            <a:avLst/>
          </a:prstGeom>
          <a:solidFill>
            <a:schemeClr val="bg1">
              <a:alpha val="88000"/>
            </a:schemeClr>
          </a:solidFill>
          <a:ln w="38100">
            <a:solidFill>
              <a:srgbClr val="FE8278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466025" y="1921163"/>
            <a:ext cx="10060957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000" b="1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Cho </a:t>
            </a:r>
            <a:r>
              <a:rPr lang="en-US" sz="3000" b="1" kern="0" dirty="0" err="1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3000" b="1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000" b="1" kern="0" dirty="0" err="1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khoe</a:t>
            </a:r>
            <a:r>
              <a:rPr lang="en-US" sz="3000" b="1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000" b="1" kern="0" dirty="0" err="1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sắc</a:t>
            </a:r>
            <a:endParaRPr lang="en-US" sz="3000" b="1" kern="0" dirty="0">
              <a:solidFill>
                <a:srgbClr val="FF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 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Buổi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sáng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bước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ra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vườn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hồng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,  …………..    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bông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hồng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đỏ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thắm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bé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vui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sướng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reo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lên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: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-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Bạn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xinh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đẹp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đáng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yêu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làm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sao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!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  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Nói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rồi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bé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định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 ……..…….     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bông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.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Bỗng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có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tiếng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thì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thầm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: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- Xin  ……….…...  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tôi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.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Tôi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sẽ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rất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buồn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nếu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không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được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khoe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sắc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cùng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các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bạn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lang="vi-VN" sz="2400" b="1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336800" y="1196635"/>
            <a:ext cx="2391065" cy="565565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600" b="1" kern="0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giơ</a:t>
            </a:r>
            <a:r>
              <a:rPr lang="en-US" sz="2600" b="1" kern="0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tay</a:t>
            </a:r>
            <a:r>
              <a:rPr lang="en-US" sz="2600" b="1" kern="0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hái</a:t>
            </a:r>
            <a:endParaRPr lang="en-US" sz="2600" b="1" kern="0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165299" y="1168135"/>
            <a:ext cx="2288446" cy="622566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000" b="1" kern="0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nhìn</a:t>
            </a:r>
            <a:r>
              <a:rPr lang="en-US" sz="3000" b="1" kern="0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000" b="1" kern="0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thấy</a:t>
            </a:r>
            <a:endParaRPr lang="en-US" sz="3000" b="1" kern="0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714398" y="1143057"/>
            <a:ext cx="1917700" cy="565565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000" b="1" kern="0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đừng</a:t>
            </a:r>
            <a:r>
              <a:rPr lang="en-US" sz="3000" b="1" kern="0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000" b="1" kern="0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hái</a:t>
            </a:r>
            <a:endParaRPr lang="en-US" sz="3000" b="1" kern="0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1" name="矩形 29">
            <a:extLst>
              <a:ext uri="{FF2B5EF4-FFF2-40B4-BE49-F238E27FC236}">
                <a16:creationId xmlns:a16="http://schemas.microsoft.com/office/drawing/2014/main" id="{374BA373-0D5B-441B-8785-6935E06E5EAE}"/>
              </a:ext>
            </a:extLst>
          </p:cNvPr>
          <p:cNvSpPr/>
          <p:nvPr/>
        </p:nvSpPr>
        <p:spPr>
          <a:xfrm>
            <a:off x="1074020" y="342659"/>
            <a:ext cx="10102446" cy="61293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altLang="zh-CN" sz="3000" b="1" spc="300" dirty="0">
                <a:solidFill>
                  <a:srgbClr val="FF0000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2. </a:t>
            </a:r>
            <a:r>
              <a:rPr lang="en-US" altLang="zh-CN" sz="3000" b="1" spc="300" dirty="0" err="1">
                <a:solidFill>
                  <a:srgbClr val="FF0000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Chọn</a:t>
            </a:r>
            <a:r>
              <a:rPr lang="en-US" altLang="zh-CN" sz="3000" b="1" spc="300" dirty="0">
                <a:solidFill>
                  <a:srgbClr val="FF0000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spc="300" dirty="0" err="1">
                <a:solidFill>
                  <a:srgbClr val="FF0000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từ</a:t>
            </a:r>
            <a:r>
              <a:rPr lang="en-US" altLang="zh-CN" sz="3000" b="1" spc="300" dirty="0">
                <a:solidFill>
                  <a:srgbClr val="FF0000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spc="300" dirty="0" err="1">
                <a:solidFill>
                  <a:srgbClr val="FF0000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ngữ</a:t>
            </a:r>
            <a:r>
              <a:rPr lang="en-US" altLang="zh-CN" sz="3000" b="1" spc="300" dirty="0">
                <a:solidFill>
                  <a:srgbClr val="FF0000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spc="300" dirty="0" err="1">
                <a:solidFill>
                  <a:srgbClr val="FF0000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phù</a:t>
            </a:r>
            <a:r>
              <a:rPr lang="en-US" altLang="zh-CN" sz="3000" b="1" spc="300" dirty="0">
                <a:solidFill>
                  <a:srgbClr val="FF0000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spc="300" dirty="0" err="1">
                <a:solidFill>
                  <a:srgbClr val="FF0000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hợp</a:t>
            </a:r>
            <a:r>
              <a:rPr lang="en-US" altLang="zh-CN" sz="3000" b="1" spc="300" dirty="0">
                <a:solidFill>
                  <a:srgbClr val="FF0000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spc="300" dirty="0" err="1">
                <a:solidFill>
                  <a:srgbClr val="FF0000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thay</a:t>
            </a:r>
            <a:r>
              <a:rPr lang="en-US" altLang="zh-CN" sz="3000" b="1" spc="300" dirty="0">
                <a:solidFill>
                  <a:srgbClr val="FF0000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spc="300" dirty="0" err="1">
                <a:solidFill>
                  <a:srgbClr val="FF0000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cho</a:t>
            </a:r>
            <a:r>
              <a:rPr lang="en-US" altLang="zh-CN" sz="3000" b="1" spc="300" dirty="0">
                <a:solidFill>
                  <a:srgbClr val="FF0000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 ô </a:t>
            </a:r>
            <a:r>
              <a:rPr lang="en-US" altLang="zh-CN" sz="3000" b="1" spc="300" dirty="0" err="1">
                <a:solidFill>
                  <a:srgbClr val="FF0000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vuông</a:t>
            </a:r>
            <a:r>
              <a:rPr kumimoji="0" lang="en-US" altLang="zh-CN" sz="3000" b="1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:</a:t>
            </a:r>
            <a:endParaRPr kumimoji="0" lang="zh-CN" altLang="en-US" sz="3000" b="1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思源黑体 CN" panose="020B05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54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13476 0.2004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2" y="1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7.40741E-7 L 0.17774 0.4442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0" y="2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7 L -0.44466 0.59491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40" y="2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2"/>
          <p:cNvGrpSpPr/>
          <p:nvPr/>
        </p:nvGrpSpPr>
        <p:grpSpPr>
          <a:xfrm rot="284758">
            <a:off x="2525018" y="1840039"/>
            <a:ext cx="8516352" cy="4294882"/>
            <a:chOff x="2113400" y="1706819"/>
            <a:chExt cx="6473864" cy="4013200"/>
          </a:xfrm>
        </p:grpSpPr>
        <p:sp>
          <p:nvSpPr>
            <p:cNvPr id="12" name="圆角矩形 1"/>
            <p:cNvSpPr/>
            <p:nvPr/>
          </p:nvSpPr>
          <p:spPr>
            <a:xfrm rot="21299948">
              <a:off x="2113400" y="1706819"/>
              <a:ext cx="6473864" cy="4013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  <p:sp>
          <p:nvSpPr>
            <p:cNvPr id="13" name="圆角矩形 24"/>
            <p:cNvSpPr/>
            <p:nvPr/>
          </p:nvSpPr>
          <p:spPr>
            <a:xfrm rot="21299948">
              <a:off x="2227519" y="1838956"/>
              <a:ext cx="6231568" cy="374838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AD2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</p:grpSp>
      <p:sp>
        <p:nvSpPr>
          <p:cNvPr id="8" name="矩形 29">
            <a:extLst>
              <a:ext uri="{FF2B5EF4-FFF2-40B4-BE49-F238E27FC236}">
                <a16:creationId xmlns:a16="http://schemas.microsoft.com/office/drawing/2014/main" id="{374BA373-0D5B-441B-8785-6935E06E5EAE}"/>
              </a:ext>
            </a:extLst>
          </p:cNvPr>
          <p:cNvSpPr/>
          <p:nvPr/>
        </p:nvSpPr>
        <p:spPr>
          <a:xfrm>
            <a:off x="1928226" y="384926"/>
            <a:ext cx="9110893" cy="1123712"/>
          </a:xfrm>
          <a:prstGeom prst="roundRect">
            <a:avLst/>
          </a:prstGeom>
          <a:solidFill>
            <a:srgbClr val="F48B79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/>
            <a:r>
              <a:rPr lang="en-US" altLang="zh-CN" sz="3000" b="1" spc="300" dirty="0">
                <a:solidFill>
                  <a:schemeClr val="bg1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3. </a:t>
            </a:r>
            <a:r>
              <a:rPr lang="en-US" altLang="zh-CN" sz="3000" b="1" spc="300" dirty="0" err="1">
                <a:solidFill>
                  <a:schemeClr val="bg1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Cần</a:t>
            </a:r>
            <a:r>
              <a:rPr lang="en-US" altLang="zh-CN" sz="3000" b="1" spc="300" dirty="0">
                <a:solidFill>
                  <a:schemeClr val="bg1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spc="300" dirty="0" err="1">
                <a:solidFill>
                  <a:schemeClr val="bg1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đặt</a:t>
            </a:r>
            <a:r>
              <a:rPr lang="en-US" altLang="zh-CN" sz="3000" b="1" spc="300" dirty="0">
                <a:solidFill>
                  <a:schemeClr val="bg1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spc="300" dirty="0" err="1">
                <a:solidFill>
                  <a:schemeClr val="bg1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dấy</a:t>
            </a:r>
            <a:r>
              <a:rPr lang="en-US" altLang="zh-CN" sz="3000" b="1" spc="300" dirty="0">
                <a:solidFill>
                  <a:schemeClr val="bg1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spc="300" dirty="0" err="1">
                <a:solidFill>
                  <a:schemeClr val="bg1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phẩy</a:t>
            </a:r>
            <a:r>
              <a:rPr lang="en-US" altLang="zh-CN" sz="3000" b="1" spc="300" dirty="0">
                <a:solidFill>
                  <a:schemeClr val="bg1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spc="300" dirty="0" err="1">
                <a:solidFill>
                  <a:schemeClr val="bg1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vào</a:t>
            </a:r>
            <a:r>
              <a:rPr lang="en-US" altLang="zh-CN" sz="3000" b="1" spc="300" dirty="0">
                <a:solidFill>
                  <a:schemeClr val="bg1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spc="300" dirty="0" err="1">
                <a:solidFill>
                  <a:schemeClr val="bg1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những</a:t>
            </a:r>
            <a:r>
              <a:rPr lang="en-US" altLang="zh-CN" sz="3000" b="1" spc="300" dirty="0">
                <a:solidFill>
                  <a:schemeClr val="bg1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spc="300" dirty="0" err="1">
                <a:solidFill>
                  <a:schemeClr val="bg1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vị</a:t>
            </a:r>
            <a:r>
              <a:rPr lang="en-US" altLang="zh-CN" sz="3000" b="1" spc="300" dirty="0">
                <a:solidFill>
                  <a:schemeClr val="bg1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spc="300" dirty="0" err="1">
                <a:solidFill>
                  <a:schemeClr val="bg1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trí</a:t>
            </a:r>
            <a:r>
              <a:rPr lang="en-US" altLang="zh-CN" sz="3000" b="1" spc="300" dirty="0">
                <a:solidFill>
                  <a:schemeClr val="bg1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</a:p>
          <a:p>
            <a:pPr lvl="0" algn="ctr"/>
            <a:r>
              <a:rPr lang="en-US" altLang="zh-CN" sz="3000" b="1" spc="300" dirty="0" err="1">
                <a:solidFill>
                  <a:schemeClr val="bg1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nào</a:t>
            </a:r>
            <a:r>
              <a:rPr lang="en-US" altLang="zh-CN" sz="3000" b="1" spc="300" dirty="0">
                <a:solidFill>
                  <a:schemeClr val="bg1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spc="300" dirty="0" err="1">
                <a:solidFill>
                  <a:schemeClr val="bg1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trong</a:t>
            </a:r>
            <a:r>
              <a:rPr lang="en-US" altLang="zh-CN" sz="3000" b="1" spc="300" dirty="0">
                <a:solidFill>
                  <a:schemeClr val="bg1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spc="300" dirty="0" err="1">
                <a:solidFill>
                  <a:schemeClr val="bg1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mỗi</a:t>
            </a:r>
            <a:r>
              <a:rPr lang="en-US" altLang="zh-CN" sz="3000" b="1" spc="300" dirty="0">
                <a:solidFill>
                  <a:schemeClr val="bg1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spc="300" dirty="0" err="1">
                <a:solidFill>
                  <a:schemeClr val="bg1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câu</a:t>
            </a:r>
            <a:r>
              <a:rPr lang="en-US" altLang="zh-CN" sz="3000" b="1" spc="300" dirty="0">
                <a:solidFill>
                  <a:schemeClr val="bg1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spc="300" dirty="0" err="1">
                <a:solidFill>
                  <a:schemeClr val="bg1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sau</a:t>
            </a:r>
            <a:r>
              <a:rPr lang="en-US" altLang="zh-CN" sz="3000" b="1" spc="300" dirty="0">
                <a:solidFill>
                  <a:schemeClr val="bg1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: </a:t>
            </a:r>
            <a:endParaRPr kumimoji="0" lang="zh-CN" altLang="en-US" sz="3000" b="1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思源黑体 CN" panose="020B05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0824" y="2743854"/>
            <a:ext cx="7984363" cy="1819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4000" b="1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a. </a:t>
            </a:r>
            <a:r>
              <a:rPr lang="en-US" sz="4000" b="1" kern="0" dirty="0" err="1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Các</a:t>
            </a:r>
            <a:r>
              <a:rPr lang="en-US" sz="4000" b="1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bạn</a:t>
            </a:r>
            <a:r>
              <a:rPr lang="en-US" sz="4000" b="1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học</a:t>
            </a:r>
            <a:r>
              <a:rPr lang="en-US" sz="4000" b="1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sinh</a:t>
            </a:r>
            <a:r>
              <a:rPr lang="en-US" sz="4000" b="1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đang</a:t>
            </a:r>
            <a:r>
              <a:rPr lang="en-US" sz="4000" b="1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tưới</a:t>
            </a:r>
            <a:r>
              <a:rPr lang="en-US" sz="4000" b="1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nước</a:t>
            </a:r>
            <a:r>
              <a:rPr lang="en-US" sz="4000" b="1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  </a:t>
            </a:r>
            <a:r>
              <a:rPr lang="en-US" sz="4000" b="1" kern="0" dirty="0" err="1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bắt</a:t>
            </a:r>
            <a:r>
              <a:rPr lang="en-US" sz="4000" b="1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sâu</a:t>
            </a:r>
            <a:r>
              <a:rPr lang="en-US" sz="4000" b="1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cho</a:t>
            </a:r>
            <a:r>
              <a:rPr lang="en-US" sz="4000" b="1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cây</a:t>
            </a:r>
            <a:r>
              <a:rPr lang="en-US" sz="4000" b="1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 flipH="1">
            <a:off x="5476775" y="3859731"/>
            <a:ext cx="163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0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2074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2"/>
          <p:cNvGrpSpPr/>
          <p:nvPr/>
        </p:nvGrpSpPr>
        <p:grpSpPr>
          <a:xfrm rot="284758">
            <a:off x="1911010" y="1765138"/>
            <a:ext cx="8266215" cy="3932595"/>
            <a:chOff x="2113400" y="1706819"/>
            <a:chExt cx="6473864" cy="4013200"/>
          </a:xfrm>
        </p:grpSpPr>
        <p:sp>
          <p:nvSpPr>
            <p:cNvPr id="12" name="圆角矩形 1"/>
            <p:cNvSpPr/>
            <p:nvPr/>
          </p:nvSpPr>
          <p:spPr>
            <a:xfrm rot="21299948">
              <a:off x="2113400" y="1706819"/>
              <a:ext cx="6473864" cy="4013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  <p:sp>
          <p:nvSpPr>
            <p:cNvPr id="13" name="圆角矩形 24"/>
            <p:cNvSpPr/>
            <p:nvPr/>
          </p:nvSpPr>
          <p:spPr>
            <a:xfrm rot="21299948">
              <a:off x="2227519" y="1838956"/>
              <a:ext cx="6231568" cy="374838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AD2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</p:grpSp>
      <p:sp>
        <p:nvSpPr>
          <p:cNvPr id="8" name="矩形 29">
            <a:extLst>
              <a:ext uri="{FF2B5EF4-FFF2-40B4-BE49-F238E27FC236}">
                <a16:creationId xmlns:a16="http://schemas.microsoft.com/office/drawing/2014/main" id="{374BA373-0D5B-441B-8785-6935E06E5EAE}"/>
              </a:ext>
            </a:extLst>
          </p:cNvPr>
          <p:cNvSpPr/>
          <p:nvPr/>
        </p:nvSpPr>
        <p:spPr>
          <a:xfrm>
            <a:off x="1928226" y="384926"/>
            <a:ext cx="9110893" cy="1123712"/>
          </a:xfrm>
          <a:prstGeom prst="roundRect">
            <a:avLst/>
          </a:prstGeom>
          <a:solidFill>
            <a:srgbClr val="F48B79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3. </a:t>
            </a:r>
            <a:r>
              <a:rPr kumimoji="0" lang="en-US" altLang="zh-CN" sz="30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Cần</a:t>
            </a:r>
            <a:r>
              <a:rPr kumimoji="0" lang="en-US" altLang="zh-CN" sz="3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đặt</a:t>
            </a:r>
            <a:r>
              <a:rPr kumimoji="0" lang="en-US" altLang="zh-CN" sz="3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dấy</a:t>
            </a:r>
            <a:r>
              <a:rPr kumimoji="0" lang="en-US" altLang="zh-CN" sz="3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phẩy</a:t>
            </a:r>
            <a:r>
              <a:rPr kumimoji="0" lang="en-US" altLang="zh-CN" sz="3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vào</a:t>
            </a:r>
            <a:r>
              <a:rPr kumimoji="0" lang="en-US" altLang="zh-CN" sz="3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những</a:t>
            </a:r>
            <a:r>
              <a:rPr kumimoji="0" lang="en-US" altLang="zh-CN" sz="3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vị</a:t>
            </a:r>
            <a:r>
              <a:rPr kumimoji="0" lang="en-US" altLang="zh-CN" sz="3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trí</a:t>
            </a:r>
            <a:r>
              <a:rPr kumimoji="0" lang="en-US" altLang="zh-CN" sz="3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nào</a:t>
            </a:r>
            <a:r>
              <a:rPr kumimoji="0" lang="en-US" altLang="zh-CN" sz="3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trong</a:t>
            </a:r>
            <a:r>
              <a:rPr kumimoji="0" lang="en-US" altLang="zh-CN" sz="3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mỗi</a:t>
            </a:r>
            <a:r>
              <a:rPr kumimoji="0" lang="en-US" altLang="zh-CN" sz="3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câu</a:t>
            </a:r>
            <a:r>
              <a:rPr kumimoji="0" lang="en-US" altLang="zh-CN" sz="3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sau</a:t>
            </a:r>
            <a:r>
              <a:rPr kumimoji="0" lang="en-US" altLang="zh-CN" sz="3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: </a:t>
            </a:r>
            <a:endParaRPr kumimoji="0" lang="zh-CN" altLang="en-US" sz="30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思源黑体 CN" panose="020B05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54265" y="2448735"/>
            <a:ext cx="7984363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4500" b="1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b. </a:t>
            </a:r>
            <a:r>
              <a:rPr lang="en-US" sz="4500" b="1" kern="0" dirty="0" err="1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Mọi</a:t>
            </a:r>
            <a:r>
              <a:rPr lang="en-US" sz="4500" b="1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500" b="1" kern="0" dirty="0" err="1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người</a:t>
            </a:r>
            <a:r>
              <a:rPr lang="en-US" sz="4500" b="1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500" b="1" kern="0" dirty="0" err="1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không</a:t>
            </a:r>
            <a:r>
              <a:rPr lang="en-US" sz="4500" b="1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500" b="1" kern="0" dirty="0" err="1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được</a:t>
            </a:r>
            <a:r>
              <a:rPr lang="en-US" sz="4500" b="1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</a:p>
          <a:p>
            <a:pPr lvl="0"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4500" b="1" kern="0" dirty="0" err="1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hái</a:t>
            </a:r>
            <a:r>
              <a:rPr lang="en-US" sz="4500" b="1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500" b="1" kern="0" dirty="0" err="1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4500" b="1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500" b="1" kern="0" dirty="0" err="1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bẻ</a:t>
            </a:r>
            <a:r>
              <a:rPr lang="en-US" sz="4500" b="1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500" b="1" kern="0" dirty="0" err="1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cành</a:t>
            </a:r>
            <a:r>
              <a:rPr lang="en-US" sz="4500" b="1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kumimoji="0" lang="en-US" sz="4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02300" y="3648993"/>
            <a:ext cx="3937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5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,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4" b="98643" l="455" r="98925">
                        <a14:foregroundMark x1="24524" y1="55556" x2="24524" y2="62855"/>
                        <a14:foregroundMark x1="71795" y1="28036" x2="74194" y2="3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414" y="3882508"/>
            <a:ext cx="5317242" cy="340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78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9">
            <a:extLst>
              <a:ext uri="{FF2B5EF4-FFF2-40B4-BE49-F238E27FC236}">
                <a16:creationId xmlns:a16="http://schemas.microsoft.com/office/drawing/2014/main" id="{374BA373-0D5B-441B-8785-6935E06E5EAE}"/>
              </a:ext>
            </a:extLst>
          </p:cNvPr>
          <p:cNvSpPr/>
          <p:nvPr/>
        </p:nvSpPr>
        <p:spPr>
          <a:xfrm>
            <a:off x="218210" y="1001655"/>
            <a:ext cx="9110893" cy="1123712"/>
          </a:xfrm>
          <a:prstGeom prst="roundRect">
            <a:avLst/>
          </a:prstGeom>
          <a:solidFill>
            <a:srgbClr val="F48B79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3. </a:t>
            </a:r>
            <a:r>
              <a:rPr kumimoji="0" lang="en-US" altLang="zh-CN" sz="30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Cần</a:t>
            </a:r>
            <a:r>
              <a:rPr kumimoji="0" lang="en-US" altLang="zh-CN" sz="3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đặt</a:t>
            </a:r>
            <a:r>
              <a:rPr kumimoji="0" lang="en-US" altLang="zh-CN" sz="3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dấy</a:t>
            </a:r>
            <a:r>
              <a:rPr kumimoji="0" lang="en-US" altLang="zh-CN" sz="3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phẩy</a:t>
            </a:r>
            <a:r>
              <a:rPr kumimoji="0" lang="en-US" altLang="zh-CN" sz="3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vào</a:t>
            </a:r>
            <a:r>
              <a:rPr kumimoji="0" lang="en-US" altLang="zh-CN" sz="3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những</a:t>
            </a:r>
            <a:r>
              <a:rPr kumimoji="0" lang="en-US" altLang="zh-CN" sz="3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vị</a:t>
            </a:r>
            <a:r>
              <a:rPr kumimoji="0" lang="en-US" altLang="zh-CN" sz="3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trí</a:t>
            </a:r>
            <a:r>
              <a:rPr kumimoji="0" lang="en-US" altLang="zh-CN" sz="3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nào</a:t>
            </a:r>
            <a:r>
              <a:rPr kumimoji="0" lang="en-US" altLang="zh-CN" sz="3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trong</a:t>
            </a:r>
            <a:r>
              <a:rPr kumimoji="0" lang="en-US" altLang="zh-CN" sz="3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mỗi</a:t>
            </a:r>
            <a:r>
              <a:rPr kumimoji="0" lang="en-US" altLang="zh-CN" sz="3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câu</a:t>
            </a:r>
            <a:r>
              <a:rPr kumimoji="0" lang="en-US" altLang="zh-CN" sz="3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sau</a:t>
            </a:r>
            <a:r>
              <a:rPr kumimoji="0" lang="en-US" altLang="zh-CN" sz="3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: </a:t>
            </a:r>
            <a:endParaRPr kumimoji="0" lang="zh-CN" altLang="en-US" sz="30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思源黑体 CN" panose="020B05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32610" y="2782639"/>
            <a:ext cx="5739245" cy="14959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c. </a:t>
            </a:r>
            <a:r>
              <a:rPr lang="en-US" sz="4000" b="1" kern="0" dirty="0" err="1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Én</a:t>
            </a:r>
            <a:r>
              <a:rPr lang="en-US" sz="4000" b="1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nâu</a:t>
            </a:r>
            <a:r>
              <a:rPr lang="en-US" sz="4000" b="1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  </a:t>
            </a:r>
            <a:r>
              <a:rPr lang="en-US" sz="4000" b="1" kern="0" dirty="0" err="1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cỏ</a:t>
            </a:r>
            <a:r>
              <a:rPr lang="en-US" sz="4000" b="1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 non </a:t>
            </a:r>
            <a:r>
              <a:rPr lang="en-US" sz="4000" b="1" kern="0" dirty="0" err="1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đều</a:t>
            </a:r>
            <a:r>
              <a:rPr lang="en-US" sz="4000" b="1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đáng</a:t>
            </a:r>
            <a:r>
              <a:rPr lang="en-US" sz="4000" b="1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yêu</a:t>
            </a:r>
            <a:r>
              <a:rPr lang="en-US" sz="4000" b="1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. </a:t>
            </a:r>
            <a:endParaRPr lang="vi-VN" sz="4000" b="1" kern="0" dirty="0">
              <a:solidFill>
                <a:srgbClr val="00206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22964" y="2822714"/>
            <a:ext cx="477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0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,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1" b="100000" l="1760" r="97087">
                        <a14:foregroundMark x1="45206" y1="64563" x2="56250" y2="66201"/>
                        <a14:foregroundMark x1="37803" y1="49636" x2="38774" y2="49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909" y="1625415"/>
            <a:ext cx="5103091" cy="510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3" action="ppaction://hlinksldjump"/>
            <a:extLst>
              <a:ext uri="{FF2B5EF4-FFF2-40B4-BE49-F238E27FC236}">
                <a16:creationId xmlns:a16="http://schemas.microsoft.com/office/drawing/2014/main" id="{F6C3A562-E0FD-6763-340E-ED58B7FBA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2759144"/>
            <a:ext cx="2613320" cy="3253318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FC6B7000-82D8-C990-7758-CAC150EB4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4180" y="3047549"/>
            <a:ext cx="2649545" cy="3308058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E34C162D-E3CB-846D-B6AF-4F7521569B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0134" y="2857655"/>
            <a:ext cx="2723980" cy="3391078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  <a:extLst>
              <a:ext uri="{FF2B5EF4-FFF2-40B4-BE49-F238E27FC236}">
                <a16:creationId xmlns:a16="http://schemas.microsoft.com/office/drawing/2014/main" id="{C9182792-4725-4B15-CC88-A616339677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1202642"/>
            <a:ext cx="9656064" cy="131104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F06C614-0B19-860E-F95E-ECEB7D643DCF}"/>
              </a:ext>
            </a:extLst>
          </p:cNvPr>
          <p:cNvGrpSpPr/>
          <p:nvPr/>
        </p:nvGrpSpPr>
        <p:grpSpPr>
          <a:xfrm rot="20669035">
            <a:off x="-537653" y="-86662"/>
            <a:ext cx="4657771" cy="2143954"/>
            <a:chOff x="2152191" y="2295860"/>
            <a:chExt cx="3866191" cy="18608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FBC43EA-CBB9-DF2B-5A69-7531F7270A2C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44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152191" y="2871724"/>
              <a:ext cx="3866191" cy="127250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ngelline" pitchFamily="2" charset="0"/>
                  <a:ea typeface="Cambria" panose="02040503050406030204" pitchFamily="18" charset="0"/>
                  <a:cs typeface="+mn-cs"/>
                </a:rPr>
                <a:t>Trò chơi</a:t>
              </a: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E83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1C0A69F-A289-A207-7B52-F0E0643A82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9977338" y="844594"/>
            <a:ext cx="1707951" cy="1534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CB82FC-20AD-1198-C1D4-F416E07B2DB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8" flipH="1">
            <a:off x="1637648" y="1591182"/>
            <a:ext cx="1604381" cy="127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93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蓝色 II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566D43"/>
      </a:accent1>
      <a:accent2>
        <a:srgbClr val="FFC20F"/>
      </a:accent2>
      <a:accent3>
        <a:srgbClr val="A1A763"/>
      </a:accent3>
      <a:accent4>
        <a:srgbClr val="BB922B"/>
      </a:accent4>
      <a:accent5>
        <a:srgbClr val="F5C26F"/>
      </a:accent5>
      <a:accent6>
        <a:srgbClr val="D5D8BA"/>
      </a:accent6>
      <a:hlink>
        <a:srgbClr val="566D43"/>
      </a:hlink>
      <a:folHlink>
        <a:srgbClr val="BFBFBF"/>
      </a:folHlink>
    </a:clrScheme>
    <a:fontScheme name="Temp">
      <a:majorFont>
        <a:latin typeface="思源黑体 CN"/>
        <a:ea typeface="思源黑体 CN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wrap="square" lIns="0" tIns="0" rIns="0" bIns="0">
        <a:spAutoFit/>
      </a:bodyPr>
      <a:lstStyle>
        <a:defPPr marL="400050" indent="-400050" algn="l">
          <a:lnSpc>
            <a:spcPct val="200000"/>
          </a:lnSpc>
          <a:buFont typeface="+mj-lt"/>
          <a:buAutoNum type="arabicPeriod"/>
          <a:defRPr dirty="0">
            <a:latin typeface="思源黑体 CN" panose="020B0500000000000000" pitchFamily="34" charset="-122"/>
            <a:ea typeface="思源黑体 CN" panose="020B05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368</Words>
  <Application>Microsoft Office PowerPoint</Application>
  <PresentationFormat>Widescreen</PresentationFormat>
  <Paragraphs>58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35" baseType="lpstr">
      <vt:lpstr>Calibri Light</vt:lpstr>
      <vt:lpstr>Cambria</vt:lpstr>
      <vt:lpstr>SVN-Newton</vt:lpstr>
      <vt:lpstr>UTM Avo A&amp;S Graceland</vt:lpstr>
      <vt:lpstr>#9Slide05 Angelline</vt:lpstr>
      <vt:lpstr>思源黑体 CN Normal</vt:lpstr>
      <vt:lpstr>Calibri</vt:lpstr>
      <vt:lpstr>Arial</vt:lpstr>
      <vt:lpstr>思源黑体 CN</vt:lpstr>
      <vt:lpstr>Times New Roman</vt:lpstr>
      <vt:lpstr>#9Slide07 HoneyCream</vt:lpstr>
      <vt:lpstr>#9Slide05 Aphrodite Pro</vt:lpstr>
      <vt:lpstr>UTM Avo</vt:lpstr>
      <vt:lpstr>UTM Azuki</vt:lpstr>
      <vt:lpstr>#9Slide07 Altus</vt:lpstr>
      <vt:lpstr>Office Theme</vt:lpstr>
      <vt:lpstr>Office 主题​​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MĂNG NON TEAM</cp:keywords>
  <cp:lastModifiedBy>User</cp:lastModifiedBy>
  <cp:revision>21</cp:revision>
  <dcterms:created xsi:type="dcterms:W3CDTF">2023-02-24T23:43:10Z</dcterms:created>
  <dcterms:modified xsi:type="dcterms:W3CDTF">2026-03-23T07:33:23Z</dcterms:modified>
</cp:coreProperties>
</file>