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20"/>
  </p:notesMasterIdLst>
  <p:sldIdLst>
    <p:sldId id="308" r:id="rId2"/>
    <p:sldId id="371" r:id="rId3"/>
    <p:sldId id="369" r:id="rId4"/>
    <p:sldId id="356" r:id="rId5"/>
    <p:sldId id="372" r:id="rId6"/>
    <p:sldId id="327" r:id="rId7"/>
    <p:sldId id="326" r:id="rId8"/>
    <p:sldId id="379" r:id="rId9"/>
    <p:sldId id="380" r:id="rId10"/>
    <p:sldId id="374" r:id="rId11"/>
    <p:sldId id="381" r:id="rId12"/>
    <p:sldId id="382" r:id="rId13"/>
    <p:sldId id="383" r:id="rId14"/>
    <p:sldId id="373" r:id="rId15"/>
    <p:sldId id="385" r:id="rId16"/>
    <p:sldId id="386" r:id="rId17"/>
    <p:sldId id="384" r:id="rId18"/>
    <p:sldId id="340" r:id="rId19"/>
  </p:sldIdLst>
  <p:sldSz cx="12192000" cy="6858000"/>
  <p:notesSz cx="6858000" cy="9144000"/>
  <p:embeddedFontLst>
    <p:embeddedFont>
      <p:font typeface="等线" panose="02010600030101010101" pitchFamily="2" charset="-122"/>
      <p:regular r:id="rId21"/>
    </p:embeddedFont>
    <p:embeddedFont>
      <p:font typeface="#9Slide05 Claudia" panose="020B0604020202020204" charset="0"/>
      <p:regular r:id="rId22"/>
    </p:embeddedFont>
    <p:embeddedFont>
      <p:font typeface="#9Slide05 Pattaya" panose="020B0604020202020204" charset="-34"/>
      <p:regular r:id="rId23"/>
    </p:embeddedFont>
    <p:embeddedFont>
      <p:font typeface="#9Slide07 Altus" panose="020B0604020202020204" charset="0"/>
      <p:regular r:id="rId24"/>
    </p:embeddedFont>
    <p:embeddedFont>
      <p:font typeface="#9Slide07 HoneyCream" panose="020B0604020202020204" charset="0"/>
      <p:regular r:id="rId25"/>
    </p:embeddedFont>
    <p:embeddedFont>
      <p:font typeface="Cambria" panose="02040503050406030204" pitchFamily="18" charset="0"/>
      <p:regular r:id="rId26"/>
      <p:bold r:id="rId27"/>
      <p:italic r:id="rId28"/>
      <p:boldItalic r:id="rId29"/>
    </p:embeddedFont>
    <p:embeddedFont>
      <p:font typeface="SVN-Newton" panose="020B0604020202020204" charset="0"/>
      <p:regular r:id="rId30"/>
      <p:bold r:id="rId31"/>
      <p:italic r:id="rId32"/>
      <p:boldItalic r:id="rId33"/>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75B7C"/>
    <a:srgbClr val="F8E4C8"/>
    <a:srgbClr val="D8DD75"/>
    <a:srgbClr val="FEB8B7"/>
    <a:srgbClr val="C0E9FD"/>
    <a:srgbClr val="C9DD4C"/>
    <a:srgbClr val="FCB237"/>
    <a:srgbClr val="E0BBA2"/>
    <a:srgbClr val="B76C39"/>
    <a:srgbClr val="40C4A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7131" autoAdjust="0"/>
    <p:restoredTop sz="94660"/>
  </p:normalViewPr>
  <p:slideViewPr>
    <p:cSldViewPr snapToGrid="0">
      <p:cViewPr varScale="1">
        <p:scale>
          <a:sx n="105" d="100"/>
          <a:sy n="105" d="100"/>
        </p:scale>
        <p:origin x="138" y="18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6.fntdata"/><Relationship Id="rId21" Type="http://schemas.openxmlformats.org/officeDocument/2006/relationships/font" Target="fonts/font1.fntdata"/><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5.fntdata"/><Relationship Id="rId33" Type="http://schemas.openxmlformats.org/officeDocument/2006/relationships/font" Target="fonts/font13.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29"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4.fntdata"/><Relationship Id="rId32" Type="http://schemas.openxmlformats.org/officeDocument/2006/relationships/font" Target="fonts/font12.fntdata"/><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3.fntdata"/><Relationship Id="rId28" Type="http://schemas.openxmlformats.org/officeDocument/2006/relationships/font" Target="fonts/font8.fntdata"/><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font" Target="fonts/font10.fntdata"/><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6FA3638-00E7-4C61-96E4-2B56B5BD84EE}" type="datetimeFigureOut">
              <a:rPr lang="zh-CN" altLang="en-US" smtClean="0"/>
              <a:t>2026/3/23</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0C18F76-B426-4704-8DC7-C944A723A2C9}" type="slidenum">
              <a:rPr lang="zh-CN" altLang="en-US" smtClean="0"/>
              <a:t>‹#›</a:t>
            </a:fld>
            <a:endParaRPr lang="zh-CN" altLang="en-US"/>
          </a:p>
        </p:txBody>
      </p:sp>
    </p:spTree>
    <p:extLst>
      <p:ext uri="{BB962C8B-B14F-4D97-AF65-F5344CB8AC3E}">
        <p14:creationId xmlns:p14="http://schemas.microsoft.com/office/powerpoint/2010/main" val="42015181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2026/3/23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0518276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2026/3/23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1887177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2026/3/23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0255014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2026/3/23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5986539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2026/3/23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6121841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2026/3/23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9058257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2026/3/23</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681170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2026/3/23</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7644060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2026/3/23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765230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2026/3/23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6947583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2026/3/23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778056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2026/3/23</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pic>
        <p:nvPicPr>
          <p:cNvPr id="7" name="Picture 6">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8" name="Picture 7">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9" name="TextBox 3">
            <a:extLst>
              <a:ext uri="{FF2B5EF4-FFF2-40B4-BE49-F238E27FC236}">
                <a16:creationId xmlns:a16="http://schemas.microsoft.com/office/drawing/2014/main" id="{F9034237-DA06-4066-849E-00A115FF4EA1}"/>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5">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9E5F6F2C-DE77-4B3E-986A-23D69ABD846E}"/>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1" name="Picture 10">
            <a:extLst>
              <a:ext uri="{FF2B5EF4-FFF2-40B4-BE49-F238E27FC236}">
                <a16:creationId xmlns:a16="http://schemas.microsoft.com/office/drawing/2014/main" id="{2C38DA38-71FB-4CEB-B777-09292390EC4A}"/>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12" name="Picture 11">
            <a:extLst>
              <a:ext uri="{FF2B5EF4-FFF2-40B4-BE49-F238E27FC236}">
                <a16:creationId xmlns:a16="http://schemas.microsoft.com/office/drawing/2014/main" id="{7B3E06E2-B8CD-4348-A929-48748D52322A}"/>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13" name="Picture 12">
            <a:extLst>
              <a:ext uri="{FF2B5EF4-FFF2-40B4-BE49-F238E27FC236}">
                <a16:creationId xmlns:a16="http://schemas.microsoft.com/office/drawing/2014/main" id="{D1A0A433-1C81-43D6-86C9-906F9D1CD5C6}"/>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14" name="Picture 13">
            <a:extLst>
              <a:ext uri="{FF2B5EF4-FFF2-40B4-BE49-F238E27FC236}">
                <a16:creationId xmlns:a16="http://schemas.microsoft.com/office/drawing/2014/main" id="{57AB7940-731C-4B6C-8537-33EBAD98DEBF}"/>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15" name="Title 1">
            <a:extLst>
              <a:ext uri="{FF2B5EF4-FFF2-40B4-BE49-F238E27FC236}">
                <a16:creationId xmlns:a16="http://schemas.microsoft.com/office/drawing/2014/main" id="{6108D78E-8090-455C-81F2-F57D8860EAC5}"/>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70AD47">
                    <a:lumMod val="50000"/>
                  </a:srgbClr>
                </a:solidFill>
                <a:effectLst/>
                <a:uLnTx/>
                <a:uFillTx/>
                <a:latin typeface="#9Slide07 Altus" pitchFamily="2" charset="0"/>
                <a:ea typeface="+mj-ea"/>
                <a:cs typeface="+mj-cs"/>
              </a:rPr>
              <a:t>By Hồng Linh</a:t>
            </a:r>
          </a:p>
        </p:txBody>
      </p:sp>
      <p:sp>
        <p:nvSpPr>
          <p:cNvPr id="16" name="Title 1">
            <a:extLst>
              <a:ext uri="{FF2B5EF4-FFF2-40B4-BE49-F238E27FC236}">
                <a16:creationId xmlns:a16="http://schemas.microsoft.com/office/drawing/2014/main" id="{7A218C26-69B7-499C-B190-96851A78FEC6}"/>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7" name="Title 1">
            <a:extLst>
              <a:ext uri="{FF2B5EF4-FFF2-40B4-BE49-F238E27FC236}">
                <a16:creationId xmlns:a16="http://schemas.microsoft.com/office/drawing/2014/main" id="{6AA5128D-EAF5-483C-871A-4BFED87FD86D}"/>
              </a:ext>
            </a:extLst>
          </p:cNvPr>
          <p:cNvSpPr txBox="1">
            <a:spLocks/>
          </p:cNvSpPr>
          <p:nvPr userDrawn="1"/>
        </p:nvSpPr>
        <p:spPr>
          <a:xfrm>
            <a:off x="-2052207" y="1690688"/>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18" name="Picture 17">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9" name="Picture 18">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20" name="Picture 19">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21" name="Picture 20">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Tree>
    <p:extLst>
      <p:ext uri="{BB962C8B-B14F-4D97-AF65-F5344CB8AC3E}">
        <p14:creationId xmlns:p14="http://schemas.microsoft.com/office/powerpoint/2010/main" val="20030940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jp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4.jpg"/><Relationship Id="rId1" Type="http://schemas.openxmlformats.org/officeDocument/2006/relationships/slideLayout" Target="../slideLayouts/slideLayout7.xml"/><Relationship Id="rId5" Type="http://schemas.openxmlformats.org/officeDocument/2006/relationships/image" Target="../media/image23.png"/><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jp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jp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jp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4.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8" name="Rounded Rectangle 7">
            <a:extLst>
              <a:ext uri="{FF2B5EF4-FFF2-40B4-BE49-F238E27FC236}">
                <a16:creationId xmlns:a16="http://schemas.microsoft.com/office/drawing/2014/main" id="{587B41B7-55B3-9042-BEA3-50ED22850AE9}"/>
              </a:ext>
            </a:extLst>
          </p:cNvPr>
          <p:cNvSpPr/>
          <p:nvPr/>
        </p:nvSpPr>
        <p:spPr>
          <a:xfrm>
            <a:off x="3933866" y="1243786"/>
            <a:ext cx="7902852" cy="4412735"/>
          </a:xfrm>
          <a:prstGeom prst="roundRect">
            <a:avLst/>
          </a:prstGeom>
          <a:solidFill>
            <a:schemeClr val="bg1">
              <a:alpha val="74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865D5ED7-A55A-2346-91D8-68412C848A4E}"/>
              </a:ext>
            </a:extLst>
          </p:cNvPr>
          <p:cNvSpPr txBox="1"/>
          <p:nvPr/>
        </p:nvSpPr>
        <p:spPr>
          <a:xfrm>
            <a:off x="3742302" y="2009526"/>
            <a:ext cx="8285981" cy="2554545"/>
          </a:xfrm>
          <a:prstGeom prst="rect">
            <a:avLst/>
          </a:prstGeom>
          <a:noFill/>
        </p:spPr>
        <p:txBody>
          <a:bodyPr wrap="square" rtlCol="0">
            <a:spAutoFit/>
          </a:bodyPr>
          <a:lstStyle/>
          <a:p>
            <a:pPr algn="ctr"/>
            <a:r>
              <a:rPr lang="en-VN" sz="8000" dirty="0">
                <a:solidFill>
                  <a:srgbClr val="FF0000"/>
                </a:solidFill>
                <a:latin typeface="#9Slide05 Pattaya" pitchFamily="2" charset="-34"/>
                <a:ea typeface="#9Slide04 Tinos Bold" panose="02020803070505020304" pitchFamily="18" charset="0"/>
                <a:cs typeface="#9Slide05 Pattaya" pitchFamily="2" charset="-34"/>
              </a:rPr>
              <a:t>Tìm kiếm sự hỗ trợ </a:t>
            </a:r>
          </a:p>
          <a:p>
            <a:pPr algn="ctr"/>
            <a:r>
              <a:rPr lang="en-VN" sz="8000" dirty="0">
                <a:solidFill>
                  <a:srgbClr val="FF0000"/>
                </a:solidFill>
                <a:latin typeface="#9Slide05 Pattaya" pitchFamily="2" charset="-34"/>
                <a:ea typeface="#9Slide04 Tinos Bold" panose="02020803070505020304" pitchFamily="18" charset="0"/>
                <a:cs typeface="#9Slide05 Pattaya" pitchFamily="2" charset="-34"/>
              </a:rPr>
              <a:t>khi ở nhà</a:t>
            </a:r>
          </a:p>
        </p:txBody>
      </p:sp>
      <p:sp>
        <p:nvSpPr>
          <p:cNvPr id="4" name="Rounded Rectangle 3">
            <a:extLst>
              <a:ext uri="{FF2B5EF4-FFF2-40B4-BE49-F238E27FC236}">
                <a16:creationId xmlns:a16="http://schemas.microsoft.com/office/drawing/2014/main" id="{3318B0B8-6BFF-0246-8060-08C53F3DCBF5}"/>
              </a:ext>
            </a:extLst>
          </p:cNvPr>
          <p:cNvSpPr/>
          <p:nvPr/>
        </p:nvSpPr>
        <p:spPr>
          <a:xfrm>
            <a:off x="6941608" y="911277"/>
            <a:ext cx="2214802" cy="665018"/>
          </a:xfrm>
          <a:prstGeom prst="roundRect">
            <a:avLst/>
          </a:prstGeom>
          <a:solidFill>
            <a:srgbClr val="C0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3600" dirty="0">
                <a:latin typeface="#9Slide05 Pattaya" pitchFamily="2" charset="-34"/>
                <a:cs typeface="#9Slide05 Pattaya" pitchFamily="2" charset="-34"/>
              </a:rPr>
              <a:t>Bài 11</a:t>
            </a:r>
          </a:p>
        </p:txBody>
      </p:sp>
      <p:pic>
        <p:nvPicPr>
          <p:cNvPr id="6" name="Picture 5">
            <a:extLst>
              <a:ext uri="{FF2B5EF4-FFF2-40B4-BE49-F238E27FC236}">
                <a16:creationId xmlns:a16="http://schemas.microsoft.com/office/drawing/2014/main" id="{1FC0CCD2-596E-834C-9B26-434589CBF49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3958" y="1576295"/>
            <a:ext cx="2746779" cy="4954160"/>
          </a:xfrm>
          <a:prstGeom prst="rect">
            <a:avLst/>
          </a:prstGeom>
        </p:spPr>
      </p:pic>
      <p:sp>
        <p:nvSpPr>
          <p:cNvPr id="7" name="TextBox 6">
            <a:extLst>
              <a:ext uri="{FF2B5EF4-FFF2-40B4-BE49-F238E27FC236}">
                <a16:creationId xmlns:a16="http://schemas.microsoft.com/office/drawing/2014/main" id="{F63324F3-9F11-FF4A-862E-9C2D21556E12}"/>
              </a:ext>
            </a:extLst>
          </p:cNvPr>
          <p:cNvSpPr txBox="1"/>
          <p:nvPr/>
        </p:nvSpPr>
        <p:spPr>
          <a:xfrm>
            <a:off x="6567375" y="4471277"/>
            <a:ext cx="2963268" cy="1107996"/>
          </a:xfrm>
          <a:prstGeom prst="rect">
            <a:avLst/>
          </a:prstGeom>
          <a:noFill/>
        </p:spPr>
        <p:txBody>
          <a:bodyPr wrap="square" rtlCol="0">
            <a:spAutoFit/>
          </a:bodyPr>
          <a:lstStyle/>
          <a:p>
            <a:pPr algn="ctr"/>
            <a:r>
              <a:rPr lang="en-VN" sz="6600" dirty="0">
                <a:latin typeface="#9Slide05 Claudia" pitchFamily="2" charset="77"/>
                <a:ea typeface="#9Slide04 Tinos Bold" panose="02020803070505020304" pitchFamily="18" charset="0"/>
                <a:cs typeface="#9Slide04 Tinos Bold" panose="02020803070505020304" pitchFamily="18" charset="0"/>
              </a:rPr>
              <a:t>(Tiết 1)</a:t>
            </a:r>
          </a:p>
        </p:txBody>
      </p:sp>
    </p:spTree>
    <p:extLst>
      <p:ext uri="{BB962C8B-B14F-4D97-AF65-F5344CB8AC3E}">
        <p14:creationId xmlns:p14="http://schemas.microsoft.com/office/powerpoint/2010/main" val="157798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ppt_h*1.125000"/>
                                          </p:val>
                                        </p:tav>
                                        <p:tav tm="100000">
                                          <p:val>
                                            <p:strVal val="#ppt_y"/>
                                          </p:val>
                                        </p:tav>
                                      </p:tavLst>
                                    </p:anim>
                                    <p:animEffect transition="in" filter="wipe(up)">
                                      <p:cBhvr>
                                        <p:cTn id="8" dur="500"/>
                                        <p:tgtEl>
                                          <p:spTgt spid="4"/>
                                        </p:tgtEl>
                                      </p:cBhvr>
                                    </p:animEffect>
                                  </p:childTnLst>
                                </p:cTn>
                              </p:par>
                              <p:par>
                                <p:cTn id="9" presetID="1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p:tgtEl>
                                          <p:spTgt spid="8"/>
                                        </p:tgtEl>
                                        <p:attrNameLst>
                                          <p:attrName>ppt_y</p:attrName>
                                        </p:attrNameLst>
                                      </p:cBhvr>
                                      <p:tavLst>
                                        <p:tav tm="0">
                                          <p:val>
                                            <p:strVal val="#ppt_y+#ppt_h*1.125000"/>
                                          </p:val>
                                        </p:tav>
                                        <p:tav tm="100000">
                                          <p:val>
                                            <p:strVal val="#ppt_y"/>
                                          </p:val>
                                        </p:tav>
                                      </p:tavLst>
                                    </p:anim>
                                    <p:animEffect transition="in" filter="wipe(up)">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3" presetClass="entr" presetSubtype="16"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500" fill="hold"/>
                                        <p:tgtEl>
                                          <p:spTgt spid="3"/>
                                        </p:tgtEl>
                                        <p:attrNameLst>
                                          <p:attrName>ppt_w</p:attrName>
                                        </p:attrNameLst>
                                      </p:cBhvr>
                                      <p:tavLst>
                                        <p:tav tm="0">
                                          <p:val>
                                            <p:fltVal val="0"/>
                                          </p:val>
                                        </p:tav>
                                        <p:tav tm="100000">
                                          <p:val>
                                            <p:strVal val="#ppt_w"/>
                                          </p:val>
                                        </p:tav>
                                      </p:tavLst>
                                    </p:anim>
                                    <p:anim calcmode="lin" valueType="num">
                                      <p:cBhvr>
                                        <p:cTn id="18" dur="500" fill="hold"/>
                                        <p:tgtEl>
                                          <p:spTgt spid="3"/>
                                        </p:tgtEl>
                                        <p:attrNameLst>
                                          <p:attrName>ppt_h</p:attrName>
                                        </p:attrNameLst>
                                      </p:cBhvr>
                                      <p:tavLst>
                                        <p:tav tm="0">
                                          <p:val>
                                            <p:fltVal val="0"/>
                                          </p:val>
                                        </p:tav>
                                        <p:tav tm="100000">
                                          <p:val>
                                            <p:strVal val="#ppt_h"/>
                                          </p:val>
                                        </p:tav>
                                      </p:tavLst>
                                    </p:anim>
                                  </p:childTnLst>
                                </p:cTn>
                              </p:par>
                            </p:childTnLst>
                          </p:cTn>
                        </p:par>
                        <p:par>
                          <p:cTn id="19" fill="hold">
                            <p:stCondLst>
                              <p:cond delay="500"/>
                            </p:stCondLst>
                            <p:childTnLst>
                              <p:par>
                                <p:cTn id="20" presetID="9" presetClass="entr" presetSubtype="0" fill="hold" grpId="0" nodeType="after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dissolve">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3" grpId="0"/>
      <p:bldP spid="4" grpId="0" animBg="1"/>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9A048AA1-9439-4069-8BCA-1816CDF4E074}"/>
              </a:ext>
            </a:extLst>
          </p:cNvPr>
          <p:cNvPicPr>
            <a:picLocks noChangeAspect="1"/>
          </p:cNvPicPr>
          <p:nvPr/>
        </p:nvPicPr>
        <p:blipFill>
          <a:blip r:embed="rId3"/>
          <a:stretch>
            <a:fillRect/>
          </a:stretch>
        </p:blipFill>
        <p:spPr>
          <a:xfrm>
            <a:off x="0" y="5303520"/>
            <a:ext cx="12192000" cy="1554480"/>
          </a:xfrm>
          <a:prstGeom prst="rect">
            <a:avLst/>
          </a:prstGeom>
        </p:spPr>
      </p:pic>
      <p:pic>
        <p:nvPicPr>
          <p:cNvPr id="6" name="图片 5">
            <a:extLst>
              <a:ext uri="{FF2B5EF4-FFF2-40B4-BE49-F238E27FC236}">
                <a16:creationId xmlns:a16="http://schemas.microsoft.com/office/drawing/2014/main" id="{5D5910B9-5777-4B1D-82E3-826396DC58AF}"/>
              </a:ext>
            </a:extLst>
          </p:cNvPr>
          <p:cNvPicPr>
            <a:picLocks noChangeAspect="1"/>
          </p:cNvPicPr>
          <p:nvPr/>
        </p:nvPicPr>
        <p:blipFill>
          <a:blip r:embed="rId4"/>
          <a:stretch>
            <a:fillRect/>
          </a:stretch>
        </p:blipFill>
        <p:spPr>
          <a:xfrm>
            <a:off x="2351307" y="-1"/>
            <a:ext cx="8420326" cy="6002345"/>
          </a:xfrm>
          <a:prstGeom prst="rect">
            <a:avLst/>
          </a:prstGeom>
        </p:spPr>
      </p:pic>
      <p:sp>
        <p:nvSpPr>
          <p:cNvPr id="9" name="文本框 8">
            <a:extLst>
              <a:ext uri="{FF2B5EF4-FFF2-40B4-BE49-F238E27FC236}">
                <a16:creationId xmlns:a16="http://schemas.microsoft.com/office/drawing/2014/main" id="{6E42E533-5CF8-4322-8A1E-06F040A799A7}"/>
              </a:ext>
            </a:extLst>
          </p:cNvPr>
          <p:cNvSpPr txBox="1"/>
          <p:nvPr/>
        </p:nvSpPr>
        <p:spPr>
          <a:xfrm>
            <a:off x="3420343" y="854078"/>
            <a:ext cx="6282254" cy="3477875"/>
          </a:xfrm>
          <a:prstGeom prst="rect">
            <a:avLst/>
          </a:prstGeom>
          <a:noFill/>
        </p:spPr>
        <p:txBody>
          <a:bodyPr wrap="square" rtlCol="0">
            <a:spAutoFit/>
          </a:bodyPr>
          <a:lstStyle>
            <a:defPPr>
              <a:defRPr lang="zh-CN"/>
            </a:defPPr>
            <a:lvl1pPr algn="ctr">
              <a:defRPr sz="7200">
                <a:effectLst>
                  <a:outerShdw blurRad="12700" dist="12700" dir="2700000" algn="tl" rotWithShape="0">
                    <a:prstClr val="black">
                      <a:alpha val="40000"/>
                    </a:prstClr>
                  </a:outerShdw>
                </a:effectLst>
                <a:latin typeface="字魂141号-活力悦动体" panose="00000500000000000000" pitchFamily="2" charset="-122"/>
                <a:ea typeface="字魂141号-活力悦动体" panose="00000500000000000000" pitchFamily="2" charset="-122"/>
              </a:defRPr>
            </a:lvl1pPr>
          </a:lstStyle>
          <a:p>
            <a:r>
              <a:rPr lang="nl-NL" sz="4400" b="1" dirty="0">
                <a:solidFill>
                  <a:srgbClr val="C00000"/>
                </a:solidFill>
                <a:effectLst/>
                <a:latin typeface="Cambria" panose="02040503050406030204" pitchFamily="18" charset="0"/>
                <a:ea typeface="Cambria" panose="02040503050406030204" pitchFamily="18" charset="0"/>
              </a:rPr>
              <a:t>Hoạt </a:t>
            </a:r>
            <a:r>
              <a:rPr lang="nl-NL" sz="4400" b="1" dirty="0" err="1">
                <a:solidFill>
                  <a:srgbClr val="C00000"/>
                </a:solidFill>
                <a:effectLst/>
                <a:latin typeface="Cambria" panose="02040503050406030204" pitchFamily="18" charset="0"/>
                <a:ea typeface="Cambria" panose="02040503050406030204" pitchFamily="18" charset="0"/>
              </a:rPr>
              <a:t>động</a:t>
            </a:r>
            <a:r>
              <a:rPr lang="nl-NL" sz="4400" b="1" dirty="0">
                <a:solidFill>
                  <a:srgbClr val="C00000"/>
                </a:solidFill>
                <a:effectLst/>
                <a:latin typeface="Cambria" panose="02040503050406030204" pitchFamily="18" charset="0"/>
                <a:ea typeface="Cambria" panose="02040503050406030204" pitchFamily="18" charset="0"/>
              </a:rPr>
              <a:t> 2: </a:t>
            </a:r>
          </a:p>
          <a:p>
            <a:r>
              <a:rPr lang="en-US" sz="4400" b="1" dirty="0" err="1">
                <a:effectLst/>
                <a:latin typeface="Cambria" panose="02040503050406030204" pitchFamily="18" charset="0"/>
              </a:rPr>
              <a:t>Tìm</a:t>
            </a:r>
            <a:r>
              <a:rPr lang="en-US" sz="4400" b="1" dirty="0">
                <a:effectLst/>
                <a:latin typeface="Cambria" panose="02040503050406030204" pitchFamily="18" charset="0"/>
              </a:rPr>
              <a:t> </a:t>
            </a:r>
            <a:r>
              <a:rPr lang="en-US" sz="4400" b="1" dirty="0" err="1">
                <a:effectLst/>
                <a:latin typeface="Cambria" panose="02040503050406030204" pitchFamily="18" charset="0"/>
              </a:rPr>
              <a:t>hiểu</a:t>
            </a:r>
            <a:r>
              <a:rPr lang="en-US" sz="4400" b="1" dirty="0">
                <a:effectLst/>
                <a:latin typeface="Cambria" panose="02040503050406030204" pitchFamily="18" charset="0"/>
              </a:rPr>
              <a:t> </a:t>
            </a:r>
            <a:r>
              <a:rPr lang="en-US" sz="4400" b="1" dirty="0" err="1">
                <a:effectLst/>
                <a:latin typeface="Cambria" panose="02040503050406030204" pitchFamily="18" charset="0"/>
              </a:rPr>
              <a:t>cách</a:t>
            </a:r>
            <a:r>
              <a:rPr lang="en-US" sz="4400" b="1" dirty="0">
                <a:effectLst/>
                <a:latin typeface="Cambria" panose="02040503050406030204" pitchFamily="18" charset="0"/>
              </a:rPr>
              <a:t> </a:t>
            </a:r>
            <a:r>
              <a:rPr lang="en-US" sz="4400" b="1" dirty="0" err="1">
                <a:effectLst/>
                <a:latin typeface="Cambria" panose="02040503050406030204" pitchFamily="18" charset="0"/>
              </a:rPr>
              <a:t>tìm</a:t>
            </a:r>
            <a:r>
              <a:rPr lang="en-US" sz="4400" b="1" dirty="0">
                <a:effectLst/>
                <a:latin typeface="Cambria" panose="02040503050406030204" pitchFamily="18" charset="0"/>
              </a:rPr>
              <a:t> </a:t>
            </a:r>
            <a:r>
              <a:rPr lang="en-US" sz="4400" b="1" dirty="0" err="1">
                <a:effectLst/>
                <a:latin typeface="Cambria" panose="02040503050406030204" pitchFamily="18" charset="0"/>
              </a:rPr>
              <a:t>kiếm</a:t>
            </a:r>
            <a:r>
              <a:rPr lang="en-US" sz="4400" b="1" dirty="0">
                <a:effectLst/>
                <a:latin typeface="Cambria" panose="02040503050406030204" pitchFamily="18" charset="0"/>
              </a:rPr>
              <a:t> </a:t>
            </a:r>
            <a:r>
              <a:rPr lang="en-US" sz="4400" b="1" dirty="0" err="1">
                <a:effectLst/>
                <a:latin typeface="Cambria" panose="02040503050406030204" pitchFamily="18" charset="0"/>
              </a:rPr>
              <a:t>sự</a:t>
            </a:r>
            <a:r>
              <a:rPr lang="en-US" sz="4400" b="1" dirty="0">
                <a:effectLst/>
                <a:latin typeface="Cambria" panose="02040503050406030204" pitchFamily="18" charset="0"/>
              </a:rPr>
              <a:t> </a:t>
            </a:r>
            <a:r>
              <a:rPr lang="en-US" sz="4400" b="1" dirty="0" err="1">
                <a:effectLst/>
                <a:latin typeface="Cambria" panose="02040503050406030204" pitchFamily="18" charset="0"/>
              </a:rPr>
              <a:t>hỗ</a:t>
            </a:r>
            <a:r>
              <a:rPr lang="en-US" sz="4400" b="1" dirty="0">
                <a:effectLst/>
                <a:latin typeface="Cambria" panose="02040503050406030204" pitchFamily="18" charset="0"/>
              </a:rPr>
              <a:t> </a:t>
            </a:r>
            <a:r>
              <a:rPr lang="en-US" sz="4400" b="1" dirty="0" err="1">
                <a:effectLst/>
                <a:latin typeface="Cambria" panose="02040503050406030204" pitchFamily="18" charset="0"/>
              </a:rPr>
              <a:t>trợ</a:t>
            </a:r>
            <a:r>
              <a:rPr lang="en-US" sz="4400" b="1" dirty="0">
                <a:effectLst/>
                <a:latin typeface="Cambria" panose="02040503050406030204" pitchFamily="18" charset="0"/>
              </a:rPr>
              <a:t> </a:t>
            </a:r>
            <a:r>
              <a:rPr lang="en-US" sz="4400" b="1" dirty="0" err="1">
                <a:effectLst/>
                <a:latin typeface="Cambria" panose="02040503050406030204" pitchFamily="18" charset="0"/>
              </a:rPr>
              <a:t>và</a:t>
            </a:r>
            <a:r>
              <a:rPr lang="en-US" sz="4400" b="1" dirty="0">
                <a:effectLst/>
                <a:latin typeface="Cambria" panose="02040503050406030204" pitchFamily="18" charset="0"/>
              </a:rPr>
              <a:t> </a:t>
            </a:r>
            <a:r>
              <a:rPr lang="en-US" sz="4400" b="1" dirty="0" err="1">
                <a:effectLst/>
                <a:latin typeface="Cambria" panose="02040503050406030204" pitchFamily="18" charset="0"/>
              </a:rPr>
              <a:t>ý</a:t>
            </a:r>
            <a:r>
              <a:rPr lang="en-US" sz="4400" b="1" dirty="0">
                <a:effectLst/>
                <a:latin typeface="Cambria" panose="02040503050406030204" pitchFamily="18" charset="0"/>
              </a:rPr>
              <a:t> </a:t>
            </a:r>
            <a:r>
              <a:rPr lang="en-US" sz="4400" b="1" dirty="0" err="1">
                <a:effectLst/>
                <a:latin typeface="Cambria" panose="02040503050406030204" pitchFamily="18" charset="0"/>
              </a:rPr>
              <a:t>nghĩa</a:t>
            </a:r>
            <a:r>
              <a:rPr lang="en-US" sz="4400" b="1" dirty="0">
                <a:effectLst/>
                <a:latin typeface="Cambria" panose="02040503050406030204" pitchFamily="18" charset="0"/>
              </a:rPr>
              <a:t> </a:t>
            </a:r>
            <a:r>
              <a:rPr lang="en-US" sz="4400" b="1" dirty="0" err="1">
                <a:effectLst/>
                <a:latin typeface="Cambria" panose="02040503050406030204" pitchFamily="18" charset="0"/>
              </a:rPr>
              <a:t>của</a:t>
            </a:r>
            <a:r>
              <a:rPr lang="en-US" sz="4400" b="1" dirty="0">
                <a:effectLst/>
                <a:latin typeface="Cambria" panose="02040503050406030204" pitchFamily="18" charset="0"/>
              </a:rPr>
              <a:t> </a:t>
            </a:r>
            <a:r>
              <a:rPr lang="en-US" sz="4400" b="1" dirty="0" err="1">
                <a:effectLst/>
                <a:latin typeface="Cambria" panose="02040503050406030204" pitchFamily="18" charset="0"/>
              </a:rPr>
              <a:t>việc</a:t>
            </a:r>
            <a:r>
              <a:rPr lang="en-US" sz="4400" b="1" dirty="0">
                <a:effectLst/>
                <a:latin typeface="Cambria" panose="02040503050406030204" pitchFamily="18" charset="0"/>
              </a:rPr>
              <a:t> </a:t>
            </a:r>
            <a:r>
              <a:rPr lang="en-US" sz="4400" b="1" dirty="0" err="1">
                <a:effectLst/>
                <a:latin typeface="Cambria" panose="02040503050406030204" pitchFamily="18" charset="0"/>
              </a:rPr>
              <a:t>tìm</a:t>
            </a:r>
            <a:r>
              <a:rPr lang="en-US" sz="4400" b="1" dirty="0">
                <a:effectLst/>
                <a:latin typeface="Cambria" panose="02040503050406030204" pitchFamily="18" charset="0"/>
              </a:rPr>
              <a:t> </a:t>
            </a:r>
            <a:r>
              <a:rPr lang="en-US" sz="4400" b="1" dirty="0" err="1">
                <a:effectLst/>
                <a:latin typeface="Cambria" panose="02040503050406030204" pitchFamily="18" charset="0"/>
              </a:rPr>
              <a:t>kiếm</a:t>
            </a:r>
            <a:r>
              <a:rPr lang="en-US" sz="4400" b="1" dirty="0">
                <a:effectLst/>
                <a:latin typeface="Cambria" panose="02040503050406030204" pitchFamily="18" charset="0"/>
              </a:rPr>
              <a:t> </a:t>
            </a:r>
            <a:r>
              <a:rPr lang="en-US" sz="4400" b="1" dirty="0" err="1">
                <a:effectLst/>
                <a:latin typeface="Cambria" panose="02040503050406030204" pitchFamily="18" charset="0"/>
              </a:rPr>
              <a:t>sự</a:t>
            </a:r>
            <a:r>
              <a:rPr lang="en-US" sz="4400" b="1" dirty="0">
                <a:effectLst/>
                <a:latin typeface="Cambria" panose="02040503050406030204" pitchFamily="18" charset="0"/>
              </a:rPr>
              <a:t> </a:t>
            </a:r>
            <a:r>
              <a:rPr lang="en-US" sz="4400" b="1" dirty="0" err="1">
                <a:effectLst/>
                <a:latin typeface="Cambria" panose="02040503050406030204" pitchFamily="18" charset="0"/>
              </a:rPr>
              <a:t>hỗ</a:t>
            </a:r>
            <a:r>
              <a:rPr lang="en-US" sz="4400" b="1" dirty="0">
                <a:effectLst/>
                <a:latin typeface="Cambria" panose="02040503050406030204" pitchFamily="18" charset="0"/>
              </a:rPr>
              <a:t> </a:t>
            </a:r>
            <a:r>
              <a:rPr lang="en-US" sz="4400" b="1" dirty="0" err="1">
                <a:effectLst/>
                <a:latin typeface="Cambria" panose="02040503050406030204" pitchFamily="18" charset="0"/>
              </a:rPr>
              <a:t>trợ</a:t>
            </a:r>
            <a:r>
              <a:rPr lang="en-US" sz="4400" b="1" dirty="0">
                <a:effectLst/>
                <a:latin typeface="Cambria" panose="02040503050406030204" pitchFamily="18" charset="0"/>
              </a:rPr>
              <a:t> </a:t>
            </a:r>
            <a:r>
              <a:rPr lang="en-US" sz="4400" b="1" dirty="0" err="1">
                <a:effectLst/>
                <a:latin typeface="Cambria" panose="02040503050406030204" pitchFamily="18" charset="0"/>
              </a:rPr>
              <a:t>khi</a:t>
            </a:r>
            <a:r>
              <a:rPr lang="en-US" sz="4400" b="1" dirty="0">
                <a:effectLst/>
                <a:latin typeface="Cambria" panose="02040503050406030204" pitchFamily="18" charset="0"/>
              </a:rPr>
              <a:t> </a:t>
            </a:r>
            <a:r>
              <a:rPr lang="en-US" sz="4400" b="1" dirty="0" err="1">
                <a:effectLst/>
                <a:latin typeface="Cambria" panose="02040503050406030204" pitchFamily="18" charset="0"/>
              </a:rPr>
              <a:t>ở</a:t>
            </a:r>
            <a:r>
              <a:rPr lang="en-US" sz="4400" b="1" dirty="0">
                <a:effectLst/>
                <a:latin typeface="Cambria" panose="02040503050406030204" pitchFamily="18" charset="0"/>
              </a:rPr>
              <a:t> </a:t>
            </a:r>
            <a:r>
              <a:rPr lang="en-US" sz="4400" b="1" dirty="0" err="1">
                <a:effectLst/>
                <a:latin typeface="Cambria" panose="02040503050406030204" pitchFamily="18" charset="0"/>
              </a:rPr>
              <a:t>nhà</a:t>
            </a:r>
            <a:r>
              <a:rPr lang="en-VN" sz="4400" dirty="0">
                <a:effectLst/>
                <a:latin typeface="Cambria" panose="02040503050406030204" pitchFamily="18" charset="0"/>
              </a:rPr>
              <a:t> </a:t>
            </a:r>
            <a:endParaRPr lang="nl-NL" sz="4400" b="1" dirty="0">
              <a:effectLst/>
              <a:latin typeface="Cambria" panose="02040503050406030204" pitchFamily="18" charset="0"/>
              <a:ea typeface="Cambria" panose="02040503050406030204" pitchFamily="18" charset="0"/>
            </a:endParaRPr>
          </a:p>
        </p:txBody>
      </p:sp>
      <p:pic>
        <p:nvPicPr>
          <p:cNvPr id="10" name="Picture 9">
            <a:extLst>
              <a:ext uri="{FF2B5EF4-FFF2-40B4-BE49-F238E27FC236}">
                <a16:creationId xmlns:a16="http://schemas.microsoft.com/office/drawing/2014/main" id="{CE848887-1BE9-B14E-8510-E0C67B103DB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680" y="3632706"/>
            <a:ext cx="5300755" cy="3056415"/>
          </a:xfrm>
          <a:prstGeom prst="rect">
            <a:avLst/>
          </a:prstGeom>
        </p:spPr>
      </p:pic>
      <p:pic>
        <p:nvPicPr>
          <p:cNvPr id="12" name="Picture 11">
            <a:extLst>
              <a:ext uri="{FF2B5EF4-FFF2-40B4-BE49-F238E27FC236}">
                <a16:creationId xmlns:a16="http://schemas.microsoft.com/office/drawing/2014/main" id="{4436F5CE-D82C-8647-BA21-FF85C976812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139405" y="3008526"/>
            <a:ext cx="4374772" cy="4304776"/>
          </a:xfrm>
          <a:prstGeom prst="rect">
            <a:avLst/>
          </a:prstGeom>
        </p:spPr>
      </p:pic>
    </p:spTree>
    <p:extLst>
      <p:ext uri="{BB962C8B-B14F-4D97-AF65-F5344CB8AC3E}">
        <p14:creationId xmlns:p14="http://schemas.microsoft.com/office/powerpoint/2010/main" val="12948881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80">
                                          <p:stCondLst>
                                            <p:cond delay="0"/>
                                          </p:stCondLst>
                                        </p:cTn>
                                        <p:tgtEl>
                                          <p:spTgt spid="9"/>
                                        </p:tgtEl>
                                      </p:cBhvr>
                                    </p:animEffect>
                                    <p:anim calcmode="lin" valueType="num">
                                      <p:cBhvr>
                                        <p:cTn id="8"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3" dur="26">
                                          <p:stCondLst>
                                            <p:cond delay="650"/>
                                          </p:stCondLst>
                                        </p:cTn>
                                        <p:tgtEl>
                                          <p:spTgt spid="9"/>
                                        </p:tgtEl>
                                      </p:cBhvr>
                                      <p:to x="100000" y="60000"/>
                                    </p:animScale>
                                    <p:animScale>
                                      <p:cBhvr>
                                        <p:cTn id="14" dur="166" decel="50000">
                                          <p:stCondLst>
                                            <p:cond delay="676"/>
                                          </p:stCondLst>
                                        </p:cTn>
                                        <p:tgtEl>
                                          <p:spTgt spid="9"/>
                                        </p:tgtEl>
                                      </p:cBhvr>
                                      <p:to x="100000" y="100000"/>
                                    </p:animScale>
                                    <p:animScale>
                                      <p:cBhvr>
                                        <p:cTn id="15" dur="26">
                                          <p:stCondLst>
                                            <p:cond delay="1312"/>
                                          </p:stCondLst>
                                        </p:cTn>
                                        <p:tgtEl>
                                          <p:spTgt spid="9"/>
                                        </p:tgtEl>
                                      </p:cBhvr>
                                      <p:to x="100000" y="80000"/>
                                    </p:animScale>
                                    <p:animScale>
                                      <p:cBhvr>
                                        <p:cTn id="16" dur="166" decel="50000">
                                          <p:stCondLst>
                                            <p:cond delay="1338"/>
                                          </p:stCondLst>
                                        </p:cTn>
                                        <p:tgtEl>
                                          <p:spTgt spid="9"/>
                                        </p:tgtEl>
                                      </p:cBhvr>
                                      <p:to x="100000" y="100000"/>
                                    </p:animScale>
                                    <p:animScale>
                                      <p:cBhvr>
                                        <p:cTn id="17" dur="26">
                                          <p:stCondLst>
                                            <p:cond delay="1642"/>
                                          </p:stCondLst>
                                        </p:cTn>
                                        <p:tgtEl>
                                          <p:spTgt spid="9"/>
                                        </p:tgtEl>
                                      </p:cBhvr>
                                      <p:to x="100000" y="90000"/>
                                    </p:animScale>
                                    <p:animScale>
                                      <p:cBhvr>
                                        <p:cTn id="18" dur="166" decel="50000">
                                          <p:stCondLst>
                                            <p:cond delay="1668"/>
                                          </p:stCondLst>
                                        </p:cTn>
                                        <p:tgtEl>
                                          <p:spTgt spid="9"/>
                                        </p:tgtEl>
                                      </p:cBhvr>
                                      <p:to x="100000" y="100000"/>
                                    </p:animScale>
                                    <p:animScale>
                                      <p:cBhvr>
                                        <p:cTn id="19" dur="26">
                                          <p:stCondLst>
                                            <p:cond delay="1808"/>
                                          </p:stCondLst>
                                        </p:cTn>
                                        <p:tgtEl>
                                          <p:spTgt spid="9"/>
                                        </p:tgtEl>
                                      </p:cBhvr>
                                      <p:to x="100000" y="95000"/>
                                    </p:animScale>
                                    <p:animScale>
                                      <p:cBhvr>
                                        <p:cTn id="20" dur="166" decel="50000">
                                          <p:stCondLst>
                                            <p:cond delay="1834"/>
                                          </p:stCondLst>
                                        </p:cTn>
                                        <p:tgtEl>
                                          <p:spTgt spid="9"/>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down)">
                                      <p:cBhvr>
                                        <p:cTn id="23" dur="580">
                                          <p:stCondLst>
                                            <p:cond delay="0"/>
                                          </p:stCondLst>
                                        </p:cTn>
                                        <p:tgtEl>
                                          <p:spTgt spid="6"/>
                                        </p:tgtEl>
                                      </p:cBhvr>
                                    </p:animEffect>
                                    <p:anim calcmode="lin" valueType="num">
                                      <p:cBhvr>
                                        <p:cTn id="24"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29" dur="26">
                                          <p:stCondLst>
                                            <p:cond delay="650"/>
                                          </p:stCondLst>
                                        </p:cTn>
                                        <p:tgtEl>
                                          <p:spTgt spid="6"/>
                                        </p:tgtEl>
                                      </p:cBhvr>
                                      <p:to x="100000" y="60000"/>
                                    </p:animScale>
                                    <p:animScale>
                                      <p:cBhvr>
                                        <p:cTn id="30" dur="166" decel="50000">
                                          <p:stCondLst>
                                            <p:cond delay="676"/>
                                          </p:stCondLst>
                                        </p:cTn>
                                        <p:tgtEl>
                                          <p:spTgt spid="6"/>
                                        </p:tgtEl>
                                      </p:cBhvr>
                                      <p:to x="100000" y="100000"/>
                                    </p:animScale>
                                    <p:animScale>
                                      <p:cBhvr>
                                        <p:cTn id="31" dur="26">
                                          <p:stCondLst>
                                            <p:cond delay="1312"/>
                                          </p:stCondLst>
                                        </p:cTn>
                                        <p:tgtEl>
                                          <p:spTgt spid="6"/>
                                        </p:tgtEl>
                                      </p:cBhvr>
                                      <p:to x="100000" y="80000"/>
                                    </p:animScale>
                                    <p:animScale>
                                      <p:cBhvr>
                                        <p:cTn id="32" dur="166" decel="50000">
                                          <p:stCondLst>
                                            <p:cond delay="1338"/>
                                          </p:stCondLst>
                                        </p:cTn>
                                        <p:tgtEl>
                                          <p:spTgt spid="6"/>
                                        </p:tgtEl>
                                      </p:cBhvr>
                                      <p:to x="100000" y="100000"/>
                                    </p:animScale>
                                    <p:animScale>
                                      <p:cBhvr>
                                        <p:cTn id="33" dur="26">
                                          <p:stCondLst>
                                            <p:cond delay="1642"/>
                                          </p:stCondLst>
                                        </p:cTn>
                                        <p:tgtEl>
                                          <p:spTgt spid="6"/>
                                        </p:tgtEl>
                                      </p:cBhvr>
                                      <p:to x="100000" y="90000"/>
                                    </p:animScale>
                                    <p:animScale>
                                      <p:cBhvr>
                                        <p:cTn id="34" dur="166" decel="50000">
                                          <p:stCondLst>
                                            <p:cond delay="1668"/>
                                          </p:stCondLst>
                                        </p:cTn>
                                        <p:tgtEl>
                                          <p:spTgt spid="6"/>
                                        </p:tgtEl>
                                      </p:cBhvr>
                                      <p:to x="100000" y="100000"/>
                                    </p:animScale>
                                    <p:animScale>
                                      <p:cBhvr>
                                        <p:cTn id="35" dur="26">
                                          <p:stCondLst>
                                            <p:cond delay="1808"/>
                                          </p:stCondLst>
                                        </p:cTn>
                                        <p:tgtEl>
                                          <p:spTgt spid="6"/>
                                        </p:tgtEl>
                                      </p:cBhvr>
                                      <p:to x="100000" y="95000"/>
                                    </p:animScale>
                                    <p:animScale>
                                      <p:cBhvr>
                                        <p:cTn id="36"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bg>
      <p:bgPr>
        <a:pattFill prst="pct5">
          <a:fgClr>
            <a:schemeClr val="bg1"/>
          </a:fgClr>
          <a:bgClr>
            <a:srgbClr val="C9DD4C"/>
          </a:bgClr>
        </a:pattFill>
        <a:effectLst/>
      </p:bgPr>
    </p:bg>
    <p:spTree>
      <p:nvGrpSpPr>
        <p:cNvPr id="1" name=""/>
        <p:cNvGrpSpPr/>
        <p:nvPr/>
      </p:nvGrpSpPr>
      <p:grpSpPr>
        <a:xfrm>
          <a:off x="0" y="0"/>
          <a:ext cx="0" cy="0"/>
          <a:chOff x="0" y="0"/>
          <a:chExt cx="0" cy="0"/>
        </a:xfrm>
      </p:grpSpPr>
      <p:sp>
        <p:nvSpPr>
          <p:cNvPr id="3" name="Rounded Rectangle 2">
            <a:extLst>
              <a:ext uri="{FF2B5EF4-FFF2-40B4-BE49-F238E27FC236}">
                <a16:creationId xmlns:a16="http://schemas.microsoft.com/office/drawing/2014/main" id="{21F0FF8D-4E32-784E-9EB0-EDEBBB9B02CF}"/>
              </a:ext>
            </a:extLst>
          </p:cNvPr>
          <p:cNvSpPr/>
          <p:nvPr/>
        </p:nvSpPr>
        <p:spPr>
          <a:xfrm>
            <a:off x="627321" y="427960"/>
            <a:ext cx="10937358" cy="6002079"/>
          </a:xfrm>
          <a:prstGeom prst="roundRect">
            <a:avLst/>
          </a:prstGeom>
          <a:solidFill>
            <a:schemeClr val="bg1">
              <a:alpha val="8857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4" name="TextBox 3">
            <a:extLst>
              <a:ext uri="{FF2B5EF4-FFF2-40B4-BE49-F238E27FC236}">
                <a16:creationId xmlns:a16="http://schemas.microsoft.com/office/drawing/2014/main" id="{98D6EB66-36FA-FC4A-AFA3-05787D9B08E5}"/>
              </a:ext>
            </a:extLst>
          </p:cNvPr>
          <p:cNvSpPr txBox="1"/>
          <p:nvPr/>
        </p:nvSpPr>
        <p:spPr>
          <a:xfrm>
            <a:off x="1169581" y="829340"/>
            <a:ext cx="7761767" cy="830997"/>
          </a:xfrm>
          <a:prstGeom prst="rect">
            <a:avLst/>
          </a:prstGeom>
          <a:noFill/>
        </p:spPr>
        <p:txBody>
          <a:bodyPr wrap="square" rtlCol="0">
            <a:spAutoFit/>
          </a:bodyPr>
          <a:lstStyle/>
          <a:p>
            <a:r>
              <a:rPr lang="en-VN" sz="4800" dirty="0">
                <a:latin typeface="#9Slide05 Claudia" pitchFamily="2" charset="77"/>
              </a:rPr>
              <a:t>Đọc tình huống và trả lời câu hỏi</a:t>
            </a:r>
          </a:p>
        </p:txBody>
      </p:sp>
      <p:pic>
        <p:nvPicPr>
          <p:cNvPr id="11" name="图片 9">
            <a:extLst>
              <a:ext uri="{FF2B5EF4-FFF2-40B4-BE49-F238E27FC236}">
                <a16:creationId xmlns:a16="http://schemas.microsoft.com/office/drawing/2014/main" id="{3B0928D8-6ECF-3049-B409-3DBBD87EA3D0}"/>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929178" y="1428739"/>
            <a:ext cx="5543708" cy="5543708"/>
          </a:xfrm>
          <a:prstGeom prst="ellipse">
            <a:avLst/>
          </a:prstGeom>
        </p:spPr>
      </p:pic>
      <p:sp>
        <p:nvSpPr>
          <p:cNvPr id="12" name="Rectangle 11">
            <a:extLst>
              <a:ext uri="{FF2B5EF4-FFF2-40B4-BE49-F238E27FC236}">
                <a16:creationId xmlns:a16="http://schemas.microsoft.com/office/drawing/2014/main" id="{0FCCA44D-0FD0-3E4A-B172-EC261DF93B2E}"/>
              </a:ext>
            </a:extLst>
          </p:cNvPr>
          <p:cNvSpPr/>
          <p:nvPr/>
        </p:nvSpPr>
        <p:spPr>
          <a:xfrm>
            <a:off x="2967433" y="2169120"/>
            <a:ext cx="4802624" cy="1595886"/>
          </a:xfrm>
          <a:prstGeom prst="rect">
            <a:avLst/>
          </a:prstGeom>
          <a:solidFill>
            <a:schemeClr val="bg1"/>
          </a:solidFill>
          <a:ln w="38100">
            <a:solidFill>
              <a:srgbClr val="C74D56"/>
            </a:solidFill>
          </a:ln>
        </p:spPr>
        <p:txBody>
          <a:bodyPr wrap="square">
            <a:spAutoFit/>
          </a:bodyPr>
          <a:lstStyle/>
          <a:p>
            <a:pPr algn="just">
              <a:lnSpc>
                <a:spcPct val="120000"/>
              </a:lnSpc>
              <a:spcAft>
                <a:spcPts val="0"/>
              </a:spcAft>
            </a:pPr>
            <a:r>
              <a:rPr lang="en-US" sz="2800" i="1" dirty="0">
                <a:solidFill>
                  <a:srgbClr val="840000"/>
                </a:solidFill>
                <a:effectLst/>
                <a:latin typeface="Cambria" panose="02040503050406030204" pitchFamily="18" charset="0"/>
                <a:ea typeface="Cambria" panose="02040503050406030204" pitchFamily="18" charset="0"/>
                <a:cs typeface="Calibri" panose="020F0502020204030204" pitchFamily="34" charset="0"/>
              </a:rPr>
              <a:t>1. </a:t>
            </a:r>
            <a:r>
              <a:rPr lang="en-US" sz="2800" i="1" dirty="0" err="1">
                <a:solidFill>
                  <a:srgbClr val="840000"/>
                </a:solidFill>
                <a:effectLst/>
                <a:latin typeface="Cambria" panose="02040503050406030204" pitchFamily="18" charset="0"/>
                <a:ea typeface="Cambria" panose="02040503050406030204" pitchFamily="18" charset="0"/>
                <a:cs typeface="Calibri" panose="020F0502020204030204" pitchFamily="34" charset="0"/>
              </a:rPr>
              <a:t>Sáng</a:t>
            </a:r>
            <a:r>
              <a:rPr lang="en-US" sz="2800" i="1" dirty="0">
                <a:solidFill>
                  <a:srgbClr val="840000"/>
                </a:solidFill>
                <a:effectLst/>
                <a:latin typeface="Cambria" panose="02040503050406030204" pitchFamily="18" charset="0"/>
                <a:ea typeface="Cambria" panose="02040503050406030204" pitchFamily="18" charset="0"/>
                <a:cs typeface="Calibri" panose="020F0502020204030204" pitchFamily="34" charset="0"/>
              </a:rPr>
              <a:t> nay Nam </a:t>
            </a:r>
            <a:r>
              <a:rPr lang="en-US" sz="2800" i="1" dirty="0" err="1">
                <a:solidFill>
                  <a:srgbClr val="840000"/>
                </a:solidFill>
                <a:effectLst/>
                <a:latin typeface="Cambria" panose="02040503050406030204" pitchFamily="18" charset="0"/>
                <a:ea typeface="Cambria" panose="02040503050406030204" pitchFamily="18" charset="0"/>
                <a:cs typeface="Calibri" panose="020F0502020204030204" pitchFamily="34" charset="0"/>
              </a:rPr>
              <a:t>ở</a:t>
            </a:r>
            <a:r>
              <a:rPr lang="en-US" sz="2800" i="1" dirty="0">
                <a:solidFill>
                  <a:srgbClr val="840000"/>
                </a:solidFill>
                <a:effectLst/>
                <a:latin typeface="Cambria" panose="02040503050406030204" pitchFamily="18" charset="0"/>
                <a:ea typeface="Cambria" panose="02040503050406030204" pitchFamily="18" charset="0"/>
                <a:cs typeface="Calibri" panose="020F0502020204030204" pitchFamily="34" charset="0"/>
              </a:rPr>
              <a:t> </a:t>
            </a:r>
            <a:r>
              <a:rPr lang="en-US" sz="2800" i="1" dirty="0" err="1">
                <a:solidFill>
                  <a:srgbClr val="840000"/>
                </a:solidFill>
                <a:effectLst/>
                <a:latin typeface="Cambria" panose="02040503050406030204" pitchFamily="18" charset="0"/>
                <a:ea typeface="Cambria" panose="02040503050406030204" pitchFamily="18" charset="0"/>
                <a:cs typeface="Calibri" panose="020F0502020204030204" pitchFamily="34" charset="0"/>
              </a:rPr>
              <a:t>nhà</a:t>
            </a:r>
            <a:r>
              <a:rPr lang="en-US" sz="2800" i="1" dirty="0">
                <a:solidFill>
                  <a:srgbClr val="840000"/>
                </a:solidFill>
                <a:effectLst/>
                <a:latin typeface="Cambria" panose="02040503050406030204" pitchFamily="18" charset="0"/>
                <a:ea typeface="Cambria" panose="02040503050406030204" pitchFamily="18" charset="0"/>
                <a:cs typeface="Calibri" panose="020F0502020204030204" pitchFamily="34" charset="0"/>
              </a:rPr>
              <a:t> </a:t>
            </a:r>
            <a:r>
              <a:rPr lang="en-US" sz="2800" i="1" dirty="0" err="1">
                <a:solidFill>
                  <a:srgbClr val="840000"/>
                </a:solidFill>
                <a:effectLst/>
                <a:latin typeface="Cambria" panose="02040503050406030204" pitchFamily="18" charset="0"/>
                <a:ea typeface="Cambria" panose="02040503050406030204" pitchFamily="18" charset="0"/>
                <a:cs typeface="Calibri" panose="020F0502020204030204" pitchFamily="34" charset="0"/>
              </a:rPr>
              <a:t>một</a:t>
            </a:r>
            <a:r>
              <a:rPr lang="en-US" sz="2800" i="1" dirty="0">
                <a:solidFill>
                  <a:srgbClr val="840000"/>
                </a:solidFill>
                <a:effectLst/>
                <a:latin typeface="Cambria" panose="02040503050406030204" pitchFamily="18" charset="0"/>
                <a:ea typeface="Cambria" panose="02040503050406030204" pitchFamily="18" charset="0"/>
                <a:cs typeface="Calibri" panose="020F0502020204030204" pitchFamily="34" charset="0"/>
              </a:rPr>
              <a:t> </a:t>
            </a:r>
            <a:r>
              <a:rPr lang="en-US" sz="2800" i="1" dirty="0" err="1">
                <a:solidFill>
                  <a:srgbClr val="840000"/>
                </a:solidFill>
                <a:effectLst/>
                <a:latin typeface="Cambria" panose="02040503050406030204" pitchFamily="18" charset="0"/>
                <a:ea typeface="Cambria" panose="02040503050406030204" pitchFamily="18" charset="0"/>
                <a:cs typeface="Calibri" panose="020F0502020204030204" pitchFamily="34" charset="0"/>
              </a:rPr>
              <a:t>mình</a:t>
            </a:r>
            <a:r>
              <a:rPr lang="en-US" sz="2800" i="1" dirty="0">
                <a:solidFill>
                  <a:srgbClr val="840000"/>
                </a:solidFill>
                <a:latin typeface="Cambria" panose="02040503050406030204" pitchFamily="18" charset="0"/>
                <a:ea typeface="Cambria" panose="02040503050406030204" pitchFamily="18" charset="0"/>
                <a:cs typeface="Calibri" panose="020F0502020204030204" pitchFamily="34" charset="0"/>
              </a:rPr>
              <a:t>. Nam </a:t>
            </a:r>
            <a:r>
              <a:rPr lang="en-US" sz="2800" i="1" dirty="0" err="1">
                <a:solidFill>
                  <a:srgbClr val="840000"/>
                </a:solidFill>
                <a:latin typeface="Cambria" panose="02040503050406030204" pitchFamily="18" charset="0"/>
                <a:ea typeface="Cambria" panose="02040503050406030204" pitchFamily="18" charset="0"/>
                <a:cs typeface="Calibri" panose="020F0502020204030204" pitchFamily="34" charset="0"/>
              </a:rPr>
              <a:t>ngửi</a:t>
            </a:r>
            <a:r>
              <a:rPr lang="en-US" sz="2800" i="1" dirty="0">
                <a:solidFill>
                  <a:srgbClr val="840000"/>
                </a:solidFill>
                <a:latin typeface="Cambria" panose="02040503050406030204" pitchFamily="18" charset="0"/>
                <a:ea typeface="Cambria" panose="02040503050406030204" pitchFamily="18" charset="0"/>
                <a:cs typeface="Calibri" panose="020F0502020204030204" pitchFamily="34" charset="0"/>
              </a:rPr>
              <a:t> </a:t>
            </a:r>
            <a:r>
              <a:rPr lang="en-US" sz="2800" i="1" dirty="0" err="1">
                <a:solidFill>
                  <a:srgbClr val="840000"/>
                </a:solidFill>
                <a:latin typeface="Cambria" panose="02040503050406030204" pitchFamily="18" charset="0"/>
                <a:ea typeface="Cambria" panose="02040503050406030204" pitchFamily="18" charset="0"/>
                <a:cs typeface="Calibri" panose="020F0502020204030204" pitchFamily="34" charset="0"/>
              </a:rPr>
              <a:t>thấy</a:t>
            </a:r>
            <a:r>
              <a:rPr lang="en-US" sz="2800" i="1" dirty="0">
                <a:solidFill>
                  <a:srgbClr val="840000"/>
                </a:solidFill>
                <a:latin typeface="Cambria" panose="02040503050406030204" pitchFamily="18" charset="0"/>
                <a:ea typeface="Cambria" panose="02040503050406030204" pitchFamily="18" charset="0"/>
                <a:cs typeface="Calibri" panose="020F0502020204030204" pitchFamily="34" charset="0"/>
              </a:rPr>
              <a:t> </a:t>
            </a:r>
            <a:r>
              <a:rPr lang="en-US" sz="2800" i="1" dirty="0" err="1">
                <a:solidFill>
                  <a:srgbClr val="840000"/>
                </a:solidFill>
                <a:latin typeface="Cambria" panose="02040503050406030204" pitchFamily="18" charset="0"/>
                <a:ea typeface="Cambria" panose="02040503050406030204" pitchFamily="18" charset="0"/>
                <a:cs typeface="Calibri" panose="020F0502020204030204" pitchFamily="34" charset="0"/>
              </a:rPr>
              <a:t>mùi</a:t>
            </a:r>
            <a:r>
              <a:rPr lang="en-US" sz="2800" i="1" dirty="0">
                <a:solidFill>
                  <a:srgbClr val="840000"/>
                </a:solidFill>
                <a:latin typeface="Cambria" panose="02040503050406030204" pitchFamily="18" charset="0"/>
                <a:ea typeface="Cambria" panose="02040503050406030204" pitchFamily="18" charset="0"/>
                <a:cs typeface="Calibri" panose="020F0502020204030204" pitchFamily="34" charset="0"/>
              </a:rPr>
              <a:t> </a:t>
            </a:r>
            <a:r>
              <a:rPr lang="en-US" sz="2800" i="1" dirty="0" err="1">
                <a:solidFill>
                  <a:srgbClr val="840000"/>
                </a:solidFill>
                <a:latin typeface="Cambria" panose="02040503050406030204" pitchFamily="18" charset="0"/>
                <a:ea typeface="Cambria" panose="02040503050406030204" pitchFamily="18" charset="0"/>
                <a:cs typeface="Calibri" panose="020F0502020204030204" pitchFamily="34" charset="0"/>
              </a:rPr>
              <a:t>ga</a:t>
            </a:r>
            <a:r>
              <a:rPr lang="en-US" sz="2800" i="1" dirty="0">
                <a:solidFill>
                  <a:srgbClr val="840000"/>
                </a:solidFill>
                <a:latin typeface="Cambria" panose="02040503050406030204" pitchFamily="18" charset="0"/>
                <a:ea typeface="Cambria" panose="02040503050406030204" pitchFamily="18" charset="0"/>
                <a:cs typeface="Calibri" panose="020F0502020204030204" pitchFamily="34" charset="0"/>
              </a:rPr>
              <a:t> </a:t>
            </a:r>
            <a:r>
              <a:rPr lang="en-US" sz="2800" i="1" dirty="0" err="1">
                <a:solidFill>
                  <a:srgbClr val="840000"/>
                </a:solidFill>
                <a:latin typeface="Cambria" panose="02040503050406030204" pitchFamily="18" charset="0"/>
                <a:ea typeface="Cambria" panose="02040503050406030204" pitchFamily="18" charset="0"/>
                <a:cs typeface="Calibri" panose="020F0502020204030204" pitchFamily="34" charset="0"/>
              </a:rPr>
              <a:t>tỏa</a:t>
            </a:r>
            <a:r>
              <a:rPr lang="en-US" sz="2800" i="1" dirty="0">
                <a:solidFill>
                  <a:srgbClr val="840000"/>
                </a:solidFill>
                <a:latin typeface="Cambria" panose="02040503050406030204" pitchFamily="18" charset="0"/>
                <a:ea typeface="Cambria" panose="02040503050406030204" pitchFamily="18" charset="0"/>
                <a:cs typeface="Calibri" panose="020F0502020204030204" pitchFamily="34" charset="0"/>
              </a:rPr>
              <a:t> ra </a:t>
            </a:r>
            <a:r>
              <a:rPr lang="en-US" sz="2800" i="1" dirty="0" err="1">
                <a:solidFill>
                  <a:srgbClr val="840000"/>
                </a:solidFill>
                <a:latin typeface="Cambria" panose="02040503050406030204" pitchFamily="18" charset="0"/>
                <a:ea typeface="Cambria" panose="02040503050406030204" pitchFamily="18" charset="0"/>
                <a:cs typeface="Calibri" panose="020F0502020204030204" pitchFamily="34" charset="0"/>
              </a:rPr>
              <a:t>từ</a:t>
            </a:r>
            <a:r>
              <a:rPr lang="en-US" sz="2800" i="1" dirty="0">
                <a:solidFill>
                  <a:srgbClr val="840000"/>
                </a:solidFill>
                <a:latin typeface="Cambria" panose="02040503050406030204" pitchFamily="18" charset="0"/>
                <a:ea typeface="Cambria" panose="02040503050406030204" pitchFamily="18" charset="0"/>
                <a:cs typeface="Calibri" panose="020F0502020204030204" pitchFamily="34" charset="0"/>
              </a:rPr>
              <a:t> </a:t>
            </a:r>
            <a:r>
              <a:rPr lang="en-US" sz="2800" i="1" dirty="0" err="1">
                <a:solidFill>
                  <a:srgbClr val="840000"/>
                </a:solidFill>
                <a:latin typeface="Cambria" panose="02040503050406030204" pitchFamily="18" charset="0"/>
                <a:ea typeface="Cambria" panose="02040503050406030204" pitchFamily="18" charset="0"/>
                <a:cs typeface="Calibri" panose="020F0502020204030204" pitchFamily="34" charset="0"/>
              </a:rPr>
              <a:t>phòng</a:t>
            </a:r>
            <a:r>
              <a:rPr lang="en-US" sz="2800" i="1" dirty="0">
                <a:solidFill>
                  <a:srgbClr val="840000"/>
                </a:solidFill>
                <a:latin typeface="Cambria" panose="02040503050406030204" pitchFamily="18" charset="0"/>
                <a:ea typeface="Cambria" panose="02040503050406030204" pitchFamily="18" charset="0"/>
                <a:cs typeface="Calibri" panose="020F0502020204030204" pitchFamily="34" charset="0"/>
              </a:rPr>
              <a:t> </a:t>
            </a:r>
            <a:r>
              <a:rPr lang="en-US" sz="2800" i="1" dirty="0" err="1">
                <a:solidFill>
                  <a:srgbClr val="840000"/>
                </a:solidFill>
                <a:latin typeface="Cambria" panose="02040503050406030204" pitchFamily="18" charset="0"/>
                <a:ea typeface="Cambria" panose="02040503050406030204" pitchFamily="18" charset="0"/>
                <a:cs typeface="Calibri" panose="020F0502020204030204" pitchFamily="34" charset="0"/>
              </a:rPr>
              <a:t>bếp</a:t>
            </a:r>
            <a:endParaRPr lang="en-US" sz="2800" i="1" dirty="0">
              <a:solidFill>
                <a:srgbClr val="840000"/>
              </a:solidFill>
              <a:effectLst/>
              <a:latin typeface="Cambria" panose="02040503050406030204" pitchFamily="18" charset="0"/>
              <a:ea typeface="Cambria" panose="02040503050406030204" pitchFamily="18" charset="0"/>
              <a:cs typeface="Calibri" panose="020F0502020204030204" pitchFamily="34" charset="0"/>
            </a:endParaRPr>
          </a:p>
        </p:txBody>
      </p:sp>
      <p:pic>
        <p:nvPicPr>
          <p:cNvPr id="17" name="图片 21">
            <a:extLst>
              <a:ext uri="{FF2B5EF4-FFF2-40B4-BE49-F238E27FC236}">
                <a16:creationId xmlns:a16="http://schemas.microsoft.com/office/drawing/2014/main" id="{CBB54681-AF4A-724D-B711-674D640AACF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1160" b="30336"/>
          <a:stretch/>
        </p:blipFill>
        <p:spPr>
          <a:xfrm>
            <a:off x="8526795" y="49256"/>
            <a:ext cx="3321543" cy="1611081"/>
          </a:xfrm>
          <a:prstGeom prst="rect">
            <a:avLst/>
          </a:prstGeom>
        </p:spPr>
      </p:pic>
      <p:sp>
        <p:nvSpPr>
          <p:cNvPr id="9" name="Rectangle 8">
            <a:extLst>
              <a:ext uri="{FF2B5EF4-FFF2-40B4-BE49-F238E27FC236}">
                <a16:creationId xmlns:a16="http://schemas.microsoft.com/office/drawing/2014/main" id="{9E92EC74-96F4-AD4F-B2AD-D5EE292363BD}"/>
              </a:ext>
            </a:extLst>
          </p:cNvPr>
          <p:cNvSpPr/>
          <p:nvPr/>
        </p:nvSpPr>
        <p:spPr>
          <a:xfrm>
            <a:off x="2967433" y="4307414"/>
            <a:ext cx="4841009" cy="1595886"/>
          </a:xfrm>
          <a:prstGeom prst="rect">
            <a:avLst/>
          </a:prstGeom>
          <a:solidFill>
            <a:schemeClr val="bg1"/>
          </a:solidFill>
          <a:ln w="38100">
            <a:solidFill>
              <a:srgbClr val="C74D56"/>
            </a:solidFill>
          </a:ln>
        </p:spPr>
        <p:txBody>
          <a:bodyPr wrap="square">
            <a:spAutoFit/>
          </a:bodyPr>
          <a:lstStyle/>
          <a:p>
            <a:pPr algn="just">
              <a:lnSpc>
                <a:spcPct val="120000"/>
              </a:lnSpc>
              <a:spcAft>
                <a:spcPts val="0"/>
              </a:spcAft>
            </a:pPr>
            <a:r>
              <a:rPr lang="en-US" sz="2800" i="1" dirty="0">
                <a:solidFill>
                  <a:srgbClr val="840000"/>
                </a:solidFill>
                <a:latin typeface="Cambria" panose="02040503050406030204" pitchFamily="18" charset="0"/>
                <a:ea typeface="Cambria" panose="02040503050406030204" pitchFamily="18" charset="0"/>
                <a:cs typeface="Calibri" panose="020F0502020204030204" pitchFamily="34" charset="0"/>
              </a:rPr>
              <a:t>2</a:t>
            </a:r>
            <a:r>
              <a:rPr lang="en-US" sz="2800" i="1" dirty="0">
                <a:solidFill>
                  <a:srgbClr val="840000"/>
                </a:solidFill>
                <a:effectLst/>
                <a:latin typeface="Cambria" panose="02040503050406030204" pitchFamily="18" charset="0"/>
                <a:ea typeface="Cambria" panose="02040503050406030204" pitchFamily="18" charset="0"/>
                <a:cs typeface="Calibri" panose="020F0502020204030204" pitchFamily="34" charset="0"/>
              </a:rPr>
              <a:t>. </a:t>
            </a:r>
            <a:r>
              <a:rPr lang="en-US" sz="2800" i="1" dirty="0" err="1">
                <a:solidFill>
                  <a:srgbClr val="840000"/>
                </a:solidFill>
                <a:effectLst/>
                <a:latin typeface="Cambria" panose="02040503050406030204" pitchFamily="18" charset="0"/>
                <a:ea typeface="Cambria" panose="02040503050406030204" pitchFamily="18" charset="0"/>
                <a:cs typeface="Calibri" panose="020F0502020204030204" pitchFamily="34" charset="0"/>
              </a:rPr>
              <a:t>Gần</a:t>
            </a:r>
            <a:r>
              <a:rPr lang="en-US" sz="2800" i="1" dirty="0">
                <a:solidFill>
                  <a:srgbClr val="840000"/>
                </a:solidFill>
                <a:effectLst/>
                <a:latin typeface="Cambria" panose="02040503050406030204" pitchFamily="18" charset="0"/>
                <a:ea typeface="Cambria" panose="02040503050406030204" pitchFamily="18" charset="0"/>
                <a:cs typeface="Calibri" panose="020F0502020204030204" pitchFamily="34" charset="0"/>
              </a:rPr>
              <a:t> </a:t>
            </a:r>
            <a:r>
              <a:rPr lang="en-US" sz="2800" i="1" dirty="0" err="1">
                <a:solidFill>
                  <a:srgbClr val="840000"/>
                </a:solidFill>
                <a:effectLst/>
                <a:latin typeface="Cambria" panose="02040503050406030204" pitchFamily="18" charset="0"/>
                <a:ea typeface="Cambria" panose="02040503050406030204" pitchFamily="18" charset="0"/>
                <a:cs typeface="Calibri" panose="020F0502020204030204" pitchFamily="34" charset="0"/>
              </a:rPr>
              <a:t>đây</a:t>
            </a:r>
            <a:r>
              <a:rPr lang="en-US" sz="2800" i="1" dirty="0">
                <a:solidFill>
                  <a:srgbClr val="840000"/>
                </a:solidFill>
                <a:effectLst/>
                <a:latin typeface="Cambria" panose="02040503050406030204" pitchFamily="18" charset="0"/>
                <a:ea typeface="Cambria" panose="02040503050406030204" pitchFamily="18" charset="0"/>
                <a:cs typeface="Calibri" panose="020F0502020204030204" pitchFamily="34" charset="0"/>
              </a:rPr>
              <a:t> </a:t>
            </a:r>
            <a:r>
              <a:rPr lang="en-US" sz="2800" i="1" dirty="0" err="1">
                <a:solidFill>
                  <a:srgbClr val="840000"/>
                </a:solidFill>
                <a:effectLst/>
                <a:latin typeface="Cambria" panose="02040503050406030204" pitchFamily="18" charset="0"/>
                <a:ea typeface="Cambria" panose="02040503050406030204" pitchFamily="18" charset="0"/>
                <a:cs typeface="Calibri" panose="020F0502020204030204" pitchFamily="34" charset="0"/>
              </a:rPr>
              <a:t>anh</a:t>
            </a:r>
            <a:r>
              <a:rPr lang="en-US" sz="2800" i="1" dirty="0">
                <a:solidFill>
                  <a:srgbClr val="840000"/>
                </a:solidFill>
                <a:effectLst/>
                <a:latin typeface="Cambria" panose="02040503050406030204" pitchFamily="18" charset="0"/>
                <a:ea typeface="Cambria" panose="02040503050406030204" pitchFamily="18" charset="0"/>
                <a:cs typeface="Calibri" panose="020F0502020204030204" pitchFamily="34" charset="0"/>
              </a:rPr>
              <a:t> </a:t>
            </a:r>
            <a:r>
              <a:rPr lang="en-US" sz="2800" i="1" dirty="0" err="1">
                <a:solidFill>
                  <a:srgbClr val="840000"/>
                </a:solidFill>
                <a:effectLst/>
                <a:latin typeface="Cambria" panose="02040503050406030204" pitchFamily="18" charset="0"/>
                <a:ea typeface="Cambria" panose="02040503050406030204" pitchFamily="18" charset="0"/>
                <a:cs typeface="Calibri" panose="020F0502020204030204" pitchFamily="34" charset="0"/>
              </a:rPr>
              <a:t>hàng</a:t>
            </a:r>
            <a:r>
              <a:rPr lang="en-US" sz="2800" i="1" dirty="0">
                <a:solidFill>
                  <a:srgbClr val="840000"/>
                </a:solidFill>
                <a:effectLst/>
                <a:latin typeface="Cambria" panose="02040503050406030204" pitchFamily="18" charset="0"/>
                <a:ea typeface="Cambria" panose="02040503050406030204" pitchFamily="18" charset="0"/>
                <a:cs typeface="Calibri" panose="020F0502020204030204" pitchFamily="34" charset="0"/>
              </a:rPr>
              <a:t> </a:t>
            </a:r>
            <a:r>
              <a:rPr lang="en-US" sz="2800" i="1" dirty="0" err="1">
                <a:solidFill>
                  <a:srgbClr val="840000"/>
                </a:solidFill>
                <a:effectLst/>
                <a:latin typeface="Cambria" panose="02040503050406030204" pitchFamily="18" charset="0"/>
                <a:ea typeface="Cambria" panose="02040503050406030204" pitchFamily="18" charset="0"/>
                <a:cs typeface="Calibri" panose="020F0502020204030204" pitchFamily="34" charset="0"/>
              </a:rPr>
              <a:t>xóm</a:t>
            </a:r>
            <a:r>
              <a:rPr lang="en-US" sz="2800" i="1" dirty="0">
                <a:solidFill>
                  <a:srgbClr val="840000"/>
                </a:solidFill>
                <a:effectLst/>
                <a:latin typeface="Cambria" panose="02040503050406030204" pitchFamily="18" charset="0"/>
                <a:ea typeface="Cambria" panose="02040503050406030204" pitchFamily="18" charset="0"/>
                <a:cs typeface="Calibri" panose="020F0502020204030204" pitchFamily="34" charset="0"/>
              </a:rPr>
              <a:t> hay sang </a:t>
            </a:r>
            <a:r>
              <a:rPr lang="en-US" sz="2800" i="1" dirty="0" err="1">
                <a:solidFill>
                  <a:srgbClr val="840000"/>
                </a:solidFill>
                <a:effectLst/>
                <a:latin typeface="Cambria" panose="02040503050406030204" pitchFamily="18" charset="0"/>
                <a:ea typeface="Cambria" panose="02040503050406030204" pitchFamily="18" charset="0"/>
                <a:cs typeface="Calibri" panose="020F0502020204030204" pitchFamily="34" charset="0"/>
              </a:rPr>
              <a:t>nhà</a:t>
            </a:r>
            <a:r>
              <a:rPr lang="en-US" sz="2800" i="1" dirty="0">
                <a:solidFill>
                  <a:srgbClr val="840000"/>
                </a:solidFill>
                <a:effectLst/>
                <a:latin typeface="Cambria" panose="02040503050406030204" pitchFamily="18" charset="0"/>
                <a:ea typeface="Cambria" panose="02040503050406030204" pitchFamily="18" charset="0"/>
                <a:cs typeface="Calibri" panose="020F0502020204030204" pitchFamily="34" charset="0"/>
              </a:rPr>
              <a:t> Lan </a:t>
            </a:r>
            <a:r>
              <a:rPr lang="en-US" sz="2800" i="1" dirty="0" err="1">
                <a:solidFill>
                  <a:srgbClr val="840000"/>
                </a:solidFill>
                <a:effectLst/>
                <a:latin typeface="Cambria" panose="02040503050406030204" pitchFamily="18" charset="0"/>
                <a:ea typeface="Cambria" panose="02040503050406030204" pitchFamily="18" charset="0"/>
                <a:cs typeface="Calibri" panose="020F0502020204030204" pitchFamily="34" charset="0"/>
              </a:rPr>
              <a:t>chơi</a:t>
            </a:r>
            <a:r>
              <a:rPr lang="en-US" sz="2800" i="1" dirty="0">
                <a:solidFill>
                  <a:srgbClr val="840000"/>
                </a:solidFill>
                <a:effectLst/>
                <a:latin typeface="Cambria" panose="02040503050406030204" pitchFamily="18" charset="0"/>
                <a:ea typeface="Cambria" panose="02040503050406030204" pitchFamily="18" charset="0"/>
                <a:cs typeface="Calibri" panose="020F0502020204030204" pitchFamily="34" charset="0"/>
              </a:rPr>
              <a:t> </a:t>
            </a:r>
            <a:r>
              <a:rPr lang="en-US" sz="2800" i="1" dirty="0" err="1">
                <a:solidFill>
                  <a:srgbClr val="840000"/>
                </a:solidFill>
                <a:effectLst/>
                <a:latin typeface="Cambria" panose="02040503050406030204" pitchFamily="18" charset="0"/>
                <a:ea typeface="Cambria" panose="02040503050406030204" pitchFamily="18" charset="0"/>
                <a:cs typeface="Calibri" panose="020F0502020204030204" pitchFamily="34" charset="0"/>
              </a:rPr>
              <a:t>và</a:t>
            </a:r>
            <a:r>
              <a:rPr lang="en-US" sz="2800" i="1" dirty="0">
                <a:solidFill>
                  <a:srgbClr val="840000"/>
                </a:solidFill>
                <a:effectLst/>
                <a:latin typeface="Cambria" panose="02040503050406030204" pitchFamily="18" charset="0"/>
                <a:ea typeface="Cambria" panose="02040503050406030204" pitchFamily="18" charset="0"/>
                <a:cs typeface="Calibri" panose="020F0502020204030204" pitchFamily="34" charset="0"/>
              </a:rPr>
              <a:t> </a:t>
            </a:r>
            <a:r>
              <a:rPr lang="en-US" sz="2800" i="1" dirty="0" err="1">
                <a:solidFill>
                  <a:srgbClr val="840000"/>
                </a:solidFill>
                <a:effectLst/>
                <a:latin typeface="Cambria" panose="02040503050406030204" pitchFamily="18" charset="0"/>
                <a:ea typeface="Cambria" panose="02040503050406030204" pitchFamily="18" charset="0"/>
                <a:cs typeface="Calibri" panose="020F0502020204030204" pitchFamily="34" charset="0"/>
              </a:rPr>
              <a:t>đòi</a:t>
            </a:r>
            <a:r>
              <a:rPr lang="en-US" sz="2800" i="1" dirty="0">
                <a:solidFill>
                  <a:srgbClr val="840000"/>
                </a:solidFill>
                <a:effectLst/>
                <a:latin typeface="Cambria" panose="02040503050406030204" pitchFamily="18" charset="0"/>
                <a:ea typeface="Cambria" panose="02040503050406030204" pitchFamily="18" charset="0"/>
                <a:cs typeface="Calibri" panose="020F0502020204030204" pitchFamily="34" charset="0"/>
              </a:rPr>
              <a:t> </a:t>
            </a:r>
            <a:r>
              <a:rPr lang="en-US" sz="2800" i="1" dirty="0" err="1">
                <a:solidFill>
                  <a:srgbClr val="840000"/>
                </a:solidFill>
                <a:effectLst/>
                <a:latin typeface="Cambria" panose="02040503050406030204" pitchFamily="18" charset="0"/>
                <a:ea typeface="Cambria" panose="02040503050406030204" pitchFamily="18" charset="0"/>
                <a:cs typeface="Calibri" panose="020F0502020204030204" pitchFamily="34" charset="0"/>
              </a:rPr>
              <a:t>cầm</a:t>
            </a:r>
            <a:r>
              <a:rPr lang="en-US" sz="2800" i="1" dirty="0">
                <a:solidFill>
                  <a:srgbClr val="840000"/>
                </a:solidFill>
                <a:effectLst/>
                <a:latin typeface="Cambria" panose="02040503050406030204" pitchFamily="18" charset="0"/>
                <a:ea typeface="Cambria" panose="02040503050406030204" pitchFamily="18" charset="0"/>
                <a:cs typeface="Calibri" panose="020F0502020204030204" pitchFamily="34" charset="0"/>
              </a:rPr>
              <a:t> </a:t>
            </a:r>
            <a:r>
              <a:rPr lang="en-US" sz="2800" i="1" dirty="0" err="1">
                <a:solidFill>
                  <a:srgbClr val="840000"/>
                </a:solidFill>
                <a:effectLst/>
                <a:latin typeface="Cambria" panose="02040503050406030204" pitchFamily="18" charset="0"/>
                <a:ea typeface="Cambria" panose="02040503050406030204" pitchFamily="18" charset="0"/>
                <a:cs typeface="Calibri" panose="020F0502020204030204" pitchFamily="34" charset="0"/>
              </a:rPr>
              <a:t>tay</a:t>
            </a:r>
            <a:r>
              <a:rPr lang="en-US" sz="2800" i="1" dirty="0">
                <a:solidFill>
                  <a:srgbClr val="840000"/>
                </a:solidFill>
                <a:effectLst/>
                <a:latin typeface="Cambria" panose="02040503050406030204" pitchFamily="18" charset="0"/>
                <a:ea typeface="Cambria" panose="02040503050406030204" pitchFamily="18" charset="0"/>
                <a:cs typeface="Calibri" panose="020F0502020204030204" pitchFamily="34" charset="0"/>
              </a:rPr>
              <a:t> Lan. Lan </a:t>
            </a:r>
            <a:r>
              <a:rPr lang="en-US" sz="2800" i="1" dirty="0" err="1">
                <a:solidFill>
                  <a:srgbClr val="840000"/>
                </a:solidFill>
                <a:effectLst/>
                <a:latin typeface="Cambria" panose="02040503050406030204" pitchFamily="18" charset="0"/>
                <a:ea typeface="Cambria" panose="02040503050406030204" pitchFamily="18" charset="0"/>
                <a:cs typeface="Calibri" panose="020F0502020204030204" pitchFamily="34" charset="0"/>
              </a:rPr>
              <a:t>đã</a:t>
            </a:r>
            <a:r>
              <a:rPr lang="en-US" sz="2800" i="1" dirty="0">
                <a:solidFill>
                  <a:srgbClr val="840000"/>
                </a:solidFill>
                <a:effectLst/>
                <a:latin typeface="Cambria" panose="02040503050406030204" pitchFamily="18" charset="0"/>
                <a:ea typeface="Cambria" panose="02040503050406030204" pitchFamily="18" charset="0"/>
                <a:cs typeface="Calibri" panose="020F0502020204030204" pitchFamily="34" charset="0"/>
              </a:rPr>
              <a:t> </a:t>
            </a:r>
            <a:r>
              <a:rPr lang="en-US" sz="2800" i="1" dirty="0" err="1">
                <a:solidFill>
                  <a:srgbClr val="840000"/>
                </a:solidFill>
                <a:effectLst/>
                <a:latin typeface="Cambria" panose="02040503050406030204" pitchFamily="18" charset="0"/>
                <a:ea typeface="Cambria" panose="02040503050406030204" pitchFamily="18" charset="0"/>
                <a:cs typeface="Calibri" panose="020F0502020204030204" pitchFamily="34" charset="0"/>
              </a:rPr>
              <a:t>kể</a:t>
            </a:r>
            <a:r>
              <a:rPr lang="en-US" sz="2800" i="1" dirty="0">
                <a:solidFill>
                  <a:srgbClr val="840000"/>
                </a:solidFill>
                <a:effectLst/>
                <a:latin typeface="Cambria" panose="02040503050406030204" pitchFamily="18" charset="0"/>
                <a:ea typeface="Cambria" panose="02040503050406030204" pitchFamily="18" charset="0"/>
                <a:cs typeface="Calibri" panose="020F0502020204030204" pitchFamily="34" charset="0"/>
              </a:rPr>
              <a:t> </a:t>
            </a:r>
            <a:r>
              <a:rPr lang="en-US" sz="2800" i="1" dirty="0" err="1">
                <a:solidFill>
                  <a:srgbClr val="840000"/>
                </a:solidFill>
                <a:effectLst/>
                <a:latin typeface="Cambria" panose="02040503050406030204" pitchFamily="18" charset="0"/>
                <a:ea typeface="Cambria" panose="02040503050406030204" pitchFamily="18" charset="0"/>
                <a:cs typeface="Calibri" panose="020F0502020204030204" pitchFamily="34" charset="0"/>
              </a:rPr>
              <a:t>cho</a:t>
            </a:r>
            <a:r>
              <a:rPr lang="en-US" sz="2800" i="1" dirty="0">
                <a:solidFill>
                  <a:srgbClr val="840000"/>
                </a:solidFill>
                <a:effectLst/>
                <a:latin typeface="Cambria" panose="02040503050406030204" pitchFamily="18" charset="0"/>
                <a:ea typeface="Cambria" panose="02040503050406030204" pitchFamily="18" charset="0"/>
                <a:cs typeface="Calibri" panose="020F0502020204030204" pitchFamily="34" charset="0"/>
              </a:rPr>
              <a:t> </a:t>
            </a:r>
            <a:r>
              <a:rPr lang="en-US" sz="2800" i="1" dirty="0" err="1">
                <a:solidFill>
                  <a:srgbClr val="840000"/>
                </a:solidFill>
                <a:effectLst/>
                <a:latin typeface="Cambria" panose="02040503050406030204" pitchFamily="18" charset="0"/>
                <a:ea typeface="Cambria" panose="02040503050406030204" pitchFamily="18" charset="0"/>
                <a:cs typeface="Calibri" panose="020F0502020204030204" pitchFamily="34" charset="0"/>
              </a:rPr>
              <a:t>mẹ</a:t>
            </a:r>
            <a:r>
              <a:rPr lang="en-US" sz="2800" i="1" dirty="0">
                <a:solidFill>
                  <a:srgbClr val="840000"/>
                </a:solidFill>
                <a:effectLst/>
                <a:latin typeface="Cambria" panose="02040503050406030204" pitchFamily="18" charset="0"/>
                <a:ea typeface="Cambria" panose="02040503050406030204" pitchFamily="18" charset="0"/>
                <a:cs typeface="Calibri" panose="020F0502020204030204" pitchFamily="34" charset="0"/>
              </a:rPr>
              <a:t> </a:t>
            </a:r>
            <a:r>
              <a:rPr lang="en-US" sz="2800" i="1" dirty="0" err="1">
                <a:solidFill>
                  <a:srgbClr val="840000"/>
                </a:solidFill>
                <a:effectLst/>
                <a:latin typeface="Cambria" panose="02040503050406030204" pitchFamily="18" charset="0"/>
                <a:ea typeface="Cambria" panose="02040503050406030204" pitchFamily="18" charset="0"/>
                <a:cs typeface="Calibri" panose="020F0502020204030204" pitchFamily="34" charset="0"/>
              </a:rPr>
              <a:t>nghe</a:t>
            </a:r>
            <a:endParaRPr lang="en-US" sz="2800" i="1" dirty="0">
              <a:solidFill>
                <a:srgbClr val="840000"/>
              </a:solidFill>
              <a:effectLst/>
              <a:latin typeface="Cambria" panose="02040503050406030204" pitchFamily="18" charset="0"/>
              <a:ea typeface="Cambria" panose="02040503050406030204" pitchFamily="18" charset="0"/>
              <a:cs typeface="Calibri" panose="020F0502020204030204" pitchFamily="34" charset="0"/>
            </a:endParaRPr>
          </a:p>
        </p:txBody>
      </p:sp>
      <p:pic>
        <p:nvPicPr>
          <p:cNvPr id="5" name="Picture 4">
            <a:extLst>
              <a:ext uri="{FF2B5EF4-FFF2-40B4-BE49-F238E27FC236}">
                <a16:creationId xmlns:a16="http://schemas.microsoft.com/office/drawing/2014/main" id="{098F9120-A64C-4544-87C5-6C067F5356E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14327" y="1991306"/>
            <a:ext cx="3291733" cy="1885406"/>
          </a:xfrm>
          <a:prstGeom prst="rect">
            <a:avLst/>
          </a:prstGeom>
        </p:spPr>
      </p:pic>
      <p:pic>
        <p:nvPicPr>
          <p:cNvPr id="7" name="Picture 6">
            <a:extLst>
              <a:ext uri="{FF2B5EF4-FFF2-40B4-BE49-F238E27FC236}">
                <a16:creationId xmlns:a16="http://schemas.microsoft.com/office/drawing/2014/main" id="{F2B68209-D0D0-6141-896A-9CBAE5234A6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00698" y="4200593"/>
            <a:ext cx="3118990" cy="1885406"/>
          </a:xfrm>
          <a:prstGeom prst="rect">
            <a:avLst/>
          </a:prstGeom>
        </p:spPr>
      </p:pic>
      <p:sp>
        <p:nvSpPr>
          <p:cNvPr id="8" name="Cloud 7">
            <a:extLst>
              <a:ext uri="{FF2B5EF4-FFF2-40B4-BE49-F238E27FC236}">
                <a16:creationId xmlns:a16="http://schemas.microsoft.com/office/drawing/2014/main" id="{FF1D9F3B-4AAA-C542-9849-B6362A015622}"/>
              </a:ext>
            </a:extLst>
          </p:cNvPr>
          <p:cNvSpPr/>
          <p:nvPr/>
        </p:nvSpPr>
        <p:spPr>
          <a:xfrm>
            <a:off x="3168816" y="1743739"/>
            <a:ext cx="7571652" cy="4249047"/>
          </a:xfrm>
          <a:prstGeom prst="cloud">
            <a:avLst/>
          </a:prstGeom>
          <a:solidFill>
            <a:srgbClr val="C0E9F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4000" dirty="0">
                <a:solidFill>
                  <a:schemeClr val="tx1"/>
                </a:solidFill>
                <a:latin typeface="Arial" panose="020B0604020202020204" pitchFamily="34" charset="0"/>
                <a:cs typeface="Arial" panose="020B0604020202020204" pitchFamily="34" charset="0"/>
              </a:rPr>
              <a:t>Em hãy nhận xét về cách tìm kiếm hỗ trợ của các bạn trong tình huống trên</a:t>
            </a:r>
          </a:p>
        </p:txBody>
      </p:sp>
    </p:spTree>
    <p:extLst>
      <p:ext uri="{BB962C8B-B14F-4D97-AF65-F5344CB8AC3E}">
        <p14:creationId xmlns:p14="http://schemas.microsoft.com/office/powerpoint/2010/main" val="2713714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9"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dissolv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anim calcmode="lin" valueType="num">
                                      <p:cBhvr>
                                        <p:cTn id="23" dur="1000" fill="hold"/>
                                        <p:tgtEl>
                                          <p:spTgt spid="9"/>
                                        </p:tgtEl>
                                        <p:attrNameLst>
                                          <p:attrName>ppt_x</p:attrName>
                                        </p:attrNameLst>
                                      </p:cBhvr>
                                      <p:tavLst>
                                        <p:tav tm="0">
                                          <p:val>
                                            <p:strVal val="#ppt_x"/>
                                          </p:val>
                                        </p:tav>
                                        <p:tav tm="100000">
                                          <p:val>
                                            <p:strVal val="#ppt_x"/>
                                          </p:val>
                                        </p:tav>
                                      </p:tavLst>
                                    </p:anim>
                                    <p:anim calcmode="lin" valueType="num">
                                      <p:cBhvr>
                                        <p:cTn id="24" dur="1000" fill="hold"/>
                                        <p:tgtEl>
                                          <p:spTgt spid="9"/>
                                        </p:tgtEl>
                                        <p:attrNameLst>
                                          <p:attrName>ppt_y</p:attrName>
                                        </p:attrNameLst>
                                      </p:cBhvr>
                                      <p:tavLst>
                                        <p:tav tm="0">
                                          <p:val>
                                            <p:strVal val="#ppt_y+.1"/>
                                          </p:val>
                                        </p:tav>
                                        <p:tav tm="100000">
                                          <p:val>
                                            <p:strVal val="#ppt_y"/>
                                          </p:val>
                                        </p:tav>
                                      </p:tavLst>
                                    </p:anim>
                                  </p:childTnLst>
                                </p:cTn>
                              </p:par>
                              <p:par>
                                <p:cTn id="25" presetID="9" presetClass="entr" presetSubtype="0" fill="hold" nodeType="with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dissolve">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1"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circle(in)">
                                      <p:cBhvr>
                                        <p:cTn id="32" dur="20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xit" presetSubtype="10" fill="hold" grpId="0" nodeType="clickEffect">
                                  <p:stCondLst>
                                    <p:cond delay="0"/>
                                  </p:stCondLst>
                                  <p:childTnLst>
                                    <p:animEffect transition="out" filter="blinds(horizontal)">
                                      <p:cBhvr>
                                        <p:cTn id="36" dur="500"/>
                                        <p:tgtEl>
                                          <p:spTgt spid="8"/>
                                        </p:tgtEl>
                                      </p:cBhvr>
                                    </p:animEffect>
                                    <p:set>
                                      <p:cBhvr>
                                        <p:cTn id="37"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2" grpId="0" animBg="1"/>
      <p:bldP spid="9" grpId="0" animBg="1"/>
      <p:bldP spid="8" grpId="0" animBg="1"/>
      <p:bldP spid="8" grpId="1" animBg="1"/>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bg>
      <p:bgPr>
        <a:pattFill prst="pct5">
          <a:fgClr>
            <a:schemeClr val="bg1"/>
          </a:fgClr>
          <a:bgClr>
            <a:srgbClr val="C9DD4C"/>
          </a:bgClr>
        </a:pattFill>
        <a:effectLst/>
      </p:bgPr>
    </p:bg>
    <p:spTree>
      <p:nvGrpSpPr>
        <p:cNvPr id="1" name=""/>
        <p:cNvGrpSpPr/>
        <p:nvPr/>
      </p:nvGrpSpPr>
      <p:grpSpPr>
        <a:xfrm>
          <a:off x="0" y="0"/>
          <a:ext cx="0" cy="0"/>
          <a:chOff x="0" y="0"/>
          <a:chExt cx="0" cy="0"/>
        </a:xfrm>
      </p:grpSpPr>
      <p:sp>
        <p:nvSpPr>
          <p:cNvPr id="3" name="Rounded Rectangle 2">
            <a:extLst>
              <a:ext uri="{FF2B5EF4-FFF2-40B4-BE49-F238E27FC236}">
                <a16:creationId xmlns:a16="http://schemas.microsoft.com/office/drawing/2014/main" id="{21F0FF8D-4E32-784E-9EB0-EDEBBB9B02CF}"/>
              </a:ext>
            </a:extLst>
          </p:cNvPr>
          <p:cNvSpPr/>
          <p:nvPr/>
        </p:nvSpPr>
        <p:spPr>
          <a:xfrm>
            <a:off x="627321" y="427960"/>
            <a:ext cx="10937358" cy="6002079"/>
          </a:xfrm>
          <a:prstGeom prst="roundRect">
            <a:avLst/>
          </a:prstGeom>
          <a:solidFill>
            <a:schemeClr val="bg1">
              <a:alpha val="8857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12" name="Rectangle 11">
            <a:extLst>
              <a:ext uri="{FF2B5EF4-FFF2-40B4-BE49-F238E27FC236}">
                <a16:creationId xmlns:a16="http://schemas.microsoft.com/office/drawing/2014/main" id="{0FCCA44D-0FD0-3E4A-B172-EC261DF93B2E}"/>
              </a:ext>
            </a:extLst>
          </p:cNvPr>
          <p:cNvSpPr/>
          <p:nvPr/>
        </p:nvSpPr>
        <p:spPr>
          <a:xfrm>
            <a:off x="6073231" y="1079830"/>
            <a:ext cx="5110717" cy="4698337"/>
          </a:xfrm>
          <a:prstGeom prst="rect">
            <a:avLst/>
          </a:prstGeom>
          <a:solidFill>
            <a:srgbClr val="C0E9FD">
              <a:alpha val="59000"/>
            </a:srgbClr>
          </a:solidFill>
          <a:ln w="38100">
            <a:solidFill>
              <a:schemeClr val="bg1"/>
            </a:solidFill>
          </a:ln>
        </p:spPr>
        <p:txBody>
          <a:bodyPr wrap="square">
            <a:spAutoFit/>
          </a:bodyPr>
          <a:lstStyle/>
          <a:p>
            <a:pPr algn="just">
              <a:lnSpc>
                <a:spcPct val="120000"/>
              </a:lnSpc>
              <a:spcAft>
                <a:spcPts val="0"/>
              </a:spcAft>
            </a:pPr>
            <a:r>
              <a:rPr lang="vi-VN" sz="2800" dirty="0"/>
              <a:t> Bạn Nam đã biết tìm kiếm sự hỗ trợ kịp thời. Thấy trong nhà có mùi khí gas bạn đã bình tĩnh nói rõ sự việc với người lớn là chú hàng xóm và nhờ chú giúp đỡ. Nếu không nhờ người lớn giúp đỡ kiểm tra khí gas có trong nhà không thì có thể xảy ra hỏa hoạn.</a:t>
            </a:r>
            <a:endParaRPr lang="en-US" sz="4000" i="1" dirty="0">
              <a:solidFill>
                <a:srgbClr val="840000"/>
              </a:solidFill>
              <a:effectLst/>
              <a:latin typeface="Cambria" panose="02040503050406030204" pitchFamily="18" charset="0"/>
              <a:ea typeface="Cambria" panose="02040503050406030204" pitchFamily="18" charset="0"/>
              <a:cs typeface="Calibri" panose="020F0502020204030204" pitchFamily="34" charset="0"/>
            </a:endParaRPr>
          </a:p>
        </p:txBody>
      </p:sp>
      <p:pic>
        <p:nvPicPr>
          <p:cNvPr id="5" name="Picture 4">
            <a:extLst>
              <a:ext uri="{FF2B5EF4-FFF2-40B4-BE49-F238E27FC236}">
                <a16:creationId xmlns:a16="http://schemas.microsoft.com/office/drawing/2014/main" id="{098F9120-A64C-4544-87C5-6C067F5356E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1293" y="1062259"/>
            <a:ext cx="4520735" cy="2589342"/>
          </a:xfrm>
          <a:prstGeom prst="rect">
            <a:avLst/>
          </a:prstGeom>
        </p:spPr>
      </p:pic>
      <p:sp>
        <p:nvSpPr>
          <p:cNvPr id="13" name="Rectangle 12">
            <a:extLst>
              <a:ext uri="{FF2B5EF4-FFF2-40B4-BE49-F238E27FC236}">
                <a16:creationId xmlns:a16="http://schemas.microsoft.com/office/drawing/2014/main" id="{15EA576E-49C1-0E45-9C92-87E59A69E1DD}"/>
              </a:ext>
            </a:extLst>
          </p:cNvPr>
          <p:cNvSpPr/>
          <p:nvPr/>
        </p:nvSpPr>
        <p:spPr>
          <a:xfrm>
            <a:off x="1030820" y="4023734"/>
            <a:ext cx="4661680" cy="1595886"/>
          </a:xfrm>
          <a:prstGeom prst="rect">
            <a:avLst/>
          </a:prstGeom>
          <a:solidFill>
            <a:schemeClr val="bg1"/>
          </a:solidFill>
          <a:ln w="38100">
            <a:solidFill>
              <a:srgbClr val="C74D56"/>
            </a:solidFill>
          </a:ln>
        </p:spPr>
        <p:txBody>
          <a:bodyPr wrap="square">
            <a:spAutoFit/>
          </a:bodyPr>
          <a:lstStyle/>
          <a:p>
            <a:pPr algn="just">
              <a:lnSpc>
                <a:spcPct val="120000"/>
              </a:lnSpc>
              <a:spcAft>
                <a:spcPts val="0"/>
              </a:spcAft>
            </a:pPr>
            <a:r>
              <a:rPr lang="en-US" sz="2800" i="1" dirty="0">
                <a:solidFill>
                  <a:srgbClr val="840000"/>
                </a:solidFill>
                <a:effectLst/>
                <a:latin typeface="Cambria" panose="02040503050406030204" pitchFamily="18" charset="0"/>
                <a:ea typeface="Cambria" panose="02040503050406030204" pitchFamily="18" charset="0"/>
                <a:cs typeface="Calibri" panose="020F0502020204030204" pitchFamily="34" charset="0"/>
              </a:rPr>
              <a:t>1. </a:t>
            </a:r>
            <a:r>
              <a:rPr lang="en-US" sz="2800" i="1" dirty="0" err="1">
                <a:solidFill>
                  <a:srgbClr val="840000"/>
                </a:solidFill>
                <a:effectLst/>
                <a:latin typeface="Cambria" panose="02040503050406030204" pitchFamily="18" charset="0"/>
                <a:ea typeface="Cambria" panose="02040503050406030204" pitchFamily="18" charset="0"/>
                <a:cs typeface="Calibri" panose="020F0502020204030204" pitchFamily="34" charset="0"/>
              </a:rPr>
              <a:t>Sáng</a:t>
            </a:r>
            <a:r>
              <a:rPr lang="en-US" sz="2800" i="1" dirty="0">
                <a:solidFill>
                  <a:srgbClr val="840000"/>
                </a:solidFill>
                <a:effectLst/>
                <a:latin typeface="Cambria" panose="02040503050406030204" pitchFamily="18" charset="0"/>
                <a:ea typeface="Cambria" panose="02040503050406030204" pitchFamily="18" charset="0"/>
                <a:cs typeface="Calibri" panose="020F0502020204030204" pitchFamily="34" charset="0"/>
              </a:rPr>
              <a:t> nay Nam </a:t>
            </a:r>
            <a:r>
              <a:rPr lang="en-US" sz="2800" i="1" dirty="0" err="1">
                <a:solidFill>
                  <a:srgbClr val="840000"/>
                </a:solidFill>
                <a:effectLst/>
                <a:latin typeface="Cambria" panose="02040503050406030204" pitchFamily="18" charset="0"/>
                <a:ea typeface="Cambria" panose="02040503050406030204" pitchFamily="18" charset="0"/>
                <a:cs typeface="Calibri" panose="020F0502020204030204" pitchFamily="34" charset="0"/>
              </a:rPr>
              <a:t>ở</a:t>
            </a:r>
            <a:r>
              <a:rPr lang="en-US" sz="2800" i="1" dirty="0">
                <a:solidFill>
                  <a:srgbClr val="840000"/>
                </a:solidFill>
                <a:effectLst/>
                <a:latin typeface="Cambria" panose="02040503050406030204" pitchFamily="18" charset="0"/>
                <a:ea typeface="Cambria" panose="02040503050406030204" pitchFamily="18" charset="0"/>
                <a:cs typeface="Calibri" panose="020F0502020204030204" pitchFamily="34" charset="0"/>
              </a:rPr>
              <a:t> </a:t>
            </a:r>
            <a:r>
              <a:rPr lang="en-US" sz="2800" i="1" dirty="0" err="1">
                <a:solidFill>
                  <a:srgbClr val="840000"/>
                </a:solidFill>
                <a:effectLst/>
                <a:latin typeface="Cambria" panose="02040503050406030204" pitchFamily="18" charset="0"/>
                <a:ea typeface="Cambria" panose="02040503050406030204" pitchFamily="18" charset="0"/>
                <a:cs typeface="Calibri" panose="020F0502020204030204" pitchFamily="34" charset="0"/>
              </a:rPr>
              <a:t>nhà</a:t>
            </a:r>
            <a:r>
              <a:rPr lang="en-US" sz="2800" i="1" dirty="0">
                <a:solidFill>
                  <a:srgbClr val="840000"/>
                </a:solidFill>
                <a:effectLst/>
                <a:latin typeface="Cambria" panose="02040503050406030204" pitchFamily="18" charset="0"/>
                <a:ea typeface="Cambria" panose="02040503050406030204" pitchFamily="18" charset="0"/>
                <a:cs typeface="Calibri" panose="020F0502020204030204" pitchFamily="34" charset="0"/>
              </a:rPr>
              <a:t> </a:t>
            </a:r>
            <a:r>
              <a:rPr lang="en-US" sz="2800" i="1" dirty="0" err="1">
                <a:solidFill>
                  <a:srgbClr val="840000"/>
                </a:solidFill>
                <a:effectLst/>
                <a:latin typeface="Cambria" panose="02040503050406030204" pitchFamily="18" charset="0"/>
                <a:ea typeface="Cambria" panose="02040503050406030204" pitchFamily="18" charset="0"/>
                <a:cs typeface="Calibri" panose="020F0502020204030204" pitchFamily="34" charset="0"/>
              </a:rPr>
              <a:t>một</a:t>
            </a:r>
            <a:r>
              <a:rPr lang="en-US" sz="2800" i="1" dirty="0">
                <a:solidFill>
                  <a:srgbClr val="840000"/>
                </a:solidFill>
                <a:effectLst/>
                <a:latin typeface="Cambria" panose="02040503050406030204" pitchFamily="18" charset="0"/>
                <a:ea typeface="Cambria" panose="02040503050406030204" pitchFamily="18" charset="0"/>
                <a:cs typeface="Calibri" panose="020F0502020204030204" pitchFamily="34" charset="0"/>
              </a:rPr>
              <a:t> </a:t>
            </a:r>
            <a:r>
              <a:rPr lang="en-US" sz="2800" i="1" dirty="0" err="1">
                <a:solidFill>
                  <a:srgbClr val="840000"/>
                </a:solidFill>
                <a:effectLst/>
                <a:latin typeface="Cambria" panose="02040503050406030204" pitchFamily="18" charset="0"/>
                <a:ea typeface="Cambria" panose="02040503050406030204" pitchFamily="18" charset="0"/>
                <a:cs typeface="Calibri" panose="020F0502020204030204" pitchFamily="34" charset="0"/>
              </a:rPr>
              <a:t>mình</a:t>
            </a:r>
            <a:r>
              <a:rPr lang="en-US" sz="2800" i="1" dirty="0">
                <a:solidFill>
                  <a:srgbClr val="840000"/>
                </a:solidFill>
                <a:latin typeface="Cambria" panose="02040503050406030204" pitchFamily="18" charset="0"/>
                <a:ea typeface="Cambria" panose="02040503050406030204" pitchFamily="18" charset="0"/>
                <a:cs typeface="Calibri" panose="020F0502020204030204" pitchFamily="34" charset="0"/>
              </a:rPr>
              <a:t>. Nam </a:t>
            </a:r>
            <a:r>
              <a:rPr lang="en-US" sz="2800" i="1" dirty="0" err="1">
                <a:solidFill>
                  <a:srgbClr val="840000"/>
                </a:solidFill>
                <a:latin typeface="Cambria" panose="02040503050406030204" pitchFamily="18" charset="0"/>
                <a:ea typeface="Cambria" panose="02040503050406030204" pitchFamily="18" charset="0"/>
                <a:cs typeface="Calibri" panose="020F0502020204030204" pitchFamily="34" charset="0"/>
              </a:rPr>
              <a:t>ngửi</a:t>
            </a:r>
            <a:r>
              <a:rPr lang="en-US" sz="2800" i="1" dirty="0">
                <a:solidFill>
                  <a:srgbClr val="840000"/>
                </a:solidFill>
                <a:latin typeface="Cambria" panose="02040503050406030204" pitchFamily="18" charset="0"/>
                <a:ea typeface="Cambria" panose="02040503050406030204" pitchFamily="18" charset="0"/>
                <a:cs typeface="Calibri" panose="020F0502020204030204" pitchFamily="34" charset="0"/>
              </a:rPr>
              <a:t> </a:t>
            </a:r>
            <a:r>
              <a:rPr lang="en-US" sz="2800" i="1" dirty="0" err="1">
                <a:solidFill>
                  <a:srgbClr val="840000"/>
                </a:solidFill>
                <a:latin typeface="Cambria" panose="02040503050406030204" pitchFamily="18" charset="0"/>
                <a:ea typeface="Cambria" panose="02040503050406030204" pitchFamily="18" charset="0"/>
                <a:cs typeface="Calibri" panose="020F0502020204030204" pitchFamily="34" charset="0"/>
              </a:rPr>
              <a:t>thấy</a:t>
            </a:r>
            <a:r>
              <a:rPr lang="en-US" sz="2800" i="1" dirty="0">
                <a:solidFill>
                  <a:srgbClr val="840000"/>
                </a:solidFill>
                <a:latin typeface="Cambria" panose="02040503050406030204" pitchFamily="18" charset="0"/>
                <a:ea typeface="Cambria" panose="02040503050406030204" pitchFamily="18" charset="0"/>
                <a:cs typeface="Calibri" panose="020F0502020204030204" pitchFamily="34" charset="0"/>
              </a:rPr>
              <a:t> </a:t>
            </a:r>
            <a:r>
              <a:rPr lang="en-US" sz="2800" i="1" dirty="0" err="1">
                <a:solidFill>
                  <a:srgbClr val="840000"/>
                </a:solidFill>
                <a:latin typeface="Cambria" panose="02040503050406030204" pitchFamily="18" charset="0"/>
                <a:ea typeface="Cambria" panose="02040503050406030204" pitchFamily="18" charset="0"/>
                <a:cs typeface="Calibri" panose="020F0502020204030204" pitchFamily="34" charset="0"/>
              </a:rPr>
              <a:t>mùi</a:t>
            </a:r>
            <a:r>
              <a:rPr lang="en-US" sz="2800" i="1" dirty="0">
                <a:solidFill>
                  <a:srgbClr val="840000"/>
                </a:solidFill>
                <a:latin typeface="Cambria" panose="02040503050406030204" pitchFamily="18" charset="0"/>
                <a:ea typeface="Cambria" panose="02040503050406030204" pitchFamily="18" charset="0"/>
                <a:cs typeface="Calibri" panose="020F0502020204030204" pitchFamily="34" charset="0"/>
              </a:rPr>
              <a:t> </a:t>
            </a:r>
            <a:r>
              <a:rPr lang="en-US" sz="2800" i="1" dirty="0" err="1">
                <a:solidFill>
                  <a:srgbClr val="840000"/>
                </a:solidFill>
                <a:latin typeface="Cambria" panose="02040503050406030204" pitchFamily="18" charset="0"/>
                <a:ea typeface="Cambria" panose="02040503050406030204" pitchFamily="18" charset="0"/>
                <a:cs typeface="Calibri" panose="020F0502020204030204" pitchFamily="34" charset="0"/>
              </a:rPr>
              <a:t>ga</a:t>
            </a:r>
            <a:r>
              <a:rPr lang="en-US" sz="2800" i="1" dirty="0">
                <a:solidFill>
                  <a:srgbClr val="840000"/>
                </a:solidFill>
                <a:latin typeface="Cambria" panose="02040503050406030204" pitchFamily="18" charset="0"/>
                <a:ea typeface="Cambria" panose="02040503050406030204" pitchFamily="18" charset="0"/>
                <a:cs typeface="Calibri" panose="020F0502020204030204" pitchFamily="34" charset="0"/>
              </a:rPr>
              <a:t> </a:t>
            </a:r>
            <a:r>
              <a:rPr lang="en-US" sz="2800" i="1" dirty="0" err="1">
                <a:solidFill>
                  <a:srgbClr val="840000"/>
                </a:solidFill>
                <a:latin typeface="Cambria" panose="02040503050406030204" pitchFamily="18" charset="0"/>
                <a:ea typeface="Cambria" panose="02040503050406030204" pitchFamily="18" charset="0"/>
                <a:cs typeface="Calibri" panose="020F0502020204030204" pitchFamily="34" charset="0"/>
              </a:rPr>
              <a:t>tỏa</a:t>
            </a:r>
            <a:r>
              <a:rPr lang="en-US" sz="2800" i="1" dirty="0">
                <a:solidFill>
                  <a:srgbClr val="840000"/>
                </a:solidFill>
                <a:latin typeface="Cambria" panose="02040503050406030204" pitchFamily="18" charset="0"/>
                <a:ea typeface="Cambria" panose="02040503050406030204" pitchFamily="18" charset="0"/>
                <a:cs typeface="Calibri" panose="020F0502020204030204" pitchFamily="34" charset="0"/>
              </a:rPr>
              <a:t> ra </a:t>
            </a:r>
            <a:r>
              <a:rPr lang="en-US" sz="2800" i="1" dirty="0" err="1">
                <a:solidFill>
                  <a:srgbClr val="840000"/>
                </a:solidFill>
                <a:latin typeface="Cambria" panose="02040503050406030204" pitchFamily="18" charset="0"/>
                <a:ea typeface="Cambria" panose="02040503050406030204" pitchFamily="18" charset="0"/>
                <a:cs typeface="Calibri" panose="020F0502020204030204" pitchFamily="34" charset="0"/>
              </a:rPr>
              <a:t>từ</a:t>
            </a:r>
            <a:r>
              <a:rPr lang="en-US" sz="2800" i="1" dirty="0">
                <a:solidFill>
                  <a:srgbClr val="840000"/>
                </a:solidFill>
                <a:latin typeface="Cambria" panose="02040503050406030204" pitchFamily="18" charset="0"/>
                <a:ea typeface="Cambria" panose="02040503050406030204" pitchFamily="18" charset="0"/>
                <a:cs typeface="Calibri" panose="020F0502020204030204" pitchFamily="34" charset="0"/>
              </a:rPr>
              <a:t> </a:t>
            </a:r>
            <a:r>
              <a:rPr lang="en-US" sz="2800" i="1" dirty="0" err="1">
                <a:solidFill>
                  <a:srgbClr val="840000"/>
                </a:solidFill>
                <a:latin typeface="Cambria" panose="02040503050406030204" pitchFamily="18" charset="0"/>
                <a:ea typeface="Cambria" panose="02040503050406030204" pitchFamily="18" charset="0"/>
                <a:cs typeface="Calibri" panose="020F0502020204030204" pitchFamily="34" charset="0"/>
              </a:rPr>
              <a:t>phòng</a:t>
            </a:r>
            <a:r>
              <a:rPr lang="en-US" sz="2800" i="1" dirty="0">
                <a:solidFill>
                  <a:srgbClr val="840000"/>
                </a:solidFill>
                <a:latin typeface="Cambria" panose="02040503050406030204" pitchFamily="18" charset="0"/>
                <a:ea typeface="Cambria" panose="02040503050406030204" pitchFamily="18" charset="0"/>
                <a:cs typeface="Calibri" panose="020F0502020204030204" pitchFamily="34" charset="0"/>
              </a:rPr>
              <a:t> </a:t>
            </a:r>
            <a:r>
              <a:rPr lang="en-US" sz="2800" i="1" dirty="0" err="1">
                <a:solidFill>
                  <a:srgbClr val="840000"/>
                </a:solidFill>
                <a:latin typeface="Cambria" panose="02040503050406030204" pitchFamily="18" charset="0"/>
                <a:ea typeface="Cambria" panose="02040503050406030204" pitchFamily="18" charset="0"/>
                <a:cs typeface="Calibri" panose="020F0502020204030204" pitchFamily="34" charset="0"/>
              </a:rPr>
              <a:t>bếp</a:t>
            </a:r>
            <a:endParaRPr lang="en-US" sz="2800" i="1" dirty="0">
              <a:solidFill>
                <a:srgbClr val="840000"/>
              </a:solidFill>
              <a:effectLst/>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421089512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bg>
      <p:bgPr>
        <a:pattFill prst="pct5">
          <a:fgClr>
            <a:schemeClr val="bg1"/>
          </a:fgClr>
          <a:bgClr>
            <a:srgbClr val="C9DD4C"/>
          </a:bgClr>
        </a:pattFill>
        <a:effectLst/>
      </p:bgPr>
    </p:bg>
    <p:spTree>
      <p:nvGrpSpPr>
        <p:cNvPr id="1" name=""/>
        <p:cNvGrpSpPr/>
        <p:nvPr/>
      </p:nvGrpSpPr>
      <p:grpSpPr>
        <a:xfrm>
          <a:off x="0" y="0"/>
          <a:ext cx="0" cy="0"/>
          <a:chOff x="0" y="0"/>
          <a:chExt cx="0" cy="0"/>
        </a:xfrm>
      </p:grpSpPr>
      <p:sp>
        <p:nvSpPr>
          <p:cNvPr id="3" name="Rounded Rectangle 2">
            <a:extLst>
              <a:ext uri="{FF2B5EF4-FFF2-40B4-BE49-F238E27FC236}">
                <a16:creationId xmlns:a16="http://schemas.microsoft.com/office/drawing/2014/main" id="{21F0FF8D-4E32-784E-9EB0-EDEBBB9B02CF}"/>
              </a:ext>
            </a:extLst>
          </p:cNvPr>
          <p:cNvSpPr/>
          <p:nvPr/>
        </p:nvSpPr>
        <p:spPr>
          <a:xfrm>
            <a:off x="627321" y="427960"/>
            <a:ext cx="10937358" cy="6002079"/>
          </a:xfrm>
          <a:prstGeom prst="roundRect">
            <a:avLst/>
          </a:prstGeom>
          <a:solidFill>
            <a:schemeClr val="bg1">
              <a:alpha val="8857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12" name="Rectangle 11">
            <a:extLst>
              <a:ext uri="{FF2B5EF4-FFF2-40B4-BE49-F238E27FC236}">
                <a16:creationId xmlns:a16="http://schemas.microsoft.com/office/drawing/2014/main" id="{0FCCA44D-0FD0-3E4A-B172-EC261DF93B2E}"/>
              </a:ext>
            </a:extLst>
          </p:cNvPr>
          <p:cNvSpPr/>
          <p:nvPr/>
        </p:nvSpPr>
        <p:spPr>
          <a:xfrm>
            <a:off x="5940922" y="750797"/>
            <a:ext cx="5211765" cy="5356403"/>
          </a:xfrm>
          <a:prstGeom prst="rect">
            <a:avLst/>
          </a:prstGeom>
          <a:solidFill>
            <a:srgbClr val="C0E9FD">
              <a:alpha val="59000"/>
            </a:srgbClr>
          </a:solidFill>
          <a:ln w="38100">
            <a:solidFill>
              <a:schemeClr val="bg1"/>
            </a:solidFill>
          </a:ln>
        </p:spPr>
        <p:txBody>
          <a:bodyPr wrap="square">
            <a:spAutoFit/>
          </a:bodyPr>
          <a:lstStyle/>
          <a:p>
            <a:pPr algn="just">
              <a:lnSpc>
                <a:spcPct val="120000"/>
              </a:lnSpc>
              <a:spcAft>
                <a:spcPts val="0"/>
              </a:spcAft>
            </a:pPr>
            <a:r>
              <a:rPr lang="vi-VN" sz="3200" dirty="0"/>
              <a:t>Bạn Lan đã biết tìm kiếm sự hỗ trợ kịp thời. Việc anh hàng xóm sang chơi và đòi cầm tay là một việc quan trọng, cần nói với người thân thiết và đáng tin cậy. Bạn Lan đã bình tĩnh và kể lại ngay với mẹ, mẹ sẽ giúp Lan giải quyết vấn đề này.</a:t>
            </a:r>
            <a:endParaRPr lang="en-US" sz="3200" i="1" dirty="0">
              <a:solidFill>
                <a:srgbClr val="840000"/>
              </a:solidFill>
              <a:effectLst/>
              <a:latin typeface="Cambria" panose="02040503050406030204" pitchFamily="18" charset="0"/>
              <a:ea typeface="Cambria" panose="02040503050406030204" pitchFamily="18" charset="0"/>
              <a:cs typeface="Calibri" panose="020F0502020204030204" pitchFamily="34" charset="0"/>
            </a:endParaRPr>
          </a:p>
        </p:txBody>
      </p:sp>
      <p:pic>
        <p:nvPicPr>
          <p:cNvPr id="6" name="Picture 5">
            <a:extLst>
              <a:ext uri="{FF2B5EF4-FFF2-40B4-BE49-F238E27FC236}">
                <a16:creationId xmlns:a16="http://schemas.microsoft.com/office/drawing/2014/main" id="{5413151E-FCBA-CB46-BA73-96F1F7C544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0820" y="948860"/>
            <a:ext cx="4498110" cy="2719074"/>
          </a:xfrm>
          <a:prstGeom prst="rect">
            <a:avLst/>
          </a:prstGeom>
        </p:spPr>
      </p:pic>
      <p:sp>
        <p:nvSpPr>
          <p:cNvPr id="7" name="Rectangle 6">
            <a:extLst>
              <a:ext uri="{FF2B5EF4-FFF2-40B4-BE49-F238E27FC236}">
                <a16:creationId xmlns:a16="http://schemas.microsoft.com/office/drawing/2014/main" id="{C6D32431-8E0D-7D49-925B-156F6221A86E}"/>
              </a:ext>
            </a:extLst>
          </p:cNvPr>
          <p:cNvSpPr/>
          <p:nvPr/>
        </p:nvSpPr>
        <p:spPr>
          <a:xfrm>
            <a:off x="929772" y="4137188"/>
            <a:ext cx="4841009" cy="1595886"/>
          </a:xfrm>
          <a:prstGeom prst="rect">
            <a:avLst/>
          </a:prstGeom>
          <a:solidFill>
            <a:schemeClr val="bg1"/>
          </a:solidFill>
          <a:ln w="38100">
            <a:solidFill>
              <a:srgbClr val="C74D56"/>
            </a:solidFill>
          </a:ln>
        </p:spPr>
        <p:txBody>
          <a:bodyPr wrap="square">
            <a:spAutoFit/>
          </a:bodyPr>
          <a:lstStyle/>
          <a:p>
            <a:pPr algn="just">
              <a:lnSpc>
                <a:spcPct val="120000"/>
              </a:lnSpc>
              <a:spcAft>
                <a:spcPts val="0"/>
              </a:spcAft>
            </a:pPr>
            <a:r>
              <a:rPr lang="en-US" sz="2800" i="1" dirty="0">
                <a:solidFill>
                  <a:srgbClr val="840000"/>
                </a:solidFill>
                <a:latin typeface="Cambria" panose="02040503050406030204" pitchFamily="18" charset="0"/>
                <a:ea typeface="Cambria" panose="02040503050406030204" pitchFamily="18" charset="0"/>
                <a:cs typeface="Calibri" panose="020F0502020204030204" pitchFamily="34" charset="0"/>
              </a:rPr>
              <a:t>2</a:t>
            </a:r>
            <a:r>
              <a:rPr lang="en-US" sz="2800" i="1" dirty="0">
                <a:solidFill>
                  <a:srgbClr val="840000"/>
                </a:solidFill>
                <a:effectLst/>
                <a:latin typeface="Cambria" panose="02040503050406030204" pitchFamily="18" charset="0"/>
                <a:ea typeface="Cambria" panose="02040503050406030204" pitchFamily="18" charset="0"/>
                <a:cs typeface="Calibri" panose="020F0502020204030204" pitchFamily="34" charset="0"/>
              </a:rPr>
              <a:t>. </a:t>
            </a:r>
            <a:r>
              <a:rPr lang="en-US" sz="2800" i="1" dirty="0" err="1">
                <a:solidFill>
                  <a:srgbClr val="840000"/>
                </a:solidFill>
                <a:effectLst/>
                <a:latin typeface="Cambria" panose="02040503050406030204" pitchFamily="18" charset="0"/>
                <a:ea typeface="Cambria" panose="02040503050406030204" pitchFamily="18" charset="0"/>
                <a:cs typeface="Calibri" panose="020F0502020204030204" pitchFamily="34" charset="0"/>
              </a:rPr>
              <a:t>Gần</a:t>
            </a:r>
            <a:r>
              <a:rPr lang="en-US" sz="2800" i="1" dirty="0">
                <a:solidFill>
                  <a:srgbClr val="840000"/>
                </a:solidFill>
                <a:effectLst/>
                <a:latin typeface="Cambria" panose="02040503050406030204" pitchFamily="18" charset="0"/>
                <a:ea typeface="Cambria" panose="02040503050406030204" pitchFamily="18" charset="0"/>
                <a:cs typeface="Calibri" panose="020F0502020204030204" pitchFamily="34" charset="0"/>
              </a:rPr>
              <a:t> </a:t>
            </a:r>
            <a:r>
              <a:rPr lang="en-US" sz="2800" i="1" dirty="0" err="1">
                <a:solidFill>
                  <a:srgbClr val="840000"/>
                </a:solidFill>
                <a:effectLst/>
                <a:latin typeface="Cambria" panose="02040503050406030204" pitchFamily="18" charset="0"/>
                <a:ea typeface="Cambria" panose="02040503050406030204" pitchFamily="18" charset="0"/>
                <a:cs typeface="Calibri" panose="020F0502020204030204" pitchFamily="34" charset="0"/>
              </a:rPr>
              <a:t>đây</a:t>
            </a:r>
            <a:r>
              <a:rPr lang="en-US" sz="2800" i="1" dirty="0">
                <a:solidFill>
                  <a:srgbClr val="840000"/>
                </a:solidFill>
                <a:effectLst/>
                <a:latin typeface="Cambria" panose="02040503050406030204" pitchFamily="18" charset="0"/>
                <a:ea typeface="Cambria" panose="02040503050406030204" pitchFamily="18" charset="0"/>
                <a:cs typeface="Calibri" panose="020F0502020204030204" pitchFamily="34" charset="0"/>
              </a:rPr>
              <a:t> </a:t>
            </a:r>
            <a:r>
              <a:rPr lang="en-US" sz="2800" i="1" dirty="0" err="1">
                <a:solidFill>
                  <a:srgbClr val="840000"/>
                </a:solidFill>
                <a:effectLst/>
                <a:latin typeface="Cambria" panose="02040503050406030204" pitchFamily="18" charset="0"/>
                <a:ea typeface="Cambria" panose="02040503050406030204" pitchFamily="18" charset="0"/>
                <a:cs typeface="Calibri" panose="020F0502020204030204" pitchFamily="34" charset="0"/>
              </a:rPr>
              <a:t>anh</a:t>
            </a:r>
            <a:r>
              <a:rPr lang="en-US" sz="2800" i="1" dirty="0">
                <a:solidFill>
                  <a:srgbClr val="840000"/>
                </a:solidFill>
                <a:effectLst/>
                <a:latin typeface="Cambria" panose="02040503050406030204" pitchFamily="18" charset="0"/>
                <a:ea typeface="Cambria" panose="02040503050406030204" pitchFamily="18" charset="0"/>
                <a:cs typeface="Calibri" panose="020F0502020204030204" pitchFamily="34" charset="0"/>
              </a:rPr>
              <a:t> </a:t>
            </a:r>
            <a:r>
              <a:rPr lang="en-US" sz="2800" i="1" dirty="0" err="1">
                <a:solidFill>
                  <a:srgbClr val="840000"/>
                </a:solidFill>
                <a:effectLst/>
                <a:latin typeface="Cambria" panose="02040503050406030204" pitchFamily="18" charset="0"/>
                <a:ea typeface="Cambria" panose="02040503050406030204" pitchFamily="18" charset="0"/>
                <a:cs typeface="Calibri" panose="020F0502020204030204" pitchFamily="34" charset="0"/>
              </a:rPr>
              <a:t>hàng</a:t>
            </a:r>
            <a:r>
              <a:rPr lang="en-US" sz="2800" i="1" dirty="0">
                <a:solidFill>
                  <a:srgbClr val="840000"/>
                </a:solidFill>
                <a:effectLst/>
                <a:latin typeface="Cambria" panose="02040503050406030204" pitchFamily="18" charset="0"/>
                <a:ea typeface="Cambria" panose="02040503050406030204" pitchFamily="18" charset="0"/>
                <a:cs typeface="Calibri" panose="020F0502020204030204" pitchFamily="34" charset="0"/>
              </a:rPr>
              <a:t> </a:t>
            </a:r>
            <a:r>
              <a:rPr lang="en-US" sz="2800" i="1" dirty="0" err="1">
                <a:solidFill>
                  <a:srgbClr val="840000"/>
                </a:solidFill>
                <a:effectLst/>
                <a:latin typeface="Cambria" panose="02040503050406030204" pitchFamily="18" charset="0"/>
                <a:ea typeface="Cambria" panose="02040503050406030204" pitchFamily="18" charset="0"/>
                <a:cs typeface="Calibri" panose="020F0502020204030204" pitchFamily="34" charset="0"/>
              </a:rPr>
              <a:t>xóm</a:t>
            </a:r>
            <a:r>
              <a:rPr lang="en-US" sz="2800" i="1" dirty="0">
                <a:solidFill>
                  <a:srgbClr val="840000"/>
                </a:solidFill>
                <a:effectLst/>
                <a:latin typeface="Cambria" panose="02040503050406030204" pitchFamily="18" charset="0"/>
                <a:ea typeface="Cambria" panose="02040503050406030204" pitchFamily="18" charset="0"/>
                <a:cs typeface="Calibri" panose="020F0502020204030204" pitchFamily="34" charset="0"/>
              </a:rPr>
              <a:t> hay sang </a:t>
            </a:r>
            <a:r>
              <a:rPr lang="en-US" sz="2800" i="1" dirty="0" err="1">
                <a:solidFill>
                  <a:srgbClr val="840000"/>
                </a:solidFill>
                <a:effectLst/>
                <a:latin typeface="Cambria" panose="02040503050406030204" pitchFamily="18" charset="0"/>
                <a:ea typeface="Cambria" panose="02040503050406030204" pitchFamily="18" charset="0"/>
                <a:cs typeface="Calibri" panose="020F0502020204030204" pitchFamily="34" charset="0"/>
              </a:rPr>
              <a:t>nhà</a:t>
            </a:r>
            <a:r>
              <a:rPr lang="en-US" sz="2800" i="1" dirty="0">
                <a:solidFill>
                  <a:srgbClr val="840000"/>
                </a:solidFill>
                <a:effectLst/>
                <a:latin typeface="Cambria" panose="02040503050406030204" pitchFamily="18" charset="0"/>
                <a:ea typeface="Cambria" panose="02040503050406030204" pitchFamily="18" charset="0"/>
                <a:cs typeface="Calibri" panose="020F0502020204030204" pitchFamily="34" charset="0"/>
              </a:rPr>
              <a:t> Lan </a:t>
            </a:r>
            <a:r>
              <a:rPr lang="en-US" sz="2800" i="1" dirty="0" err="1">
                <a:solidFill>
                  <a:srgbClr val="840000"/>
                </a:solidFill>
                <a:effectLst/>
                <a:latin typeface="Cambria" panose="02040503050406030204" pitchFamily="18" charset="0"/>
                <a:ea typeface="Cambria" panose="02040503050406030204" pitchFamily="18" charset="0"/>
                <a:cs typeface="Calibri" panose="020F0502020204030204" pitchFamily="34" charset="0"/>
              </a:rPr>
              <a:t>chơi</a:t>
            </a:r>
            <a:r>
              <a:rPr lang="en-US" sz="2800" i="1" dirty="0">
                <a:solidFill>
                  <a:srgbClr val="840000"/>
                </a:solidFill>
                <a:effectLst/>
                <a:latin typeface="Cambria" panose="02040503050406030204" pitchFamily="18" charset="0"/>
                <a:ea typeface="Cambria" panose="02040503050406030204" pitchFamily="18" charset="0"/>
                <a:cs typeface="Calibri" panose="020F0502020204030204" pitchFamily="34" charset="0"/>
              </a:rPr>
              <a:t> </a:t>
            </a:r>
            <a:r>
              <a:rPr lang="en-US" sz="2800" i="1" dirty="0" err="1">
                <a:solidFill>
                  <a:srgbClr val="840000"/>
                </a:solidFill>
                <a:effectLst/>
                <a:latin typeface="Cambria" panose="02040503050406030204" pitchFamily="18" charset="0"/>
                <a:ea typeface="Cambria" panose="02040503050406030204" pitchFamily="18" charset="0"/>
                <a:cs typeface="Calibri" panose="020F0502020204030204" pitchFamily="34" charset="0"/>
              </a:rPr>
              <a:t>và</a:t>
            </a:r>
            <a:r>
              <a:rPr lang="en-US" sz="2800" i="1" dirty="0">
                <a:solidFill>
                  <a:srgbClr val="840000"/>
                </a:solidFill>
                <a:effectLst/>
                <a:latin typeface="Cambria" panose="02040503050406030204" pitchFamily="18" charset="0"/>
                <a:ea typeface="Cambria" panose="02040503050406030204" pitchFamily="18" charset="0"/>
                <a:cs typeface="Calibri" panose="020F0502020204030204" pitchFamily="34" charset="0"/>
              </a:rPr>
              <a:t> </a:t>
            </a:r>
            <a:r>
              <a:rPr lang="en-US" sz="2800" i="1" dirty="0" err="1">
                <a:solidFill>
                  <a:srgbClr val="840000"/>
                </a:solidFill>
                <a:effectLst/>
                <a:latin typeface="Cambria" panose="02040503050406030204" pitchFamily="18" charset="0"/>
                <a:ea typeface="Cambria" panose="02040503050406030204" pitchFamily="18" charset="0"/>
                <a:cs typeface="Calibri" panose="020F0502020204030204" pitchFamily="34" charset="0"/>
              </a:rPr>
              <a:t>đòi</a:t>
            </a:r>
            <a:r>
              <a:rPr lang="en-US" sz="2800" i="1" dirty="0">
                <a:solidFill>
                  <a:srgbClr val="840000"/>
                </a:solidFill>
                <a:effectLst/>
                <a:latin typeface="Cambria" panose="02040503050406030204" pitchFamily="18" charset="0"/>
                <a:ea typeface="Cambria" panose="02040503050406030204" pitchFamily="18" charset="0"/>
                <a:cs typeface="Calibri" panose="020F0502020204030204" pitchFamily="34" charset="0"/>
              </a:rPr>
              <a:t> </a:t>
            </a:r>
            <a:r>
              <a:rPr lang="en-US" sz="2800" i="1" dirty="0" err="1">
                <a:solidFill>
                  <a:srgbClr val="840000"/>
                </a:solidFill>
                <a:effectLst/>
                <a:latin typeface="Cambria" panose="02040503050406030204" pitchFamily="18" charset="0"/>
                <a:ea typeface="Cambria" panose="02040503050406030204" pitchFamily="18" charset="0"/>
                <a:cs typeface="Calibri" panose="020F0502020204030204" pitchFamily="34" charset="0"/>
              </a:rPr>
              <a:t>cầm</a:t>
            </a:r>
            <a:r>
              <a:rPr lang="en-US" sz="2800" i="1" dirty="0">
                <a:solidFill>
                  <a:srgbClr val="840000"/>
                </a:solidFill>
                <a:effectLst/>
                <a:latin typeface="Cambria" panose="02040503050406030204" pitchFamily="18" charset="0"/>
                <a:ea typeface="Cambria" panose="02040503050406030204" pitchFamily="18" charset="0"/>
                <a:cs typeface="Calibri" panose="020F0502020204030204" pitchFamily="34" charset="0"/>
              </a:rPr>
              <a:t> </a:t>
            </a:r>
            <a:r>
              <a:rPr lang="en-US" sz="2800" i="1" dirty="0" err="1">
                <a:solidFill>
                  <a:srgbClr val="840000"/>
                </a:solidFill>
                <a:effectLst/>
                <a:latin typeface="Cambria" panose="02040503050406030204" pitchFamily="18" charset="0"/>
                <a:ea typeface="Cambria" panose="02040503050406030204" pitchFamily="18" charset="0"/>
                <a:cs typeface="Calibri" panose="020F0502020204030204" pitchFamily="34" charset="0"/>
              </a:rPr>
              <a:t>tay</a:t>
            </a:r>
            <a:r>
              <a:rPr lang="en-US" sz="2800" i="1" dirty="0">
                <a:solidFill>
                  <a:srgbClr val="840000"/>
                </a:solidFill>
                <a:effectLst/>
                <a:latin typeface="Cambria" panose="02040503050406030204" pitchFamily="18" charset="0"/>
                <a:ea typeface="Cambria" panose="02040503050406030204" pitchFamily="18" charset="0"/>
                <a:cs typeface="Calibri" panose="020F0502020204030204" pitchFamily="34" charset="0"/>
              </a:rPr>
              <a:t> Lan. Lan </a:t>
            </a:r>
            <a:r>
              <a:rPr lang="en-US" sz="2800" i="1" dirty="0" err="1">
                <a:solidFill>
                  <a:srgbClr val="840000"/>
                </a:solidFill>
                <a:effectLst/>
                <a:latin typeface="Cambria" panose="02040503050406030204" pitchFamily="18" charset="0"/>
                <a:ea typeface="Cambria" panose="02040503050406030204" pitchFamily="18" charset="0"/>
                <a:cs typeface="Calibri" panose="020F0502020204030204" pitchFamily="34" charset="0"/>
              </a:rPr>
              <a:t>đã</a:t>
            </a:r>
            <a:r>
              <a:rPr lang="en-US" sz="2800" i="1" dirty="0">
                <a:solidFill>
                  <a:srgbClr val="840000"/>
                </a:solidFill>
                <a:effectLst/>
                <a:latin typeface="Cambria" panose="02040503050406030204" pitchFamily="18" charset="0"/>
                <a:ea typeface="Cambria" panose="02040503050406030204" pitchFamily="18" charset="0"/>
                <a:cs typeface="Calibri" panose="020F0502020204030204" pitchFamily="34" charset="0"/>
              </a:rPr>
              <a:t> </a:t>
            </a:r>
            <a:r>
              <a:rPr lang="en-US" sz="2800" i="1" dirty="0" err="1">
                <a:solidFill>
                  <a:srgbClr val="840000"/>
                </a:solidFill>
                <a:effectLst/>
                <a:latin typeface="Cambria" panose="02040503050406030204" pitchFamily="18" charset="0"/>
                <a:ea typeface="Cambria" panose="02040503050406030204" pitchFamily="18" charset="0"/>
                <a:cs typeface="Calibri" panose="020F0502020204030204" pitchFamily="34" charset="0"/>
              </a:rPr>
              <a:t>kể</a:t>
            </a:r>
            <a:r>
              <a:rPr lang="en-US" sz="2800" i="1" dirty="0">
                <a:solidFill>
                  <a:srgbClr val="840000"/>
                </a:solidFill>
                <a:effectLst/>
                <a:latin typeface="Cambria" panose="02040503050406030204" pitchFamily="18" charset="0"/>
                <a:ea typeface="Cambria" panose="02040503050406030204" pitchFamily="18" charset="0"/>
                <a:cs typeface="Calibri" panose="020F0502020204030204" pitchFamily="34" charset="0"/>
              </a:rPr>
              <a:t> </a:t>
            </a:r>
            <a:r>
              <a:rPr lang="en-US" sz="2800" i="1" dirty="0" err="1">
                <a:solidFill>
                  <a:srgbClr val="840000"/>
                </a:solidFill>
                <a:effectLst/>
                <a:latin typeface="Cambria" panose="02040503050406030204" pitchFamily="18" charset="0"/>
                <a:ea typeface="Cambria" panose="02040503050406030204" pitchFamily="18" charset="0"/>
                <a:cs typeface="Calibri" panose="020F0502020204030204" pitchFamily="34" charset="0"/>
              </a:rPr>
              <a:t>cho</a:t>
            </a:r>
            <a:r>
              <a:rPr lang="en-US" sz="2800" i="1" dirty="0">
                <a:solidFill>
                  <a:srgbClr val="840000"/>
                </a:solidFill>
                <a:effectLst/>
                <a:latin typeface="Cambria" panose="02040503050406030204" pitchFamily="18" charset="0"/>
                <a:ea typeface="Cambria" panose="02040503050406030204" pitchFamily="18" charset="0"/>
                <a:cs typeface="Calibri" panose="020F0502020204030204" pitchFamily="34" charset="0"/>
              </a:rPr>
              <a:t> </a:t>
            </a:r>
            <a:r>
              <a:rPr lang="en-US" sz="2800" i="1" dirty="0" err="1">
                <a:solidFill>
                  <a:srgbClr val="840000"/>
                </a:solidFill>
                <a:effectLst/>
                <a:latin typeface="Cambria" panose="02040503050406030204" pitchFamily="18" charset="0"/>
                <a:ea typeface="Cambria" panose="02040503050406030204" pitchFamily="18" charset="0"/>
                <a:cs typeface="Calibri" panose="020F0502020204030204" pitchFamily="34" charset="0"/>
              </a:rPr>
              <a:t>mẹ</a:t>
            </a:r>
            <a:r>
              <a:rPr lang="en-US" sz="2800" i="1" dirty="0">
                <a:solidFill>
                  <a:srgbClr val="840000"/>
                </a:solidFill>
                <a:effectLst/>
                <a:latin typeface="Cambria" panose="02040503050406030204" pitchFamily="18" charset="0"/>
                <a:ea typeface="Cambria" panose="02040503050406030204" pitchFamily="18" charset="0"/>
                <a:cs typeface="Calibri" panose="020F0502020204030204" pitchFamily="34" charset="0"/>
              </a:rPr>
              <a:t> </a:t>
            </a:r>
            <a:r>
              <a:rPr lang="en-US" sz="2800" i="1" dirty="0" err="1">
                <a:solidFill>
                  <a:srgbClr val="840000"/>
                </a:solidFill>
                <a:effectLst/>
                <a:latin typeface="Cambria" panose="02040503050406030204" pitchFamily="18" charset="0"/>
                <a:ea typeface="Cambria" panose="02040503050406030204" pitchFamily="18" charset="0"/>
                <a:cs typeface="Calibri" panose="020F0502020204030204" pitchFamily="34" charset="0"/>
              </a:rPr>
              <a:t>nghe</a:t>
            </a:r>
            <a:endParaRPr lang="en-US" sz="2800" i="1" dirty="0">
              <a:solidFill>
                <a:srgbClr val="840000"/>
              </a:solidFill>
              <a:effectLst/>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321386928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3E83487-21BC-2347-BD6A-F0BF74B491A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56502" y="2249424"/>
            <a:ext cx="3034802" cy="4352544"/>
          </a:xfrm>
          <a:prstGeom prst="rect">
            <a:avLst/>
          </a:prstGeom>
        </p:spPr>
      </p:pic>
      <p:sp>
        <p:nvSpPr>
          <p:cNvPr id="6" name="Rounded Rectangle 5">
            <a:extLst>
              <a:ext uri="{FF2B5EF4-FFF2-40B4-BE49-F238E27FC236}">
                <a16:creationId xmlns:a16="http://schemas.microsoft.com/office/drawing/2014/main" id="{AE0AA455-51DE-6745-BBC3-AF0625FF597B}"/>
              </a:ext>
            </a:extLst>
          </p:cNvPr>
          <p:cNvSpPr/>
          <p:nvPr/>
        </p:nvSpPr>
        <p:spPr>
          <a:xfrm>
            <a:off x="862308" y="708925"/>
            <a:ext cx="8442250" cy="2102908"/>
          </a:xfrm>
          <a:prstGeom prst="roundRect">
            <a:avLst/>
          </a:prstGeom>
          <a:solidFill>
            <a:srgbClr val="FEB8B7"/>
          </a:solidFill>
          <a:ln w="381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5000"/>
              </a:lnSpc>
            </a:pPr>
            <a:r>
              <a:rPr lang="en-GB" sz="4800" dirty="0" err="1">
                <a:solidFill>
                  <a:srgbClr val="000000"/>
                </a:solidFill>
                <a:effectLst/>
                <a:latin typeface="Cambria" panose="02040503050406030204" pitchFamily="18" charset="0"/>
                <a:ea typeface="Times New Roman" panose="02020603050405020304" pitchFamily="18" charset="0"/>
              </a:rPr>
              <a:t>Vì</a:t>
            </a:r>
            <a:r>
              <a:rPr lang="en-GB" sz="4800" dirty="0">
                <a:solidFill>
                  <a:srgbClr val="000000"/>
                </a:solidFill>
                <a:effectLst/>
                <a:latin typeface="Cambria" panose="02040503050406030204" pitchFamily="18" charset="0"/>
                <a:ea typeface="Times New Roman" panose="02020603050405020304" pitchFamily="18" charset="0"/>
              </a:rPr>
              <a:t> </a:t>
            </a:r>
            <a:r>
              <a:rPr lang="en-GB" sz="4800" dirty="0" err="1">
                <a:solidFill>
                  <a:srgbClr val="000000"/>
                </a:solidFill>
                <a:effectLst/>
                <a:latin typeface="Cambria" panose="02040503050406030204" pitchFamily="18" charset="0"/>
                <a:ea typeface="Times New Roman" panose="02020603050405020304" pitchFamily="18" charset="0"/>
              </a:rPr>
              <a:t>sao</a:t>
            </a:r>
            <a:r>
              <a:rPr lang="en-GB" sz="4800" dirty="0">
                <a:solidFill>
                  <a:srgbClr val="000000"/>
                </a:solidFill>
                <a:effectLst/>
                <a:latin typeface="Cambria" panose="02040503050406030204" pitchFamily="18" charset="0"/>
                <a:ea typeface="Times New Roman" panose="02020603050405020304" pitchFamily="18" charset="0"/>
              </a:rPr>
              <a:t> </a:t>
            </a:r>
            <a:r>
              <a:rPr lang="en-GB" sz="4800" dirty="0" err="1">
                <a:solidFill>
                  <a:srgbClr val="000000"/>
                </a:solidFill>
                <a:effectLst/>
                <a:latin typeface="Cambria" panose="02040503050406030204" pitchFamily="18" charset="0"/>
                <a:ea typeface="Times New Roman" panose="02020603050405020304" pitchFamily="18" charset="0"/>
              </a:rPr>
              <a:t>em</a:t>
            </a:r>
            <a:r>
              <a:rPr lang="en-GB" sz="4800" dirty="0">
                <a:solidFill>
                  <a:srgbClr val="000000"/>
                </a:solidFill>
                <a:effectLst/>
                <a:latin typeface="Cambria" panose="02040503050406030204" pitchFamily="18" charset="0"/>
                <a:ea typeface="Times New Roman" panose="02020603050405020304" pitchFamily="18" charset="0"/>
              </a:rPr>
              <a:t> </a:t>
            </a:r>
            <a:r>
              <a:rPr lang="en-GB" sz="4800" dirty="0" err="1">
                <a:solidFill>
                  <a:srgbClr val="000000"/>
                </a:solidFill>
                <a:effectLst/>
                <a:latin typeface="Cambria" panose="02040503050406030204" pitchFamily="18" charset="0"/>
                <a:ea typeface="Times New Roman" panose="02020603050405020304" pitchFamily="18" charset="0"/>
              </a:rPr>
              <a:t>cần</a:t>
            </a:r>
            <a:r>
              <a:rPr lang="en-GB" sz="4800" dirty="0">
                <a:solidFill>
                  <a:srgbClr val="000000"/>
                </a:solidFill>
                <a:effectLst/>
                <a:latin typeface="Cambria" panose="02040503050406030204" pitchFamily="18" charset="0"/>
                <a:ea typeface="Times New Roman" panose="02020603050405020304" pitchFamily="18" charset="0"/>
              </a:rPr>
              <a:t> </a:t>
            </a:r>
            <a:r>
              <a:rPr lang="en-GB" sz="4800" dirty="0" err="1">
                <a:solidFill>
                  <a:srgbClr val="000000"/>
                </a:solidFill>
                <a:effectLst/>
                <a:latin typeface="Cambria" panose="02040503050406030204" pitchFamily="18" charset="0"/>
                <a:ea typeface="Times New Roman" panose="02020603050405020304" pitchFamily="18" charset="0"/>
              </a:rPr>
              <a:t>tìm</a:t>
            </a:r>
            <a:r>
              <a:rPr lang="en-GB" sz="4800" dirty="0">
                <a:solidFill>
                  <a:srgbClr val="000000"/>
                </a:solidFill>
                <a:effectLst/>
                <a:latin typeface="Cambria" panose="02040503050406030204" pitchFamily="18" charset="0"/>
                <a:ea typeface="Times New Roman" panose="02020603050405020304" pitchFamily="18" charset="0"/>
              </a:rPr>
              <a:t> </a:t>
            </a:r>
            <a:r>
              <a:rPr lang="en-GB" sz="4800" dirty="0" err="1">
                <a:solidFill>
                  <a:srgbClr val="000000"/>
                </a:solidFill>
                <a:effectLst/>
                <a:latin typeface="Cambria" panose="02040503050406030204" pitchFamily="18" charset="0"/>
                <a:ea typeface="Times New Roman" panose="02020603050405020304" pitchFamily="18" charset="0"/>
              </a:rPr>
              <a:t>kiếm</a:t>
            </a:r>
            <a:r>
              <a:rPr lang="en-GB" sz="4800" dirty="0">
                <a:solidFill>
                  <a:srgbClr val="000000"/>
                </a:solidFill>
                <a:effectLst/>
                <a:latin typeface="Cambria" panose="02040503050406030204" pitchFamily="18" charset="0"/>
                <a:ea typeface="Times New Roman" panose="02020603050405020304" pitchFamily="18" charset="0"/>
              </a:rPr>
              <a:t> </a:t>
            </a:r>
            <a:r>
              <a:rPr lang="en-GB" sz="4800" dirty="0" err="1">
                <a:solidFill>
                  <a:srgbClr val="000000"/>
                </a:solidFill>
                <a:effectLst/>
                <a:latin typeface="Cambria" panose="02040503050406030204" pitchFamily="18" charset="0"/>
                <a:ea typeface="Times New Roman" panose="02020603050405020304" pitchFamily="18" charset="0"/>
              </a:rPr>
              <a:t>sự</a:t>
            </a:r>
            <a:r>
              <a:rPr lang="en-GB" sz="4800" dirty="0">
                <a:solidFill>
                  <a:srgbClr val="000000"/>
                </a:solidFill>
                <a:effectLst/>
                <a:latin typeface="Cambria" panose="02040503050406030204" pitchFamily="18" charset="0"/>
                <a:ea typeface="Times New Roman" panose="02020603050405020304" pitchFamily="18" charset="0"/>
              </a:rPr>
              <a:t> </a:t>
            </a:r>
            <a:r>
              <a:rPr lang="en-GB" sz="4800" dirty="0" err="1">
                <a:solidFill>
                  <a:srgbClr val="000000"/>
                </a:solidFill>
                <a:effectLst/>
                <a:latin typeface="Cambria" panose="02040503050406030204" pitchFamily="18" charset="0"/>
                <a:ea typeface="Times New Roman" panose="02020603050405020304" pitchFamily="18" charset="0"/>
              </a:rPr>
              <a:t>hỗ</a:t>
            </a:r>
            <a:r>
              <a:rPr lang="en-GB" sz="4800" dirty="0">
                <a:solidFill>
                  <a:srgbClr val="000000"/>
                </a:solidFill>
                <a:effectLst/>
                <a:latin typeface="Cambria" panose="02040503050406030204" pitchFamily="18" charset="0"/>
                <a:ea typeface="Times New Roman" panose="02020603050405020304" pitchFamily="18" charset="0"/>
              </a:rPr>
              <a:t> </a:t>
            </a:r>
            <a:r>
              <a:rPr lang="en-GB" sz="4800" dirty="0" err="1">
                <a:solidFill>
                  <a:srgbClr val="000000"/>
                </a:solidFill>
                <a:effectLst/>
                <a:latin typeface="Cambria" panose="02040503050406030204" pitchFamily="18" charset="0"/>
                <a:ea typeface="Times New Roman" panose="02020603050405020304" pitchFamily="18" charset="0"/>
              </a:rPr>
              <a:t>trợ</a:t>
            </a:r>
            <a:r>
              <a:rPr lang="en-GB" sz="4800" dirty="0">
                <a:solidFill>
                  <a:srgbClr val="000000"/>
                </a:solidFill>
                <a:effectLst/>
                <a:latin typeface="Cambria" panose="02040503050406030204" pitchFamily="18" charset="0"/>
                <a:ea typeface="Times New Roman" panose="02020603050405020304" pitchFamily="18" charset="0"/>
              </a:rPr>
              <a:t> </a:t>
            </a:r>
            <a:r>
              <a:rPr lang="en-GB" sz="4800" dirty="0" err="1">
                <a:solidFill>
                  <a:srgbClr val="000000"/>
                </a:solidFill>
                <a:effectLst/>
                <a:latin typeface="Cambria" panose="02040503050406030204" pitchFamily="18" charset="0"/>
                <a:ea typeface="Times New Roman" panose="02020603050405020304" pitchFamily="18" charset="0"/>
              </a:rPr>
              <a:t>khi</a:t>
            </a:r>
            <a:r>
              <a:rPr lang="en-GB" sz="4800" dirty="0">
                <a:solidFill>
                  <a:srgbClr val="000000"/>
                </a:solidFill>
                <a:effectLst/>
                <a:latin typeface="Cambria" panose="02040503050406030204" pitchFamily="18" charset="0"/>
                <a:ea typeface="Times New Roman" panose="02020603050405020304" pitchFamily="18" charset="0"/>
              </a:rPr>
              <a:t> </a:t>
            </a:r>
            <a:r>
              <a:rPr lang="en-GB" sz="4800" dirty="0" err="1">
                <a:solidFill>
                  <a:srgbClr val="000000"/>
                </a:solidFill>
                <a:latin typeface="Cambria" panose="02040503050406030204" pitchFamily="18" charset="0"/>
                <a:ea typeface="Times New Roman" panose="02020603050405020304" pitchFamily="18" charset="0"/>
              </a:rPr>
              <a:t>ở</a:t>
            </a:r>
            <a:r>
              <a:rPr lang="en-GB" sz="4800" dirty="0">
                <a:solidFill>
                  <a:srgbClr val="000000"/>
                </a:solidFill>
                <a:latin typeface="Cambria" panose="02040503050406030204" pitchFamily="18" charset="0"/>
                <a:ea typeface="Times New Roman" panose="02020603050405020304" pitchFamily="18" charset="0"/>
              </a:rPr>
              <a:t> </a:t>
            </a:r>
            <a:r>
              <a:rPr lang="en-GB" sz="4800" dirty="0" err="1">
                <a:solidFill>
                  <a:srgbClr val="000000"/>
                </a:solidFill>
                <a:latin typeface="Cambria" panose="02040503050406030204" pitchFamily="18" charset="0"/>
                <a:ea typeface="Times New Roman" panose="02020603050405020304" pitchFamily="18" charset="0"/>
              </a:rPr>
              <a:t>nhà</a:t>
            </a:r>
            <a:r>
              <a:rPr lang="en-GB" sz="4800" dirty="0">
                <a:solidFill>
                  <a:srgbClr val="000000"/>
                </a:solidFill>
                <a:latin typeface="Cambria" panose="02040503050406030204" pitchFamily="18" charset="0"/>
                <a:ea typeface="Times New Roman" panose="02020603050405020304" pitchFamily="18" charset="0"/>
              </a:rPr>
              <a:t>? </a:t>
            </a:r>
            <a:endParaRPr lang="en-VN" sz="4800" dirty="0">
              <a:effectLst/>
              <a:latin typeface="Cambria" panose="02040503050406030204" pitchFamily="18" charset="0"/>
              <a:ea typeface="Times New Roman" panose="02020603050405020304" pitchFamily="18" charset="0"/>
            </a:endParaRPr>
          </a:p>
        </p:txBody>
      </p:sp>
      <p:sp>
        <p:nvSpPr>
          <p:cNvPr id="4" name="Rounded Rectangle 3">
            <a:extLst>
              <a:ext uri="{FF2B5EF4-FFF2-40B4-BE49-F238E27FC236}">
                <a16:creationId xmlns:a16="http://schemas.microsoft.com/office/drawing/2014/main" id="{AEF63B4A-8CC5-C946-BA4A-BC8AA0991494}"/>
              </a:ext>
            </a:extLst>
          </p:cNvPr>
          <p:cNvSpPr/>
          <p:nvPr/>
        </p:nvSpPr>
        <p:spPr>
          <a:xfrm>
            <a:off x="680485" y="3374242"/>
            <a:ext cx="8805897" cy="2102908"/>
          </a:xfrm>
          <a:prstGeom prst="roundRect">
            <a:avLst/>
          </a:prstGeom>
          <a:solidFill>
            <a:srgbClr val="F8E4C8"/>
          </a:solidFill>
          <a:ln w="381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5000"/>
              </a:lnSpc>
            </a:pPr>
            <a:r>
              <a:rPr lang="en-GB" sz="4800" dirty="0" err="1">
                <a:solidFill>
                  <a:srgbClr val="000000"/>
                </a:solidFill>
                <a:effectLst/>
                <a:latin typeface="Cambria" panose="02040503050406030204" pitchFamily="18" charset="0"/>
                <a:ea typeface="Times New Roman" panose="02020603050405020304" pitchFamily="18" charset="0"/>
              </a:rPr>
              <a:t>Kể</a:t>
            </a:r>
            <a:r>
              <a:rPr lang="en-GB" sz="4800" dirty="0">
                <a:solidFill>
                  <a:srgbClr val="000000"/>
                </a:solidFill>
                <a:effectLst/>
                <a:latin typeface="Cambria" panose="02040503050406030204" pitchFamily="18" charset="0"/>
                <a:ea typeface="Times New Roman" panose="02020603050405020304" pitchFamily="18" charset="0"/>
              </a:rPr>
              <a:t> </a:t>
            </a:r>
            <a:r>
              <a:rPr lang="en-GB" sz="4800" dirty="0" err="1">
                <a:solidFill>
                  <a:srgbClr val="000000"/>
                </a:solidFill>
                <a:effectLst/>
                <a:latin typeface="Cambria" panose="02040503050406030204" pitchFamily="18" charset="0"/>
                <a:ea typeface="Times New Roman" panose="02020603050405020304" pitchFamily="18" charset="0"/>
              </a:rPr>
              <a:t>thêm</a:t>
            </a:r>
            <a:r>
              <a:rPr lang="en-GB" sz="4800" dirty="0">
                <a:solidFill>
                  <a:srgbClr val="000000"/>
                </a:solidFill>
                <a:effectLst/>
                <a:latin typeface="Cambria" panose="02040503050406030204" pitchFamily="18" charset="0"/>
                <a:ea typeface="Times New Roman" panose="02020603050405020304" pitchFamily="18" charset="0"/>
              </a:rPr>
              <a:t> </a:t>
            </a:r>
            <a:r>
              <a:rPr lang="en-GB" sz="4800" dirty="0" err="1">
                <a:solidFill>
                  <a:srgbClr val="000000"/>
                </a:solidFill>
                <a:effectLst/>
                <a:latin typeface="Cambria" panose="02040503050406030204" pitchFamily="18" charset="0"/>
                <a:ea typeface="Times New Roman" panose="02020603050405020304" pitchFamily="18" charset="0"/>
              </a:rPr>
              <a:t>những</a:t>
            </a:r>
            <a:r>
              <a:rPr lang="en-GB" sz="4800" dirty="0">
                <a:solidFill>
                  <a:srgbClr val="000000"/>
                </a:solidFill>
                <a:effectLst/>
                <a:latin typeface="Cambria" panose="02040503050406030204" pitchFamily="18" charset="0"/>
                <a:ea typeface="Times New Roman" panose="02020603050405020304" pitchFamily="18" charset="0"/>
              </a:rPr>
              <a:t> </a:t>
            </a:r>
            <a:r>
              <a:rPr lang="en-GB" sz="4800" dirty="0" err="1">
                <a:solidFill>
                  <a:srgbClr val="000000"/>
                </a:solidFill>
                <a:effectLst/>
                <a:latin typeface="Cambria" panose="02040503050406030204" pitchFamily="18" charset="0"/>
                <a:ea typeface="Times New Roman" panose="02020603050405020304" pitchFamily="18" charset="0"/>
              </a:rPr>
              <a:t>cách</a:t>
            </a:r>
            <a:r>
              <a:rPr lang="en-GB" sz="4800" dirty="0">
                <a:solidFill>
                  <a:srgbClr val="000000"/>
                </a:solidFill>
                <a:effectLst/>
                <a:latin typeface="Cambria" panose="02040503050406030204" pitchFamily="18" charset="0"/>
                <a:ea typeface="Times New Roman" panose="02020603050405020304" pitchFamily="18" charset="0"/>
              </a:rPr>
              <a:t> </a:t>
            </a:r>
            <a:r>
              <a:rPr lang="en-GB" sz="4800" dirty="0" err="1">
                <a:solidFill>
                  <a:srgbClr val="000000"/>
                </a:solidFill>
                <a:effectLst/>
                <a:latin typeface="Cambria" panose="02040503050406030204" pitchFamily="18" charset="0"/>
                <a:ea typeface="Times New Roman" panose="02020603050405020304" pitchFamily="18" charset="0"/>
              </a:rPr>
              <a:t>tìm</a:t>
            </a:r>
            <a:r>
              <a:rPr lang="en-GB" sz="4800" dirty="0">
                <a:solidFill>
                  <a:srgbClr val="000000"/>
                </a:solidFill>
                <a:effectLst/>
                <a:latin typeface="Cambria" panose="02040503050406030204" pitchFamily="18" charset="0"/>
                <a:ea typeface="Times New Roman" panose="02020603050405020304" pitchFamily="18" charset="0"/>
              </a:rPr>
              <a:t> </a:t>
            </a:r>
            <a:r>
              <a:rPr lang="en-GB" sz="4800" dirty="0" err="1">
                <a:solidFill>
                  <a:srgbClr val="000000"/>
                </a:solidFill>
                <a:effectLst/>
                <a:latin typeface="Cambria" panose="02040503050406030204" pitchFamily="18" charset="0"/>
                <a:ea typeface="Times New Roman" panose="02020603050405020304" pitchFamily="18" charset="0"/>
              </a:rPr>
              <a:t>kiếm</a:t>
            </a:r>
            <a:r>
              <a:rPr lang="en-GB" sz="4800" dirty="0">
                <a:solidFill>
                  <a:srgbClr val="000000"/>
                </a:solidFill>
                <a:effectLst/>
                <a:latin typeface="Cambria" panose="02040503050406030204" pitchFamily="18" charset="0"/>
                <a:ea typeface="Times New Roman" panose="02020603050405020304" pitchFamily="18" charset="0"/>
              </a:rPr>
              <a:t> </a:t>
            </a:r>
            <a:r>
              <a:rPr lang="en-GB" sz="4800" dirty="0" err="1">
                <a:solidFill>
                  <a:srgbClr val="000000"/>
                </a:solidFill>
                <a:effectLst/>
                <a:latin typeface="Cambria" panose="02040503050406030204" pitchFamily="18" charset="0"/>
                <a:ea typeface="Times New Roman" panose="02020603050405020304" pitchFamily="18" charset="0"/>
              </a:rPr>
              <a:t>sự</a:t>
            </a:r>
            <a:r>
              <a:rPr lang="en-GB" sz="4800" dirty="0">
                <a:solidFill>
                  <a:srgbClr val="000000"/>
                </a:solidFill>
                <a:effectLst/>
                <a:latin typeface="Cambria" panose="02040503050406030204" pitchFamily="18" charset="0"/>
                <a:ea typeface="Times New Roman" panose="02020603050405020304" pitchFamily="18" charset="0"/>
              </a:rPr>
              <a:t> </a:t>
            </a:r>
            <a:r>
              <a:rPr lang="en-GB" sz="4800" dirty="0" err="1">
                <a:solidFill>
                  <a:srgbClr val="000000"/>
                </a:solidFill>
                <a:effectLst/>
                <a:latin typeface="Cambria" panose="02040503050406030204" pitchFamily="18" charset="0"/>
                <a:ea typeface="Times New Roman" panose="02020603050405020304" pitchFamily="18" charset="0"/>
              </a:rPr>
              <a:t>hỗ</a:t>
            </a:r>
            <a:r>
              <a:rPr lang="en-GB" sz="4800" dirty="0">
                <a:solidFill>
                  <a:srgbClr val="000000"/>
                </a:solidFill>
                <a:effectLst/>
                <a:latin typeface="Cambria" panose="02040503050406030204" pitchFamily="18" charset="0"/>
                <a:ea typeface="Times New Roman" panose="02020603050405020304" pitchFamily="18" charset="0"/>
              </a:rPr>
              <a:t> </a:t>
            </a:r>
            <a:r>
              <a:rPr lang="en-GB" sz="4800" dirty="0" err="1">
                <a:solidFill>
                  <a:srgbClr val="000000"/>
                </a:solidFill>
                <a:effectLst/>
                <a:latin typeface="Cambria" panose="02040503050406030204" pitchFamily="18" charset="0"/>
                <a:ea typeface="Times New Roman" panose="02020603050405020304" pitchFamily="18" charset="0"/>
              </a:rPr>
              <a:t>trợ</a:t>
            </a:r>
            <a:r>
              <a:rPr lang="en-GB" sz="4800" dirty="0">
                <a:solidFill>
                  <a:srgbClr val="000000"/>
                </a:solidFill>
                <a:effectLst/>
                <a:latin typeface="Cambria" panose="02040503050406030204" pitchFamily="18" charset="0"/>
                <a:ea typeface="Times New Roman" panose="02020603050405020304" pitchFamily="18" charset="0"/>
              </a:rPr>
              <a:t> </a:t>
            </a:r>
            <a:r>
              <a:rPr lang="en-GB" sz="4800" dirty="0" err="1">
                <a:solidFill>
                  <a:srgbClr val="000000"/>
                </a:solidFill>
                <a:effectLst/>
                <a:latin typeface="Cambria" panose="02040503050406030204" pitchFamily="18" charset="0"/>
                <a:ea typeface="Times New Roman" panose="02020603050405020304" pitchFamily="18" charset="0"/>
              </a:rPr>
              <a:t>khi</a:t>
            </a:r>
            <a:r>
              <a:rPr lang="en-GB" sz="4800" dirty="0">
                <a:solidFill>
                  <a:srgbClr val="000000"/>
                </a:solidFill>
                <a:effectLst/>
                <a:latin typeface="Cambria" panose="02040503050406030204" pitchFamily="18" charset="0"/>
                <a:ea typeface="Times New Roman" panose="02020603050405020304" pitchFamily="18" charset="0"/>
              </a:rPr>
              <a:t> </a:t>
            </a:r>
            <a:r>
              <a:rPr lang="en-GB" sz="4800" dirty="0" err="1">
                <a:solidFill>
                  <a:srgbClr val="000000"/>
                </a:solidFill>
                <a:latin typeface="Cambria" panose="02040503050406030204" pitchFamily="18" charset="0"/>
                <a:ea typeface="Times New Roman" panose="02020603050405020304" pitchFamily="18" charset="0"/>
              </a:rPr>
              <a:t>ở</a:t>
            </a:r>
            <a:r>
              <a:rPr lang="en-GB" sz="4800" dirty="0">
                <a:solidFill>
                  <a:srgbClr val="000000"/>
                </a:solidFill>
                <a:latin typeface="Cambria" panose="02040503050406030204" pitchFamily="18" charset="0"/>
                <a:ea typeface="Times New Roman" panose="02020603050405020304" pitchFamily="18" charset="0"/>
              </a:rPr>
              <a:t> </a:t>
            </a:r>
            <a:r>
              <a:rPr lang="en-GB" sz="4800" dirty="0" err="1">
                <a:solidFill>
                  <a:srgbClr val="000000"/>
                </a:solidFill>
                <a:latin typeface="Cambria" panose="02040503050406030204" pitchFamily="18" charset="0"/>
                <a:ea typeface="Times New Roman" panose="02020603050405020304" pitchFamily="18" charset="0"/>
              </a:rPr>
              <a:t>nhà</a:t>
            </a:r>
            <a:r>
              <a:rPr lang="en-GB" sz="4800" dirty="0">
                <a:solidFill>
                  <a:srgbClr val="000000"/>
                </a:solidFill>
                <a:latin typeface="Cambria" panose="02040503050406030204" pitchFamily="18" charset="0"/>
                <a:ea typeface="Times New Roman" panose="02020603050405020304" pitchFamily="18" charset="0"/>
              </a:rPr>
              <a:t> </a:t>
            </a:r>
            <a:r>
              <a:rPr lang="en-GB" sz="4800" dirty="0" err="1">
                <a:solidFill>
                  <a:srgbClr val="000000"/>
                </a:solidFill>
                <a:latin typeface="Cambria" panose="02040503050406030204" pitchFamily="18" charset="0"/>
                <a:ea typeface="Times New Roman" panose="02020603050405020304" pitchFamily="18" charset="0"/>
              </a:rPr>
              <a:t>mà</a:t>
            </a:r>
            <a:r>
              <a:rPr lang="en-GB" sz="4800" dirty="0">
                <a:solidFill>
                  <a:srgbClr val="000000"/>
                </a:solidFill>
                <a:latin typeface="Cambria" panose="02040503050406030204" pitchFamily="18" charset="0"/>
                <a:ea typeface="Times New Roman" panose="02020603050405020304" pitchFamily="18" charset="0"/>
              </a:rPr>
              <a:t> </a:t>
            </a:r>
            <a:r>
              <a:rPr lang="en-GB" sz="4800" dirty="0" err="1">
                <a:solidFill>
                  <a:srgbClr val="000000"/>
                </a:solidFill>
                <a:latin typeface="Cambria" panose="02040503050406030204" pitchFamily="18" charset="0"/>
                <a:ea typeface="Times New Roman" panose="02020603050405020304" pitchFamily="18" charset="0"/>
              </a:rPr>
              <a:t>em</a:t>
            </a:r>
            <a:r>
              <a:rPr lang="en-GB" sz="4800" dirty="0">
                <a:solidFill>
                  <a:srgbClr val="000000"/>
                </a:solidFill>
                <a:latin typeface="Cambria" panose="02040503050406030204" pitchFamily="18" charset="0"/>
                <a:ea typeface="Times New Roman" panose="02020603050405020304" pitchFamily="18" charset="0"/>
              </a:rPr>
              <a:t> </a:t>
            </a:r>
            <a:r>
              <a:rPr lang="en-GB" sz="4800" dirty="0" err="1">
                <a:solidFill>
                  <a:srgbClr val="000000"/>
                </a:solidFill>
                <a:latin typeface="Cambria" panose="02040503050406030204" pitchFamily="18" charset="0"/>
                <a:ea typeface="Times New Roman" panose="02020603050405020304" pitchFamily="18" charset="0"/>
              </a:rPr>
              <a:t>biết</a:t>
            </a:r>
            <a:r>
              <a:rPr lang="en-GB" sz="4800" dirty="0">
                <a:solidFill>
                  <a:srgbClr val="000000"/>
                </a:solidFill>
                <a:latin typeface="Cambria" panose="02040503050406030204" pitchFamily="18" charset="0"/>
                <a:ea typeface="Times New Roman" panose="02020603050405020304" pitchFamily="18" charset="0"/>
              </a:rPr>
              <a:t>.</a:t>
            </a:r>
            <a:endParaRPr lang="en-VN" sz="4800" dirty="0">
              <a:effectLst/>
              <a:latin typeface="Cambria" panose="02040503050406030204" pitchFamily="18" charset="0"/>
              <a:ea typeface="Times New Roman" panose="02020603050405020304" pitchFamily="18" charset="0"/>
            </a:endParaRPr>
          </a:p>
        </p:txBody>
      </p:sp>
    </p:spTree>
    <p:extLst>
      <p:ext uri="{BB962C8B-B14F-4D97-AF65-F5344CB8AC3E}">
        <p14:creationId xmlns:p14="http://schemas.microsoft.com/office/powerpoint/2010/main" val="15018742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p:tgtEl>
                                          <p:spTgt spid="6"/>
                                        </p:tgtEl>
                                        <p:attrNameLst>
                                          <p:attrName>ppt_y</p:attrName>
                                        </p:attrNameLst>
                                      </p:cBhvr>
                                      <p:tavLst>
                                        <p:tav tm="0">
                                          <p:val>
                                            <p:strVal val="#ppt_y+#ppt_h*1.125000"/>
                                          </p:val>
                                        </p:tav>
                                        <p:tav tm="100000">
                                          <p:val>
                                            <p:strVal val="#ppt_y"/>
                                          </p:val>
                                        </p:tav>
                                      </p:tavLst>
                                    </p:anim>
                                    <p:animEffect transition="in" filter="wipe(up)">
                                      <p:cBhvr>
                                        <p:cTn id="8" dur="500"/>
                                        <p:tgtEl>
                                          <p:spTgt spid="6"/>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p:tgtEl>
                                          <p:spTgt spid="4"/>
                                        </p:tgtEl>
                                        <p:attrNameLst>
                                          <p:attrName>ppt_y</p:attrName>
                                        </p:attrNameLst>
                                      </p:cBhvr>
                                      <p:tavLst>
                                        <p:tav tm="0">
                                          <p:val>
                                            <p:strVal val="#ppt_y+#ppt_h*1.125000"/>
                                          </p:val>
                                        </p:tav>
                                        <p:tav tm="100000">
                                          <p:val>
                                            <p:strVal val="#ppt_y"/>
                                          </p:val>
                                        </p:tav>
                                      </p:tavLst>
                                    </p:anim>
                                    <p:animEffect transition="in" filter="wipe(up)">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3E83487-21BC-2347-BD6A-F0BF74B491A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56502" y="2249424"/>
            <a:ext cx="3034802" cy="4352544"/>
          </a:xfrm>
          <a:prstGeom prst="rect">
            <a:avLst/>
          </a:prstGeom>
        </p:spPr>
      </p:pic>
      <p:sp>
        <p:nvSpPr>
          <p:cNvPr id="6" name="Rounded Rectangle 5">
            <a:extLst>
              <a:ext uri="{FF2B5EF4-FFF2-40B4-BE49-F238E27FC236}">
                <a16:creationId xmlns:a16="http://schemas.microsoft.com/office/drawing/2014/main" id="{AE0AA455-51DE-6745-BBC3-AF0625FF597B}"/>
              </a:ext>
            </a:extLst>
          </p:cNvPr>
          <p:cNvSpPr/>
          <p:nvPr/>
        </p:nvSpPr>
        <p:spPr>
          <a:xfrm>
            <a:off x="862308" y="708925"/>
            <a:ext cx="8442250" cy="2102908"/>
          </a:xfrm>
          <a:prstGeom prst="roundRect">
            <a:avLst/>
          </a:prstGeom>
          <a:solidFill>
            <a:srgbClr val="FEB8B7"/>
          </a:solidFill>
          <a:ln w="381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5000"/>
              </a:lnSpc>
            </a:pPr>
            <a:r>
              <a:rPr lang="en-GB" sz="4800" dirty="0" err="1">
                <a:solidFill>
                  <a:srgbClr val="000000"/>
                </a:solidFill>
                <a:effectLst/>
                <a:latin typeface="Cambria" panose="02040503050406030204" pitchFamily="18" charset="0"/>
                <a:ea typeface="Times New Roman" panose="02020603050405020304" pitchFamily="18" charset="0"/>
              </a:rPr>
              <a:t>Vì</a:t>
            </a:r>
            <a:r>
              <a:rPr lang="en-GB" sz="4800" dirty="0">
                <a:solidFill>
                  <a:srgbClr val="000000"/>
                </a:solidFill>
                <a:effectLst/>
                <a:latin typeface="Cambria" panose="02040503050406030204" pitchFamily="18" charset="0"/>
                <a:ea typeface="Times New Roman" panose="02020603050405020304" pitchFamily="18" charset="0"/>
              </a:rPr>
              <a:t> </a:t>
            </a:r>
            <a:r>
              <a:rPr lang="en-GB" sz="4800" dirty="0" err="1">
                <a:solidFill>
                  <a:srgbClr val="000000"/>
                </a:solidFill>
                <a:effectLst/>
                <a:latin typeface="Cambria" panose="02040503050406030204" pitchFamily="18" charset="0"/>
                <a:ea typeface="Times New Roman" panose="02020603050405020304" pitchFamily="18" charset="0"/>
              </a:rPr>
              <a:t>sao</a:t>
            </a:r>
            <a:r>
              <a:rPr lang="en-GB" sz="4800" dirty="0">
                <a:solidFill>
                  <a:srgbClr val="000000"/>
                </a:solidFill>
                <a:effectLst/>
                <a:latin typeface="Cambria" panose="02040503050406030204" pitchFamily="18" charset="0"/>
                <a:ea typeface="Times New Roman" panose="02020603050405020304" pitchFamily="18" charset="0"/>
              </a:rPr>
              <a:t> </a:t>
            </a:r>
            <a:r>
              <a:rPr lang="en-GB" sz="4800" dirty="0" err="1">
                <a:solidFill>
                  <a:srgbClr val="000000"/>
                </a:solidFill>
                <a:effectLst/>
                <a:latin typeface="Cambria" panose="02040503050406030204" pitchFamily="18" charset="0"/>
                <a:ea typeface="Times New Roman" panose="02020603050405020304" pitchFamily="18" charset="0"/>
              </a:rPr>
              <a:t>em</a:t>
            </a:r>
            <a:r>
              <a:rPr lang="en-GB" sz="4800" dirty="0">
                <a:solidFill>
                  <a:srgbClr val="000000"/>
                </a:solidFill>
                <a:effectLst/>
                <a:latin typeface="Cambria" panose="02040503050406030204" pitchFamily="18" charset="0"/>
                <a:ea typeface="Times New Roman" panose="02020603050405020304" pitchFamily="18" charset="0"/>
              </a:rPr>
              <a:t> </a:t>
            </a:r>
            <a:r>
              <a:rPr lang="en-GB" sz="4800" dirty="0" err="1">
                <a:solidFill>
                  <a:srgbClr val="000000"/>
                </a:solidFill>
                <a:effectLst/>
                <a:latin typeface="Cambria" panose="02040503050406030204" pitchFamily="18" charset="0"/>
                <a:ea typeface="Times New Roman" panose="02020603050405020304" pitchFamily="18" charset="0"/>
              </a:rPr>
              <a:t>cần</a:t>
            </a:r>
            <a:r>
              <a:rPr lang="en-GB" sz="4800" dirty="0">
                <a:solidFill>
                  <a:srgbClr val="000000"/>
                </a:solidFill>
                <a:effectLst/>
                <a:latin typeface="Cambria" panose="02040503050406030204" pitchFamily="18" charset="0"/>
                <a:ea typeface="Times New Roman" panose="02020603050405020304" pitchFamily="18" charset="0"/>
              </a:rPr>
              <a:t> </a:t>
            </a:r>
            <a:r>
              <a:rPr lang="en-GB" sz="4800" dirty="0" err="1">
                <a:solidFill>
                  <a:srgbClr val="000000"/>
                </a:solidFill>
                <a:effectLst/>
                <a:latin typeface="Cambria" panose="02040503050406030204" pitchFamily="18" charset="0"/>
                <a:ea typeface="Times New Roman" panose="02020603050405020304" pitchFamily="18" charset="0"/>
              </a:rPr>
              <a:t>tìm</a:t>
            </a:r>
            <a:r>
              <a:rPr lang="en-GB" sz="4800" dirty="0">
                <a:solidFill>
                  <a:srgbClr val="000000"/>
                </a:solidFill>
                <a:effectLst/>
                <a:latin typeface="Cambria" panose="02040503050406030204" pitchFamily="18" charset="0"/>
                <a:ea typeface="Times New Roman" panose="02020603050405020304" pitchFamily="18" charset="0"/>
              </a:rPr>
              <a:t> </a:t>
            </a:r>
            <a:r>
              <a:rPr lang="en-GB" sz="4800" dirty="0" err="1">
                <a:solidFill>
                  <a:srgbClr val="000000"/>
                </a:solidFill>
                <a:effectLst/>
                <a:latin typeface="Cambria" panose="02040503050406030204" pitchFamily="18" charset="0"/>
                <a:ea typeface="Times New Roman" panose="02020603050405020304" pitchFamily="18" charset="0"/>
              </a:rPr>
              <a:t>kiếm</a:t>
            </a:r>
            <a:r>
              <a:rPr lang="en-GB" sz="4800" dirty="0">
                <a:solidFill>
                  <a:srgbClr val="000000"/>
                </a:solidFill>
                <a:effectLst/>
                <a:latin typeface="Cambria" panose="02040503050406030204" pitchFamily="18" charset="0"/>
                <a:ea typeface="Times New Roman" panose="02020603050405020304" pitchFamily="18" charset="0"/>
              </a:rPr>
              <a:t> </a:t>
            </a:r>
            <a:r>
              <a:rPr lang="en-GB" sz="4800" dirty="0" err="1">
                <a:solidFill>
                  <a:srgbClr val="000000"/>
                </a:solidFill>
                <a:effectLst/>
                <a:latin typeface="Cambria" panose="02040503050406030204" pitchFamily="18" charset="0"/>
                <a:ea typeface="Times New Roman" panose="02020603050405020304" pitchFamily="18" charset="0"/>
              </a:rPr>
              <a:t>sự</a:t>
            </a:r>
            <a:r>
              <a:rPr lang="en-GB" sz="4800" dirty="0">
                <a:solidFill>
                  <a:srgbClr val="000000"/>
                </a:solidFill>
                <a:effectLst/>
                <a:latin typeface="Cambria" panose="02040503050406030204" pitchFamily="18" charset="0"/>
                <a:ea typeface="Times New Roman" panose="02020603050405020304" pitchFamily="18" charset="0"/>
              </a:rPr>
              <a:t> </a:t>
            </a:r>
            <a:r>
              <a:rPr lang="en-GB" sz="4800" dirty="0" err="1">
                <a:solidFill>
                  <a:srgbClr val="000000"/>
                </a:solidFill>
                <a:effectLst/>
                <a:latin typeface="Cambria" panose="02040503050406030204" pitchFamily="18" charset="0"/>
                <a:ea typeface="Times New Roman" panose="02020603050405020304" pitchFamily="18" charset="0"/>
              </a:rPr>
              <a:t>hỗ</a:t>
            </a:r>
            <a:r>
              <a:rPr lang="en-GB" sz="4800" dirty="0">
                <a:solidFill>
                  <a:srgbClr val="000000"/>
                </a:solidFill>
                <a:effectLst/>
                <a:latin typeface="Cambria" panose="02040503050406030204" pitchFamily="18" charset="0"/>
                <a:ea typeface="Times New Roman" panose="02020603050405020304" pitchFamily="18" charset="0"/>
              </a:rPr>
              <a:t> </a:t>
            </a:r>
            <a:r>
              <a:rPr lang="en-GB" sz="4800" dirty="0" err="1">
                <a:solidFill>
                  <a:srgbClr val="000000"/>
                </a:solidFill>
                <a:effectLst/>
                <a:latin typeface="Cambria" panose="02040503050406030204" pitchFamily="18" charset="0"/>
                <a:ea typeface="Times New Roman" panose="02020603050405020304" pitchFamily="18" charset="0"/>
              </a:rPr>
              <a:t>trợ</a:t>
            </a:r>
            <a:r>
              <a:rPr lang="en-GB" sz="4800" dirty="0">
                <a:solidFill>
                  <a:srgbClr val="000000"/>
                </a:solidFill>
                <a:effectLst/>
                <a:latin typeface="Cambria" panose="02040503050406030204" pitchFamily="18" charset="0"/>
                <a:ea typeface="Times New Roman" panose="02020603050405020304" pitchFamily="18" charset="0"/>
              </a:rPr>
              <a:t> </a:t>
            </a:r>
            <a:r>
              <a:rPr lang="en-GB" sz="4800" dirty="0" err="1">
                <a:solidFill>
                  <a:srgbClr val="000000"/>
                </a:solidFill>
                <a:effectLst/>
                <a:latin typeface="Cambria" panose="02040503050406030204" pitchFamily="18" charset="0"/>
                <a:ea typeface="Times New Roman" panose="02020603050405020304" pitchFamily="18" charset="0"/>
              </a:rPr>
              <a:t>khi</a:t>
            </a:r>
            <a:r>
              <a:rPr lang="en-GB" sz="4800" dirty="0">
                <a:solidFill>
                  <a:srgbClr val="000000"/>
                </a:solidFill>
                <a:effectLst/>
                <a:latin typeface="Cambria" panose="02040503050406030204" pitchFamily="18" charset="0"/>
                <a:ea typeface="Times New Roman" panose="02020603050405020304" pitchFamily="18" charset="0"/>
              </a:rPr>
              <a:t> </a:t>
            </a:r>
            <a:r>
              <a:rPr lang="en-GB" sz="4800" dirty="0" err="1">
                <a:solidFill>
                  <a:srgbClr val="000000"/>
                </a:solidFill>
                <a:latin typeface="Cambria" panose="02040503050406030204" pitchFamily="18" charset="0"/>
                <a:ea typeface="Times New Roman" panose="02020603050405020304" pitchFamily="18" charset="0"/>
              </a:rPr>
              <a:t>ở</a:t>
            </a:r>
            <a:r>
              <a:rPr lang="en-GB" sz="4800" dirty="0">
                <a:solidFill>
                  <a:srgbClr val="000000"/>
                </a:solidFill>
                <a:latin typeface="Cambria" panose="02040503050406030204" pitchFamily="18" charset="0"/>
                <a:ea typeface="Times New Roman" panose="02020603050405020304" pitchFamily="18" charset="0"/>
              </a:rPr>
              <a:t> </a:t>
            </a:r>
            <a:r>
              <a:rPr lang="en-GB" sz="4800" dirty="0" err="1">
                <a:solidFill>
                  <a:srgbClr val="000000"/>
                </a:solidFill>
                <a:latin typeface="Cambria" panose="02040503050406030204" pitchFamily="18" charset="0"/>
                <a:ea typeface="Times New Roman" panose="02020603050405020304" pitchFamily="18" charset="0"/>
              </a:rPr>
              <a:t>nhà</a:t>
            </a:r>
            <a:r>
              <a:rPr lang="en-GB" sz="4800" dirty="0">
                <a:solidFill>
                  <a:srgbClr val="000000"/>
                </a:solidFill>
                <a:latin typeface="Cambria" panose="02040503050406030204" pitchFamily="18" charset="0"/>
                <a:ea typeface="Times New Roman" panose="02020603050405020304" pitchFamily="18" charset="0"/>
              </a:rPr>
              <a:t>? </a:t>
            </a:r>
            <a:endParaRPr lang="en-VN" sz="4800" dirty="0">
              <a:effectLst/>
              <a:latin typeface="Cambria" panose="02040503050406030204" pitchFamily="18" charset="0"/>
              <a:ea typeface="Times New Roman" panose="02020603050405020304" pitchFamily="18" charset="0"/>
            </a:endParaRPr>
          </a:p>
        </p:txBody>
      </p:sp>
      <p:sp>
        <p:nvSpPr>
          <p:cNvPr id="5" name="Oval Callout 4">
            <a:extLst>
              <a:ext uri="{FF2B5EF4-FFF2-40B4-BE49-F238E27FC236}">
                <a16:creationId xmlns:a16="http://schemas.microsoft.com/office/drawing/2014/main" id="{C31F37B6-343C-BA40-9C26-18FD8C0A9BD3}"/>
              </a:ext>
            </a:extLst>
          </p:cNvPr>
          <p:cNvSpPr/>
          <p:nvPr/>
        </p:nvSpPr>
        <p:spPr>
          <a:xfrm>
            <a:off x="841043" y="2594423"/>
            <a:ext cx="9186530" cy="3790135"/>
          </a:xfrm>
          <a:prstGeom prst="wedgeEllipseCallout">
            <a:avLst>
              <a:gd name="adj1" fmla="val 48004"/>
              <a:gd name="adj2" fmla="val -34019"/>
            </a:avLst>
          </a:prstGeom>
          <a:solidFill>
            <a:srgbClr val="E75B7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0" i="0" dirty="0">
                <a:solidFill>
                  <a:schemeClr val="bg1"/>
                </a:solidFill>
                <a:effectLst/>
                <a:latin typeface="Cambria" panose="02040503050406030204" pitchFamily="18" charset="0"/>
              </a:rPr>
              <a:t>Em cần tìm kiếm sự hỗ trợ khi ở nhà  vì việc tìm kiếm sự hỗ trợ sẽ giúp chúng ta giả quyết các vấn đề khó khăn một cách dễ dàng và nhanh chóng hơn.</a:t>
            </a:r>
            <a:endParaRPr lang="en-VN" sz="3600" dirty="0">
              <a:solidFill>
                <a:schemeClr val="bg1"/>
              </a:solidFill>
              <a:latin typeface="Cambria" panose="02040503050406030204" pitchFamily="18" charset="0"/>
            </a:endParaRPr>
          </a:p>
        </p:txBody>
      </p:sp>
    </p:spTree>
    <p:extLst>
      <p:ext uri="{BB962C8B-B14F-4D97-AF65-F5344CB8AC3E}">
        <p14:creationId xmlns:p14="http://schemas.microsoft.com/office/powerpoint/2010/main" val="16551772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4" name="Rounded Rectangle 3">
            <a:extLst>
              <a:ext uri="{FF2B5EF4-FFF2-40B4-BE49-F238E27FC236}">
                <a16:creationId xmlns:a16="http://schemas.microsoft.com/office/drawing/2014/main" id="{AEF63B4A-8CC5-C946-BA4A-BC8AA0991494}"/>
              </a:ext>
            </a:extLst>
          </p:cNvPr>
          <p:cNvSpPr/>
          <p:nvPr/>
        </p:nvSpPr>
        <p:spPr>
          <a:xfrm>
            <a:off x="659220" y="801163"/>
            <a:ext cx="9633096" cy="2102908"/>
          </a:xfrm>
          <a:prstGeom prst="roundRect">
            <a:avLst/>
          </a:prstGeom>
          <a:solidFill>
            <a:srgbClr val="F8E4C8"/>
          </a:solidFill>
          <a:ln w="381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5000"/>
              </a:lnSpc>
            </a:pPr>
            <a:r>
              <a:rPr lang="en-GB" sz="4800" dirty="0" err="1">
                <a:solidFill>
                  <a:srgbClr val="000000"/>
                </a:solidFill>
                <a:effectLst/>
                <a:latin typeface="Cambria" panose="02040503050406030204" pitchFamily="18" charset="0"/>
                <a:ea typeface="Times New Roman" panose="02020603050405020304" pitchFamily="18" charset="0"/>
              </a:rPr>
              <a:t>Kể</a:t>
            </a:r>
            <a:r>
              <a:rPr lang="en-GB" sz="4800" dirty="0">
                <a:solidFill>
                  <a:srgbClr val="000000"/>
                </a:solidFill>
                <a:effectLst/>
                <a:latin typeface="Cambria" panose="02040503050406030204" pitchFamily="18" charset="0"/>
                <a:ea typeface="Times New Roman" panose="02020603050405020304" pitchFamily="18" charset="0"/>
              </a:rPr>
              <a:t> </a:t>
            </a:r>
            <a:r>
              <a:rPr lang="en-GB" sz="4800" dirty="0" err="1">
                <a:solidFill>
                  <a:srgbClr val="000000"/>
                </a:solidFill>
                <a:effectLst/>
                <a:latin typeface="Cambria" panose="02040503050406030204" pitchFamily="18" charset="0"/>
                <a:ea typeface="Times New Roman" panose="02020603050405020304" pitchFamily="18" charset="0"/>
              </a:rPr>
              <a:t>thêm</a:t>
            </a:r>
            <a:r>
              <a:rPr lang="en-GB" sz="4800" dirty="0">
                <a:solidFill>
                  <a:srgbClr val="000000"/>
                </a:solidFill>
                <a:effectLst/>
                <a:latin typeface="Cambria" panose="02040503050406030204" pitchFamily="18" charset="0"/>
                <a:ea typeface="Times New Roman" panose="02020603050405020304" pitchFamily="18" charset="0"/>
              </a:rPr>
              <a:t> </a:t>
            </a:r>
            <a:r>
              <a:rPr lang="en-GB" sz="4800" dirty="0" err="1">
                <a:solidFill>
                  <a:srgbClr val="000000"/>
                </a:solidFill>
                <a:effectLst/>
                <a:latin typeface="Cambria" panose="02040503050406030204" pitchFamily="18" charset="0"/>
                <a:ea typeface="Times New Roman" panose="02020603050405020304" pitchFamily="18" charset="0"/>
              </a:rPr>
              <a:t>những</a:t>
            </a:r>
            <a:r>
              <a:rPr lang="en-GB" sz="4800" dirty="0">
                <a:solidFill>
                  <a:srgbClr val="000000"/>
                </a:solidFill>
                <a:effectLst/>
                <a:latin typeface="Cambria" panose="02040503050406030204" pitchFamily="18" charset="0"/>
                <a:ea typeface="Times New Roman" panose="02020603050405020304" pitchFamily="18" charset="0"/>
              </a:rPr>
              <a:t> </a:t>
            </a:r>
            <a:r>
              <a:rPr lang="en-GB" sz="4800" dirty="0" err="1">
                <a:solidFill>
                  <a:srgbClr val="000000"/>
                </a:solidFill>
                <a:effectLst/>
                <a:latin typeface="Cambria" panose="02040503050406030204" pitchFamily="18" charset="0"/>
                <a:ea typeface="Times New Roman" panose="02020603050405020304" pitchFamily="18" charset="0"/>
              </a:rPr>
              <a:t>cách</a:t>
            </a:r>
            <a:r>
              <a:rPr lang="en-GB" sz="4800" dirty="0">
                <a:solidFill>
                  <a:srgbClr val="000000"/>
                </a:solidFill>
                <a:effectLst/>
                <a:latin typeface="Cambria" panose="02040503050406030204" pitchFamily="18" charset="0"/>
                <a:ea typeface="Times New Roman" panose="02020603050405020304" pitchFamily="18" charset="0"/>
              </a:rPr>
              <a:t> </a:t>
            </a:r>
            <a:r>
              <a:rPr lang="en-GB" sz="4800" dirty="0" err="1">
                <a:solidFill>
                  <a:srgbClr val="000000"/>
                </a:solidFill>
                <a:effectLst/>
                <a:latin typeface="Cambria" panose="02040503050406030204" pitchFamily="18" charset="0"/>
                <a:ea typeface="Times New Roman" panose="02020603050405020304" pitchFamily="18" charset="0"/>
              </a:rPr>
              <a:t>tìm</a:t>
            </a:r>
            <a:r>
              <a:rPr lang="en-GB" sz="4800" dirty="0">
                <a:solidFill>
                  <a:srgbClr val="000000"/>
                </a:solidFill>
                <a:effectLst/>
                <a:latin typeface="Cambria" panose="02040503050406030204" pitchFamily="18" charset="0"/>
                <a:ea typeface="Times New Roman" panose="02020603050405020304" pitchFamily="18" charset="0"/>
              </a:rPr>
              <a:t> </a:t>
            </a:r>
            <a:r>
              <a:rPr lang="en-GB" sz="4800" dirty="0" err="1">
                <a:solidFill>
                  <a:srgbClr val="000000"/>
                </a:solidFill>
                <a:effectLst/>
                <a:latin typeface="Cambria" panose="02040503050406030204" pitchFamily="18" charset="0"/>
                <a:ea typeface="Times New Roman" panose="02020603050405020304" pitchFamily="18" charset="0"/>
              </a:rPr>
              <a:t>kiếm</a:t>
            </a:r>
            <a:r>
              <a:rPr lang="en-GB" sz="4800" dirty="0">
                <a:solidFill>
                  <a:srgbClr val="000000"/>
                </a:solidFill>
                <a:effectLst/>
                <a:latin typeface="Cambria" panose="02040503050406030204" pitchFamily="18" charset="0"/>
                <a:ea typeface="Times New Roman" panose="02020603050405020304" pitchFamily="18" charset="0"/>
              </a:rPr>
              <a:t> </a:t>
            </a:r>
            <a:r>
              <a:rPr lang="en-GB" sz="4800" dirty="0" err="1">
                <a:solidFill>
                  <a:srgbClr val="000000"/>
                </a:solidFill>
                <a:effectLst/>
                <a:latin typeface="Cambria" panose="02040503050406030204" pitchFamily="18" charset="0"/>
                <a:ea typeface="Times New Roman" panose="02020603050405020304" pitchFamily="18" charset="0"/>
              </a:rPr>
              <a:t>sự</a:t>
            </a:r>
            <a:r>
              <a:rPr lang="en-GB" sz="4800" dirty="0">
                <a:solidFill>
                  <a:srgbClr val="000000"/>
                </a:solidFill>
                <a:effectLst/>
                <a:latin typeface="Cambria" panose="02040503050406030204" pitchFamily="18" charset="0"/>
                <a:ea typeface="Times New Roman" panose="02020603050405020304" pitchFamily="18" charset="0"/>
              </a:rPr>
              <a:t> </a:t>
            </a:r>
            <a:r>
              <a:rPr lang="en-GB" sz="4800" dirty="0" err="1">
                <a:solidFill>
                  <a:srgbClr val="000000"/>
                </a:solidFill>
                <a:effectLst/>
                <a:latin typeface="Cambria" panose="02040503050406030204" pitchFamily="18" charset="0"/>
                <a:ea typeface="Times New Roman" panose="02020603050405020304" pitchFamily="18" charset="0"/>
              </a:rPr>
              <a:t>hỗ</a:t>
            </a:r>
            <a:r>
              <a:rPr lang="en-GB" sz="4800" dirty="0">
                <a:solidFill>
                  <a:srgbClr val="000000"/>
                </a:solidFill>
                <a:effectLst/>
                <a:latin typeface="Cambria" panose="02040503050406030204" pitchFamily="18" charset="0"/>
                <a:ea typeface="Times New Roman" panose="02020603050405020304" pitchFamily="18" charset="0"/>
              </a:rPr>
              <a:t> </a:t>
            </a:r>
            <a:r>
              <a:rPr lang="en-GB" sz="4800" dirty="0" err="1">
                <a:solidFill>
                  <a:srgbClr val="000000"/>
                </a:solidFill>
                <a:effectLst/>
                <a:latin typeface="Cambria" panose="02040503050406030204" pitchFamily="18" charset="0"/>
                <a:ea typeface="Times New Roman" panose="02020603050405020304" pitchFamily="18" charset="0"/>
              </a:rPr>
              <a:t>trợ</a:t>
            </a:r>
            <a:r>
              <a:rPr lang="en-GB" sz="4800" dirty="0">
                <a:solidFill>
                  <a:srgbClr val="000000"/>
                </a:solidFill>
                <a:effectLst/>
                <a:latin typeface="Cambria" panose="02040503050406030204" pitchFamily="18" charset="0"/>
                <a:ea typeface="Times New Roman" panose="02020603050405020304" pitchFamily="18" charset="0"/>
              </a:rPr>
              <a:t> </a:t>
            </a:r>
            <a:r>
              <a:rPr lang="en-GB" sz="4800" dirty="0" err="1">
                <a:solidFill>
                  <a:srgbClr val="000000"/>
                </a:solidFill>
                <a:effectLst/>
                <a:latin typeface="Cambria" panose="02040503050406030204" pitchFamily="18" charset="0"/>
                <a:ea typeface="Times New Roman" panose="02020603050405020304" pitchFamily="18" charset="0"/>
              </a:rPr>
              <a:t>khi</a:t>
            </a:r>
            <a:r>
              <a:rPr lang="en-GB" sz="4800" dirty="0">
                <a:solidFill>
                  <a:srgbClr val="000000"/>
                </a:solidFill>
                <a:effectLst/>
                <a:latin typeface="Cambria" panose="02040503050406030204" pitchFamily="18" charset="0"/>
                <a:ea typeface="Times New Roman" panose="02020603050405020304" pitchFamily="18" charset="0"/>
              </a:rPr>
              <a:t> </a:t>
            </a:r>
            <a:r>
              <a:rPr lang="en-GB" sz="4800" dirty="0" err="1">
                <a:solidFill>
                  <a:srgbClr val="000000"/>
                </a:solidFill>
                <a:latin typeface="Cambria" panose="02040503050406030204" pitchFamily="18" charset="0"/>
                <a:ea typeface="Times New Roman" panose="02020603050405020304" pitchFamily="18" charset="0"/>
              </a:rPr>
              <a:t>ở</a:t>
            </a:r>
            <a:r>
              <a:rPr lang="en-GB" sz="4800" dirty="0">
                <a:solidFill>
                  <a:srgbClr val="000000"/>
                </a:solidFill>
                <a:latin typeface="Cambria" panose="02040503050406030204" pitchFamily="18" charset="0"/>
                <a:ea typeface="Times New Roman" panose="02020603050405020304" pitchFamily="18" charset="0"/>
              </a:rPr>
              <a:t> </a:t>
            </a:r>
            <a:r>
              <a:rPr lang="en-GB" sz="4800" dirty="0" err="1">
                <a:solidFill>
                  <a:srgbClr val="000000"/>
                </a:solidFill>
                <a:latin typeface="Cambria" panose="02040503050406030204" pitchFamily="18" charset="0"/>
                <a:ea typeface="Times New Roman" panose="02020603050405020304" pitchFamily="18" charset="0"/>
              </a:rPr>
              <a:t>nhà</a:t>
            </a:r>
            <a:r>
              <a:rPr lang="en-GB" sz="4800" dirty="0">
                <a:solidFill>
                  <a:srgbClr val="000000"/>
                </a:solidFill>
                <a:latin typeface="Cambria" panose="02040503050406030204" pitchFamily="18" charset="0"/>
                <a:ea typeface="Times New Roman" panose="02020603050405020304" pitchFamily="18" charset="0"/>
              </a:rPr>
              <a:t> </a:t>
            </a:r>
            <a:r>
              <a:rPr lang="en-GB" sz="4800" dirty="0" err="1">
                <a:solidFill>
                  <a:srgbClr val="000000"/>
                </a:solidFill>
                <a:latin typeface="Cambria" panose="02040503050406030204" pitchFamily="18" charset="0"/>
                <a:ea typeface="Times New Roman" panose="02020603050405020304" pitchFamily="18" charset="0"/>
              </a:rPr>
              <a:t>mà</a:t>
            </a:r>
            <a:r>
              <a:rPr lang="en-GB" sz="4800" dirty="0">
                <a:solidFill>
                  <a:srgbClr val="000000"/>
                </a:solidFill>
                <a:latin typeface="Cambria" panose="02040503050406030204" pitchFamily="18" charset="0"/>
                <a:ea typeface="Times New Roman" panose="02020603050405020304" pitchFamily="18" charset="0"/>
              </a:rPr>
              <a:t> </a:t>
            </a:r>
            <a:r>
              <a:rPr lang="en-GB" sz="4800" dirty="0" err="1">
                <a:solidFill>
                  <a:srgbClr val="000000"/>
                </a:solidFill>
                <a:latin typeface="Cambria" panose="02040503050406030204" pitchFamily="18" charset="0"/>
                <a:ea typeface="Times New Roman" panose="02020603050405020304" pitchFamily="18" charset="0"/>
              </a:rPr>
              <a:t>em</a:t>
            </a:r>
            <a:r>
              <a:rPr lang="en-GB" sz="4800" dirty="0">
                <a:solidFill>
                  <a:srgbClr val="000000"/>
                </a:solidFill>
                <a:latin typeface="Cambria" panose="02040503050406030204" pitchFamily="18" charset="0"/>
                <a:ea typeface="Times New Roman" panose="02020603050405020304" pitchFamily="18" charset="0"/>
              </a:rPr>
              <a:t> </a:t>
            </a:r>
            <a:r>
              <a:rPr lang="en-GB" sz="4800" dirty="0" err="1">
                <a:solidFill>
                  <a:srgbClr val="000000"/>
                </a:solidFill>
                <a:latin typeface="Cambria" panose="02040503050406030204" pitchFamily="18" charset="0"/>
                <a:ea typeface="Times New Roman" panose="02020603050405020304" pitchFamily="18" charset="0"/>
              </a:rPr>
              <a:t>biết</a:t>
            </a:r>
            <a:r>
              <a:rPr lang="en-GB" sz="4800" dirty="0">
                <a:solidFill>
                  <a:srgbClr val="000000"/>
                </a:solidFill>
                <a:latin typeface="Cambria" panose="02040503050406030204" pitchFamily="18" charset="0"/>
                <a:ea typeface="Times New Roman" panose="02020603050405020304" pitchFamily="18" charset="0"/>
              </a:rPr>
              <a:t>.</a:t>
            </a:r>
            <a:endParaRPr lang="en-VN" sz="4800" dirty="0">
              <a:effectLst/>
              <a:latin typeface="Cambria" panose="02040503050406030204" pitchFamily="18" charset="0"/>
              <a:ea typeface="Times New Roman" panose="02020603050405020304" pitchFamily="18" charset="0"/>
            </a:endParaRPr>
          </a:p>
        </p:txBody>
      </p:sp>
      <p:sp>
        <p:nvSpPr>
          <p:cNvPr id="2" name="Rectangle 1">
            <a:extLst>
              <a:ext uri="{FF2B5EF4-FFF2-40B4-BE49-F238E27FC236}">
                <a16:creationId xmlns:a16="http://schemas.microsoft.com/office/drawing/2014/main" id="{9E5BCB40-2DD9-7842-9689-E42015AA536A}"/>
              </a:ext>
            </a:extLst>
          </p:cNvPr>
          <p:cNvSpPr/>
          <p:nvPr/>
        </p:nvSpPr>
        <p:spPr>
          <a:xfrm>
            <a:off x="659220" y="3038519"/>
            <a:ext cx="9633096" cy="3429000"/>
          </a:xfrm>
          <a:prstGeom prst="rect">
            <a:avLst/>
          </a:prstGeom>
          <a:solidFill>
            <a:srgbClr val="E75B7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b="0" i="0" dirty="0">
                <a:solidFill>
                  <a:schemeClr val="bg1"/>
                </a:solidFill>
                <a:effectLst/>
                <a:latin typeface="Cambria" panose="02040503050406030204" pitchFamily="18" charset="0"/>
              </a:rPr>
              <a:t>+ Khi có người thân ở nhà có thể nhờ ông bà, bố mẹ, anh chị giúp đỡ.</a:t>
            </a:r>
          </a:p>
          <a:p>
            <a:pPr algn="just"/>
            <a:r>
              <a:rPr lang="vi-VN" sz="3200" b="0" i="0" dirty="0">
                <a:solidFill>
                  <a:schemeClr val="bg1"/>
                </a:solidFill>
                <a:effectLst/>
                <a:latin typeface="Cambria" panose="02040503050406030204" pitchFamily="18" charset="0"/>
              </a:rPr>
              <a:t>+ Khi không có người thân ở nhà có thể nhờ những người tin tưởng được: hàng xóm thân quen với gia đình, thầy cô giáo.</a:t>
            </a:r>
          </a:p>
          <a:p>
            <a:pPr algn="just"/>
            <a:r>
              <a:rPr lang="vi-VN" sz="3200" b="0" i="0" dirty="0">
                <a:solidFill>
                  <a:schemeClr val="bg1"/>
                </a:solidFill>
                <a:effectLst/>
                <a:latin typeface="Cambria" panose="02040503050406030204" pitchFamily="18" charset="0"/>
              </a:rPr>
              <a:t>+ Khi gặp việc nguy hiểm có thể gọi điện cho công an .</a:t>
            </a:r>
          </a:p>
        </p:txBody>
      </p:sp>
      <p:pic>
        <p:nvPicPr>
          <p:cNvPr id="3" name="Picture 2">
            <a:extLst>
              <a:ext uri="{FF2B5EF4-FFF2-40B4-BE49-F238E27FC236}">
                <a16:creationId xmlns:a16="http://schemas.microsoft.com/office/drawing/2014/main" id="{33E83487-21BC-2347-BD6A-F0BF74B491A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26622" y="2285096"/>
            <a:ext cx="3034802" cy="4352544"/>
          </a:xfrm>
          <a:prstGeom prst="rect">
            <a:avLst/>
          </a:prstGeom>
        </p:spPr>
      </p:pic>
    </p:spTree>
    <p:extLst>
      <p:ext uri="{BB962C8B-B14F-4D97-AF65-F5344CB8AC3E}">
        <p14:creationId xmlns:p14="http://schemas.microsoft.com/office/powerpoint/2010/main" val="151174000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7" name="Rectangle 6"/>
          <p:cNvSpPr/>
          <p:nvPr/>
        </p:nvSpPr>
        <p:spPr>
          <a:xfrm>
            <a:off x="556960" y="1776810"/>
            <a:ext cx="10118127" cy="4154984"/>
          </a:xfrm>
          <a:prstGeom prst="rect">
            <a:avLst/>
          </a:prstGeom>
          <a:solidFill>
            <a:schemeClr val="bg1"/>
          </a:solidFill>
          <a:ln w="38100">
            <a:solidFill>
              <a:schemeClr val="tx1"/>
            </a:solidFill>
          </a:ln>
        </p:spPr>
        <p:txBody>
          <a:bodyPr wrap="square">
            <a:spAutoFit/>
          </a:bodyPr>
          <a:lstStyle/>
          <a:p>
            <a:pPr algn="just"/>
            <a:r>
              <a:rPr lang="en-US" sz="4400" dirty="0" err="1">
                <a:latin typeface="Cambria" panose="02040503050406030204" pitchFamily="18" charset="0"/>
              </a:rPr>
              <a:t>Các</a:t>
            </a:r>
            <a:r>
              <a:rPr lang="en-US" sz="4400" dirty="0">
                <a:latin typeface="Cambria" panose="02040503050406030204" pitchFamily="18" charset="0"/>
              </a:rPr>
              <a:t> </a:t>
            </a:r>
            <a:r>
              <a:rPr lang="en-US" sz="4400" dirty="0" err="1">
                <a:latin typeface="Cambria" panose="02040503050406030204" pitchFamily="18" charset="0"/>
              </a:rPr>
              <a:t>bạn</a:t>
            </a:r>
            <a:r>
              <a:rPr lang="en-US" sz="4400" dirty="0">
                <a:latin typeface="Cambria" panose="02040503050406030204" pitchFamily="18" charset="0"/>
              </a:rPr>
              <a:t> </a:t>
            </a:r>
            <a:r>
              <a:rPr lang="en-US" sz="4400" dirty="0" err="1">
                <a:latin typeface="Cambria" panose="02040503050406030204" pitchFamily="18" charset="0"/>
              </a:rPr>
              <a:t>trong</a:t>
            </a:r>
            <a:r>
              <a:rPr lang="en-US" sz="4400" dirty="0">
                <a:latin typeface="Cambria" panose="02040503050406030204" pitchFamily="18" charset="0"/>
              </a:rPr>
              <a:t> </a:t>
            </a:r>
            <a:r>
              <a:rPr lang="en-US" sz="4400" dirty="0" err="1">
                <a:latin typeface="Cambria" panose="02040503050406030204" pitchFamily="18" charset="0"/>
              </a:rPr>
              <a:t>tình</a:t>
            </a:r>
            <a:r>
              <a:rPr lang="en-US" sz="4400" dirty="0">
                <a:latin typeface="Cambria" panose="02040503050406030204" pitchFamily="18" charset="0"/>
              </a:rPr>
              <a:t> </a:t>
            </a:r>
            <a:r>
              <a:rPr lang="en-US" sz="4400" dirty="0" err="1">
                <a:latin typeface="Cambria" panose="02040503050406030204" pitchFamily="18" charset="0"/>
              </a:rPr>
              <a:t>huống</a:t>
            </a:r>
            <a:r>
              <a:rPr lang="en-US" sz="4400" dirty="0">
                <a:latin typeface="Cambria" panose="02040503050406030204" pitchFamily="18" charset="0"/>
              </a:rPr>
              <a:t> </a:t>
            </a:r>
            <a:r>
              <a:rPr lang="en-US" sz="4400" dirty="0" err="1">
                <a:latin typeface="Cambria" panose="02040503050406030204" pitchFamily="18" charset="0"/>
              </a:rPr>
              <a:t>đã</a:t>
            </a:r>
            <a:r>
              <a:rPr lang="en-US" sz="4400" dirty="0">
                <a:latin typeface="Cambria" panose="02040503050406030204" pitchFamily="18" charset="0"/>
              </a:rPr>
              <a:t> </a:t>
            </a:r>
            <a:r>
              <a:rPr lang="en-US" sz="4400" dirty="0" err="1">
                <a:latin typeface="Cambria" panose="02040503050406030204" pitchFamily="18" charset="0"/>
              </a:rPr>
              <a:t>biết</a:t>
            </a:r>
            <a:r>
              <a:rPr lang="en-US" sz="4400" dirty="0">
                <a:latin typeface="Cambria" panose="02040503050406030204" pitchFamily="18" charset="0"/>
              </a:rPr>
              <a:t> </a:t>
            </a:r>
            <a:r>
              <a:rPr lang="en-US" sz="4400" dirty="0" err="1">
                <a:latin typeface="Cambria" panose="02040503050406030204" pitchFamily="18" charset="0"/>
              </a:rPr>
              <a:t>cách</a:t>
            </a:r>
            <a:r>
              <a:rPr lang="en-US" sz="4400" dirty="0">
                <a:latin typeface="Cambria" panose="02040503050406030204" pitchFamily="18" charset="0"/>
              </a:rPr>
              <a:t> </a:t>
            </a:r>
            <a:r>
              <a:rPr lang="en-US" sz="4400" dirty="0" err="1">
                <a:latin typeface="Cambria" panose="02040503050406030204" pitchFamily="18" charset="0"/>
              </a:rPr>
              <a:t>tìm</a:t>
            </a:r>
            <a:r>
              <a:rPr lang="en-US" sz="4400" dirty="0">
                <a:latin typeface="Cambria" panose="02040503050406030204" pitchFamily="18" charset="0"/>
              </a:rPr>
              <a:t> </a:t>
            </a:r>
            <a:r>
              <a:rPr lang="en-US" sz="4400" dirty="0" err="1">
                <a:latin typeface="Cambria" panose="02040503050406030204" pitchFamily="18" charset="0"/>
              </a:rPr>
              <a:t>kiếm</a:t>
            </a:r>
            <a:r>
              <a:rPr lang="en-US" sz="4400" dirty="0">
                <a:latin typeface="Cambria" panose="02040503050406030204" pitchFamily="18" charset="0"/>
              </a:rPr>
              <a:t> </a:t>
            </a:r>
            <a:r>
              <a:rPr lang="en-US" sz="4400" dirty="0" err="1">
                <a:latin typeface="Cambria" panose="02040503050406030204" pitchFamily="18" charset="0"/>
              </a:rPr>
              <a:t>sự</a:t>
            </a:r>
            <a:r>
              <a:rPr lang="en-US" sz="4400" dirty="0">
                <a:latin typeface="Cambria" panose="02040503050406030204" pitchFamily="18" charset="0"/>
              </a:rPr>
              <a:t> </a:t>
            </a:r>
            <a:r>
              <a:rPr lang="en-US" sz="4400" dirty="0" err="1">
                <a:latin typeface="Cambria" panose="02040503050406030204" pitchFamily="18" charset="0"/>
              </a:rPr>
              <a:t>hỗ</a:t>
            </a:r>
            <a:r>
              <a:rPr lang="en-US" sz="4400" dirty="0">
                <a:latin typeface="Cambria" panose="02040503050406030204" pitchFamily="18" charset="0"/>
              </a:rPr>
              <a:t> </a:t>
            </a:r>
            <a:r>
              <a:rPr lang="en-US" sz="4400" dirty="0" err="1">
                <a:latin typeface="Cambria" panose="02040503050406030204" pitchFamily="18" charset="0"/>
              </a:rPr>
              <a:t>trợ</a:t>
            </a:r>
            <a:r>
              <a:rPr lang="en-US" sz="4400" dirty="0">
                <a:latin typeface="Cambria" panose="02040503050406030204" pitchFamily="18" charset="0"/>
              </a:rPr>
              <a:t> </a:t>
            </a:r>
            <a:r>
              <a:rPr lang="en-US" sz="4400" dirty="0" err="1">
                <a:latin typeface="Cambria" panose="02040503050406030204" pitchFamily="18" charset="0"/>
              </a:rPr>
              <a:t>khi</a:t>
            </a:r>
            <a:r>
              <a:rPr lang="en-US" sz="4400" dirty="0">
                <a:latin typeface="Cambria" panose="02040503050406030204" pitchFamily="18" charset="0"/>
              </a:rPr>
              <a:t> </a:t>
            </a:r>
            <a:r>
              <a:rPr lang="en-US" sz="4400" dirty="0" err="1">
                <a:latin typeface="Cambria" panose="02040503050406030204" pitchFamily="18" charset="0"/>
              </a:rPr>
              <a:t>ở</a:t>
            </a:r>
            <a:r>
              <a:rPr lang="en-US" sz="4400" dirty="0">
                <a:latin typeface="Cambria" panose="02040503050406030204" pitchFamily="18" charset="0"/>
              </a:rPr>
              <a:t> </a:t>
            </a:r>
            <a:r>
              <a:rPr lang="en-US" sz="4400" dirty="0" err="1">
                <a:latin typeface="Cambria" panose="02040503050406030204" pitchFamily="18" charset="0"/>
              </a:rPr>
              <a:t>nhà</a:t>
            </a:r>
            <a:r>
              <a:rPr lang="en-US" sz="4400" dirty="0">
                <a:latin typeface="Cambria" panose="02040503050406030204" pitchFamily="18" charset="0"/>
              </a:rPr>
              <a:t> </a:t>
            </a:r>
            <a:r>
              <a:rPr lang="en-US" sz="4400" dirty="0" err="1">
                <a:latin typeface="Cambria" panose="02040503050406030204" pitchFamily="18" charset="0"/>
              </a:rPr>
              <a:t>kịp</a:t>
            </a:r>
            <a:r>
              <a:rPr lang="en-US" sz="4400" dirty="0">
                <a:latin typeface="Cambria" panose="02040503050406030204" pitchFamily="18" charset="0"/>
              </a:rPr>
              <a:t> </a:t>
            </a:r>
            <a:r>
              <a:rPr lang="en-US" sz="4400" dirty="0" err="1">
                <a:latin typeface="Cambria" panose="02040503050406030204" pitchFamily="18" charset="0"/>
              </a:rPr>
              <a:t>thời</a:t>
            </a:r>
            <a:r>
              <a:rPr lang="en-US" sz="4400" dirty="0">
                <a:latin typeface="Cambria" panose="02040503050406030204" pitchFamily="18" charset="0"/>
              </a:rPr>
              <a:t>: </a:t>
            </a:r>
            <a:r>
              <a:rPr lang="en-US" sz="4400" dirty="0" err="1">
                <a:latin typeface="Cambria" panose="02040503050406030204" pitchFamily="18" charset="0"/>
              </a:rPr>
              <a:t>giữ</a:t>
            </a:r>
            <a:r>
              <a:rPr lang="en-US" sz="4400" dirty="0">
                <a:latin typeface="Cambria" panose="02040503050406030204" pitchFamily="18" charset="0"/>
              </a:rPr>
              <a:t> </a:t>
            </a:r>
            <a:r>
              <a:rPr lang="en-US" sz="4400" dirty="0" err="1">
                <a:latin typeface="Cambria" panose="02040503050406030204" pitchFamily="18" charset="0"/>
              </a:rPr>
              <a:t>thái</a:t>
            </a:r>
            <a:r>
              <a:rPr lang="en-US" sz="4400" dirty="0">
                <a:latin typeface="Cambria" panose="02040503050406030204" pitchFamily="18" charset="0"/>
              </a:rPr>
              <a:t> </a:t>
            </a:r>
            <a:r>
              <a:rPr lang="en-US" sz="4400" dirty="0" err="1">
                <a:latin typeface="Cambria" panose="02040503050406030204" pitchFamily="18" charset="0"/>
              </a:rPr>
              <a:t>độ</a:t>
            </a:r>
            <a:r>
              <a:rPr lang="en-US" sz="4400" dirty="0">
                <a:latin typeface="Cambria" panose="02040503050406030204" pitchFamily="18" charset="0"/>
              </a:rPr>
              <a:t> </a:t>
            </a:r>
            <a:r>
              <a:rPr lang="en-US" sz="4400" dirty="0" err="1">
                <a:latin typeface="Cambria" panose="02040503050406030204" pitchFamily="18" charset="0"/>
              </a:rPr>
              <a:t>bình</a:t>
            </a:r>
            <a:r>
              <a:rPr lang="en-US" sz="4400" dirty="0">
                <a:latin typeface="Cambria" panose="02040503050406030204" pitchFamily="18" charset="0"/>
              </a:rPr>
              <a:t> </a:t>
            </a:r>
            <a:r>
              <a:rPr lang="en-US" sz="4400" dirty="0" err="1">
                <a:latin typeface="Cambria" panose="02040503050406030204" pitchFamily="18" charset="0"/>
              </a:rPr>
              <a:t>tĩnh</a:t>
            </a:r>
            <a:r>
              <a:rPr lang="en-US" sz="4400" dirty="0">
                <a:latin typeface="Cambria" panose="02040503050406030204" pitchFamily="18" charset="0"/>
              </a:rPr>
              <a:t>, </a:t>
            </a:r>
            <a:r>
              <a:rPr lang="en-US" sz="4400" dirty="0" err="1">
                <a:latin typeface="Cambria" panose="02040503050406030204" pitchFamily="18" charset="0"/>
              </a:rPr>
              <a:t>tìm</a:t>
            </a:r>
            <a:r>
              <a:rPr lang="en-US" sz="4400" dirty="0">
                <a:latin typeface="Cambria" panose="02040503050406030204" pitchFamily="18" charset="0"/>
              </a:rPr>
              <a:t> </a:t>
            </a:r>
            <a:r>
              <a:rPr lang="en-US" sz="4400" dirty="0" err="1">
                <a:latin typeface="Cambria" panose="02040503050406030204" pitchFamily="18" charset="0"/>
              </a:rPr>
              <a:t>đúng</a:t>
            </a:r>
            <a:r>
              <a:rPr lang="en-US" sz="4400" dirty="0">
                <a:latin typeface="Cambria" panose="02040503050406030204" pitchFamily="18" charset="0"/>
              </a:rPr>
              <a:t> </a:t>
            </a:r>
            <a:r>
              <a:rPr lang="en-US" sz="4400" dirty="0" err="1">
                <a:latin typeface="Cambria" panose="02040503050406030204" pitchFamily="18" charset="0"/>
              </a:rPr>
              <a:t>người</a:t>
            </a:r>
            <a:r>
              <a:rPr lang="en-US" sz="4400" dirty="0">
                <a:latin typeface="Cambria" panose="02040503050406030204" pitchFamily="18" charset="0"/>
              </a:rPr>
              <a:t> </a:t>
            </a:r>
            <a:r>
              <a:rPr lang="en-US" sz="4400" dirty="0" err="1">
                <a:latin typeface="Cambria" panose="02040503050406030204" pitchFamily="18" charset="0"/>
              </a:rPr>
              <a:t>có</a:t>
            </a:r>
            <a:r>
              <a:rPr lang="en-US" sz="4400" dirty="0">
                <a:latin typeface="Cambria" panose="02040503050406030204" pitchFamily="18" charset="0"/>
              </a:rPr>
              <a:t> </a:t>
            </a:r>
            <a:r>
              <a:rPr lang="en-US" sz="4400" dirty="0" err="1">
                <a:latin typeface="Cambria" panose="02040503050406030204" pitchFamily="18" charset="0"/>
              </a:rPr>
              <a:t>thể</a:t>
            </a:r>
            <a:r>
              <a:rPr lang="en-US" sz="4400" dirty="0">
                <a:latin typeface="Cambria" panose="02040503050406030204" pitchFamily="18" charset="0"/>
              </a:rPr>
              <a:t> </a:t>
            </a:r>
            <a:r>
              <a:rPr lang="en-US" sz="4400" dirty="0" err="1">
                <a:latin typeface="Cambria" panose="02040503050406030204" pitchFamily="18" charset="0"/>
              </a:rPr>
              <a:t>hỗ</a:t>
            </a:r>
            <a:r>
              <a:rPr lang="en-US" sz="4400" dirty="0">
                <a:latin typeface="Cambria" panose="02040503050406030204" pitchFamily="18" charset="0"/>
              </a:rPr>
              <a:t> </a:t>
            </a:r>
            <a:r>
              <a:rPr lang="en-US" sz="4400" dirty="0" err="1">
                <a:latin typeface="Cambria" panose="02040503050406030204" pitchFamily="18" charset="0"/>
              </a:rPr>
              <a:t>trợ</a:t>
            </a:r>
            <a:r>
              <a:rPr lang="en-US" sz="4400" dirty="0">
                <a:latin typeface="Cambria" panose="02040503050406030204" pitchFamily="18" charset="0"/>
              </a:rPr>
              <a:t>, </a:t>
            </a:r>
            <a:r>
              <a:rPr lang="en-US" sz="4400" dirty="0" err="1">
                <a:latin typeface="Cambria" panose="02040503050406030204" pitchFamily="18" charset="0"/>
              </a:rPr>
              <a:t>nói</a:t>
            </a:r>
            <a:r>
              <a:rPr lang="en-US" sz="4400" dirty="0">
                <a:latin typeface="Cambria" panose="02040503050406030204" pitchFamily="18" charset="0"/>
              </a:rPr>
              <a:t> </a:t>
            </a:r>
            <a:r>
              <a:rPr lang="en-US" sz="4400" dirty="0" err="1">
                <a:latin typeface="Cambria" panose="02040503050406030204" pitchFamily="18" charset="0"/>
              </a:rPr>
              <a:t>rõ</a:t>
            </a:r>
            <a:r>
              <a:rPr lang="en-US" sz="4400" dirty="0">
                <a:latin typeface="Cambria" panose="02040503050406030204" pitchFamily="18" charset="0"/>
              </a:rPr>
              <a:t> </a:t>
            </a:r>
            <a:r>
              <a:rPr lang="en-US" sz="4400" dirty="0" err="1">
                <a:latin typeface="Cambria" panose="02040503050406030204" pitchFamily="18" charset="0"/>
              </a:rPr>
              <a:t>sự</a:t>
            </a:r>
            <a:r>
              <a:rPr lang="en-US" sz="4400" dirty="0">
                <a:latin typeface="Cambria" panose="02040503050406030204" pitchFamily="18" charset="0"/>
              </a:rPr>
              <a:t> </a:t>
            </a:r>
            <a:r>
              <a:rPr lang="en-US" sz="4400" dirty="0" err="1">
                <a:latin typeface="Cambria" panose="02040503050406030204" pitchFamily="18" charset="0"/>
              </a:rPr>
              <a:t>việc</a:t>
            </a:r>
            <a:r>
              <a:rPr lang="en-US" sz="4400" dirty="0">
                <a:latin typeface="Cambria" panose="02040503050406030204" pitchFamily="18" charset="0"/>
              </a:rPr>
              <a:t>,…. </a:t>
            </a:r>
            <a:r>
              <a:rPr lang="en-US" sz="4400" dirty="0" err="1">
                <a:latin typeface="Cambria" panose="02040503050406030204" pitchFamily="18" charset="0"/>
              </a:rPr>
              <a:t>Biết</a:t>
            </a:r>
            <a:r>
              <a:rPr lang="en-US" sz="4400" dirty="0">
                <a:latin typeface="Cambria" panose="02040503050406030204" pitchFamily="18" charset="0"/>
              </a:rPr>
              <a:t> </a:t>
            </a:r>
            <a:r>
              <a:rPr lang="en-US" sz="4400" dirty="0" err="1">
                <a:latin typeface="Cambria" panose="02040503050406030204" pitchFamily="18" charset="0"/>
              </a:rPr>
              <a:t>tìm</a:t>
            </a:r>
            <a:r>
              <a:rPr lang="en-US" sz="4400" dirty="0">
                <a:latin typeface="Cambria" panose="02040503050406030204" pitchFamily="18" charset="0"/>
              </a:rPr>
              <a:t> </a:t>
            </a:r>
            <a:r>
              <a:rPr lang="en-US" sz="4400" dirty="0" err="1">
                <a:latin typeface="Cambria" panose="02040503050406030204" pitchFamily="18" charset="0"/>
              </a:rPr>
              <a:t>kiếm</a:t>
            </a:r>
            <a:r>
              <a:rPr lang="en-US" sz="4400" dirty="0">
                <a:latin typeface="Cambria" panose="02040503050406030204" pitchFamily="18" charset="0"/>
              </a:rPr>
              <a:t> </a:t>
            </a:r>
            <a:r>
              <a:rPr lang="en-US" sz="4400" dirty="0" err="1">
                <a:latin typeface="Cambria" panose="02040503050406030204" pitchFamily="18" charset="0"/>
              </a:rPr>
              <a:t>sự</a:t>
            </a:r>
            <a:r>
              <a:rPr lang="en-US" sz="4400" dirty="0">
                <a:latin typeface="Cambria" panose="02040503050406030204" pitchFamily="18" charset="0"/>
              </a:rPr>
              <a:t> </a:t>
            </a:r>
            <a:r>
              <a:rPr lang="en-US" sz="4400" dirty="0" err="1">
                <a:latin typeface="Cambria" panose="02040503050406030204" pitchFamily="18" charset="0"/>
              </a:rPr>
              <a:t>hỗ</a:t>
            </a:r>
            <a:r>
              <a:rPr lang="en-US" sz="4400" dirty="0">
                <a:latin typeface="Cambria" panose="02040503050406030204" pitchFamily="18" charset="0"/>
              </a:rPr>
              <a:t> </a:t>
            </a:r>
            <a:r>
              <a:rPr lang="en-US" sz="4400" dirty="0" err="1">
                <a:latin typeface="Cambria" panose="02040503050406030204" pitchFamily="18" charset="0"/>
              </a:rPr>
              <a:t>trợ</a:t>
            </a:r>
            <a:r>
              <a:rPr lang="en-US" sz="4400" dirty="0">
                <a:latin typeface="Cambria" panose="02040503050406030204" pitchFamily="18" charset="0"/>
              </a:rPr>
              <a:t> </a:t>
            </a:r>
            <a:r>
              <a:rPr lang="en-US" sz="4400" dirty="0" err="1">
                <a:latin typeface="Cambria" panose="02040503050406030204" pitchFamily="18" charset="0"/>
              </a:rPr>
              <a:t>sẽ</a:t>
            </a:r>
            <a:r>
              <a:rPr lang="en-US" sz="4400" dirty="0">
                <a:latin typeface="Cambria" panose="02040503050406030204" pitchFamily="18" charset="0"/>
              </a:rPr>
              <a:t> </a:t>
            </a:r>
            <a:r>
              <a:rPr lang="en-US" sz="4400" dirty="0" err="1">
                <a:latin typeface="Cambria" panose="02040503050406030204" pitchFamily="18" charset="0"/>
              </a:rPr>
              <a:t>giúp</a:t>
            </a:r>
            <a:r>
              <a:rPr lang="en-US" sz="4400" dirty="0">
                <a:latin typeface="Cambria" panose="02040503050406030204" pitchFamily="18" charset="0"/>
              </a:rPr>
              <a:t> </a:t>
            </a:r>
            <a:r>
              <a:rPr lang="en-US" sz="4400" dirty="0" err="1">
                <a:latin typeface="Cambria" panose="02040503050406030204" pitchFamily="18" charset="0"/>
              </a:rPr>
              <a:t>chúng</a:t>
            </a:r>
            <a:r>
              <a:rPr lang="en-US" sz="4400" dirty="0">
                <a:latin typeface="Cambria" panose="02040503050406030204" pitchFamily="18" charset="0"/>
              </a:rPr>
              <a:t> ta </a:t>
            </a:r>
            <a:r>
              <a:rPr lang="en-US" sz="4400" dirty="0" err="1">
                <a:latin typeface="Cambria" panose="02040503050406030204" pitchFamily="18" charset="0"/>
              </a:rPr>
              <a:t>giải</a:t>
            </a:r>
            <a:r>
              <a:rPr lang="en-US" sz="4400" dirty="0">
                <a:latin typeface="Cambria" panose="02040503050406030204" pitchFamily="18" charset="0"/>
              </a:rPr>
              <a:t> </a:t>
            </a:r>
            <a:r>
              <a:rPr lang="en-US" sz="4400" dirty="0" err="1">
                <a:latin typeface="Cambria" panose="02040503050406030204" pitchFamily="18" charset="0"/>
              </a:rPr>
              <a:t>quyết</a:t>
            </a:r>
            <a:r>
              <a:rPr lang="en-US" sz="4400" dirty="0">
                <a:latin typeface="Cambria" panose="02040503050406030204" pitchFamily="18" charset="0"/>
              </a:rPr>
              <a:t> </a:t>
            </a:r>
            <a:r>
              <a:rPr lang="en-US" sz="4400" dirty="0" err="1">
                <a:latin typeface="Cambria" panose="02040503050406030204" pitchFamily="18" charset="0"/>
              </a:rPr>
              <a:t>được</a:t>
            </a:r>
            <a:r>
              <a:rPr lang="en-US" sz="4400" dirty="0">
                <a:latin typeface="Cambria" panose="02040503050406030204" pitchFamily="18" charset="0"/>
              </a:rPr>
              <a:t> </a:t>
            </a:r>
            <a:r>
              <a:rPr lang="en-US" sz="4400" dirty="0" err="1">
                <a:latin typeface="Cambria" panose="02040503050406030204" pitchFamily="18" charset="0"/>
              </a:rPr>
              <a:t>những</a:t>
            </a:r>
            <a:r>
              <a:rPr lang="en-US" sz="4400" dirty="0">
                <a:latin typeface="Cambria" panose="02040503050406030204" pitchFamily="18" charset="0"/>
              </a:rPr>
              <a:t> </a:t>
            </a:r>
            <a:r>
              <a:rPr lang="en-US" sz="4400" dirty="0" err="1">
                <a:latin typeface="Cambria" panose="02040503050406030204" pitchFamily="18" charset="0"/>
              </a:rPr>
              <a:t>khó</a:t>
            </a:r>
            <a:r>
              <a:rPr lang="en-US" sz="4400" dirty="0">
                <a:latin typeface="Cambria" panose="02040503050406030204" pitchFamily="18" charset="0"/>
              </a:rPr>
              <a:t> </a:t>
            </a:r>
            <a:r>
              <a:rPr lang="en-US" sz="4400" dirty="0" err="1">
                <a:latin typeface="Cambria" panose="02040503050406030204" pitchFamily="18" charset="0"/>
              </a:rPr>
              <a:t>khăn</a:t>
            </a:r>
            <a:r>
              <a:rPr lang="en-US" sz="4400" dirty="0">
                <a:latin typeface="Cambria" panose="02040503050406030204" pitchFamily="18" charset="0"/>
              </a:rPr>
              <a:t>.</a:t>
            </a:r>
            <a:r>
              <a:rPr lang="en-VN" sz="4400" dirty="0">
                <a:latin typeface="Cambria" panose="02040503050406030204" pitchFamily="18" charset="0"/>
              </a:rPr>
              <a:t> </a:t>
            </a:r>
            <a:endParaRPr lang="en-VN" sz="4400" dirty="0">
              <a:latin typeface="Cambria" panose="02040503050406030204" pitchFamily="18" charset="0"/>
              <a:cs typeface="#9Slide05 Pattaya" pitchFamily="2" charset="-34"/>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90297" y="3429000"/>
            <a:ext cx="4593096" cy="4593096"/>
          </a:xfrm>
          <a:prstGeom prst="rect">
            <a:avLst/>
          </a:prstGeom>
        </p:spPr>
      </p:pic>
      <p:sp>
        <p:nvSpPr>
          <p:cNvPr id="3" name="TextBox 2">
            <a:extLst>
              <a:ext uri="{FF2B5EF4-FFF2-40B4-BE49-F238E27FC236}">
                <a16:creationId xmlns:a16="http://schemas.microsoft.com/office/drawing/2014/main" id="{4835F2C8-42B9-0D4B-93D8-AABBE4DA2A3F}"/>
              </a:ext>
            </a:extLst>
          </p:cNvPr>
          <p:cNvSpPr txBox="1"/>
          <p:nvPr/>
        </p:nvSpPr>
        <p:spPr>
          <a:xfrm>
            <a:off x="4701624" y="612291"/>
            <a:ext cx="3530009" cy="1015663"/>
          </a:xfrm>
          <a:prstGeom prst="rect">
            <a:avLst/>
          </a:prstGeom>
          <a:noFill/>
        </p:spPr>
        <p:txBody>
          <a:bodyPr wrap="square" rtlCol="0">
            <a:spAutoFit/>
          </a:bodyPr>
          <a:lstStyle/>
          <a:p>
            <a:r>
              <a:rPr lang="en-VN" sz="6000" u="sng" dirty="0">
                <a:solidFill>
                  <a:srgbClr val="C00000"/>
                </a:solidFill>
                <a:latin typeface="#9Slide05 Claudia" pitchFamily="2" charset="77"/>
              </a:rPr>
              <a:t>Kết luận</a:t>
            </a:r>
            <a:r>
              <a:rPr lang="en-VN" sz="6000" dirty="0">
                <a:solidFill>
                  <a:srgbClr val="C00000"/>
                </a:solidFill>
                <a:latin typeface="#9Slide05 Claudia" pitchFamily="2" charset="77"/>
              </a:rPr>
              <a:t>:</a:t>
            </a:r>
          </a:p>
        </p:txBody>
      </p:sp>
    </p:spTree>
    <p:extLst>
      <p:ext uri="{BB962C8B-B14F-4D97-AF65-F5344CB8AC3E}">
        <p14:creationId xmlns:p14="http://schemas.microsoft.com/office/powerpoint/2010/main" val="18245252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17" name="图片 16">
            <a:extLst>
              <a:ext uri="{FF2B5EF4-FFF2-40B4-BE49-F238E27FC236}">
                <a16:creationId xmlns:a16="http://schemas.microsoft.com/office/drawing/2014/main" id="{BD606CF5-6989-4345-93AD-B19DAAA826CC}"/>
              </a:ext>
            </a:extLst>
          </p:cNvPr>
          <p:cNvPicPr>
            <a:picLocks noChangeAspect="1"/>
          </p:cNvPicPr>
          <p:nvPr/>
        </p:nvPicPr>
        <p:blipFill>
          <a:blip r:embed="rId3"/>
          <a:stretch>
            <a:fillRect/>
          </a:stretch>
        </p:blipFill>
        <p:spPr>
          <a:xfrm>
            <a:off x="9977198" y="158139"/>
            <a:ext cx="2214802" cy="3941396"/>
          </a:xfrm>
          <a:prstGeom prst="rect">
            <a:avLst/>
          </a:prstGeom>
        </p:spPr>
      </p:pic>
      <p:pic>
        <p:nvPicPr>
          <p:cNvPr id="18" name="图片 17">
            <a:extLst>
              <a:ext uri="{FF2B5EF4-FFF2-40B4-BE49-F238E27FC236}">
                <a16:creationId xmlns:a16="http://schemas.microsoft.com/office/drawing/2014/main" id="{3AD12178-7105-4FB7-9C37-465F187051F3}"/>
              </a:ext>
            </a:extLst>
          </p:cNvPr>
          <p:cNvPicPr>
            <a:picLocks noChangeAspect="1"/>
          </p:cNvPicPr>
          <p:nvPr/>
        </p:nvPicPr>
        <p:blipFill>
          <a:blip r:embed="rId4"/>
          <a:stretch>
            <a:fillRect/>
          </a:stretch>
        </p:blipFill>
        <p:spPr>
          <a:xfrm>
            <a:off x="370054" y="682161"/>
            <a:ext cx="2214802" cy="2445087"/>
          </a:xfrm>
          <a:prstGeom prst="rect">
            <a:avLst/>
          </a:prstGeom>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76816" y="1664030"/>
            <a:ext cx="8791194" cy="4133446"/>
          </a:xfrm>
          <a:prstGeom prst="rect">
            <a:avLst/>
          </a:prstGeom>
        </p:spPr>
      </p:pic>
    </p:spTree>
    <p:extLst>
      <p:ext uri="{BB962C8B-B14F-4D97-AF65-F5344CB8AC3E}">
        <p14:creationId xmlns:p14="http://schemas.microsoft.com/office/powerpoint/2010/main" val="16458915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46BD405B-4787-9C47-B629-6BFBE4EFD75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51760" y="-415229"/>
            <a:ext cx="9638204" cy="6925758"/>
          </a:xfrm>
          <a:prstGeom prst="rect">
            <a:avLst/>
          </a:prstGeom>
        </p:spPr>
      </p:pic>
      <p:sp>
        <p:nvSpPr>
          <p:cNvPr id="20" name="TextBox 19">
            <a:extLst>
              <a:ext uri="{FF2B5EF4-FFF2-40B4-BE49-F238E27FC236}">
                <a16:creationId xmlns:a16="http://schemas.microsoft.com/office/drawing/2014/main" id="{76B75BF0-B086-1F4B-A563-37B6EC69287B}"/>
              </a:ext>
            </a:extLst>
          </p:cNvPr>
          <p:cNvSpPr txBox="1"/>
          <p:nvPr/>
        </p:nvSpPr>
        <p:spPr>
          <a:xfrm>
            <a:off x="3916056" y="1939654"/>
            <a:ext cx="7839456" cy="2215991"/>
          </a:xfrm>
          <a:prstGeom prst="rect">
            <a:avLst/>
          </a:prstGeom>
          <a:noFill/>
        </p:spPr>
        <p:txBody>
          <a:bodyPr wrap="square" rtlCol="0">
            <a:spAutoFit/>
          </a:bodyPr>
          <a:lstStyle/>
          <a:p>
            <a:r>
              <a:rPr lang="en-VN" sz="13800" dirty="0">
                <a:solidFill>
                  <a:srgbClr val="C00000"/>
                </a:solidFill>
                <a:latin typeface="#9Slide05 Pattaya" pitchFamily="2" charset="-34"/>
                <a:cs typeface="#9Slide05 Pattaya" pitchFamily="2" charset="-34"/>
              </a:rPr>
              <a:t>K</a:t>
            </a:r>
            <a:r>
              <a:rPr lang="en-VN" sz="13800" dirty="0">
                <a:solidFill>
                  <a:srgbClr val="40C4AF"/>
                </a:solidFill>
                <a:latin typeface="#9Slide05 Pattaya" pitchFamily="2" charset="-34"/>
                <a:cs typeface="#9Slide05 Pattaya" pitchFamily="2" charset="-34"/>
              </a:rPr>
              <a:t>h</a:t>
            </a:r>
            <a:r>
              <a:rPr lang="en-VN" sz="13800" dirty="0">
                <a:solidFill>
                  <a:srgbClr val="FCB237"/>
                </a:solidFill>
                <a:latin typeface="#9Slide05 Pattaya" pitchFamily="2" charset="-34"/>
                <a:cs typeface="#9Slide05 Pattaya" pitchFamily="2" charset="-34"/>
              </a:rPr>
              <a:t>ở</a:t>
            </a:r>
            <a:r>
              <a:rPr lang="en-VN" sz="13800" dirty="0">
                <a:solidFill>
                  <a:srgbClr val="E75B7C"/>
                </a:solidFill>
                <a:latin typeface="#9Slide05 Pattaya" pitchFamily="2" charset="-34"/>
                <a:cs typeface="#9Slide05 Pattaya" pitchFamily="2" charset="-34"/>
              </a:rPr>
              <a:t>i</a:t>
            </a:r>
            <a:r>
              <a:rPr lang="en-VN" sz="13800" dirty="0">
                <a:latin typeface="#9Slide05 Pattaya" pitchFamily="2" charset="-34"/>
                <a:cs typeface="#9Slide05 Pattaya" pitchFamily="2" charset="-34"/>
              </a:rPr>
              <a:t> </a:t>
            </a:r>
            <a:r>
              <a:rPr lang="en-VN" sz="13800" dirty="0">
                <a:solidFill>
                  <a:srgbClr val="C00000"/>
                </a:solidFill>
                <a:latin typeface="#9Slide05 Pattaya" pitchFamily="2" charset="-34"/>
                <a:cs typeface="#9Slide05 Pattaya" pitchFamily="2" charset="-34"/>
              </a:rPr>
              <a:t>đ</a:t>
            </a:r>
            <a:r>
              <a:rPr lang="en-VN" sz="13800" dirty="0">
                <a:solidFill>
                  <a:srgbClr val="40C4AF"/>
                </a:solidFill>
                <a:latin typeface="#9Slide05 Pattaya" pitchFamily="2" charset="-34"/>
                <a:cs typeface="#9Slide05 Pattaya" pitchFamily="2" charset="-34"/>
              </a:rPr>
              <a:t>ộ</a:t>
            </a:r>
            <a:r>
              <a:rPr lang="en-VN" sz="13800" dirty="0">
                <a:solidFill>
                  <a:srgbClr val="FCB237"/>
                </a:solidFill>
                <a:latin typeface="#9Slide05 Pattaya" pitchFamily="2" charset="-34"/>
                <a:cs typeface="#9Slide05 Pattaya" pitchFamily="2" charset="-34"/>
              </a:rPr>
              <a:t>n</a:t>
            </a:r>
            <a:r>
              <a:rPr lang="en-VN" sz="13800" dirty="0">
                <a:solidFill>
                  <a:srgbClr val="E75B7C"/>
                </a:solidFill>
                <a:latin typeface="#9Slide05 Pattaya" pitchFamily="2" charset="-34"/>
                <a:cs typeface="#9Slide05 Pattaya" pitchFamily="2" charset="-34"/>
              </a:rPr>
              <a:t>g</a:t>
            </a:r>
          </a:p>
        </p:txBody>
      </p:sp>
      <p:pic>
        <p:nvPicPr>
          <p:cNvPr id="11" name="图片 10">
            <a:extLst>
              <a:ext uri="{FF2B5EF4-FFF2-40B4-BE49-F238E27FC236}">
                <a16:creationId xmlns:a16="http://schemas.microsoft.com/office/drawing/2014/main" id="{2DB4A4AE-A2DC-490E-B4A1-645388CE707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8793" y="2158368"/>
            <a:ext cx="4634753" cy="4634753"/>
          </a:xfrm>
          <a:prstGeom prst="rect">
            <a:avLst/>
          </a:prstGeom>
        </p:spPr>
      </p:pic>
    </p:spTree>
    <p:extLst>
      <p:ext uri="{BB962C8B-B14F-4D97-AF65-F5344CB8AC3E}">
        <p14:creationId xmlns:p14="http://schemas.microsoft.com/office/powerpoint/2010/main" val="6463284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randombar(horizontal)">
                                      <p:cBhvr>
                                        <p:cTn id="1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7000" b="-7000"/>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4FD8556-F3A4-3347-B847-44669702D9AA}"/>
              </a:ext>
            </a:extLst>
          </p:cNvPr>
          <p:cNvSpPr txBox="1"/>
          <p:nvPr/>
        </p:nvSpPr>
        <p:spPr>
          <a:xfrm>
            <a:off x="3820632" y="1772662"/>
            <a:ext cx="5450959" cy="923330"/>
          </a:xfrm>
          <a:prstGeom prst="rect">
            <a:avLst/>
          </a:prstGeom>
          <a:noFill/>
        </p:spPr>
        <p:txBody>
          <a:bodyPr wrap="square" rtlCol="0">
            <a:spAutoFit/>
          </a:bodyPr>
          <a:lstStyle/>
          <a:p>
            <a:r>
              <a:rPr lang="en-VN" sz="5400" dirty="0">
                <a:latin typeface="#9Slide05 Claudia" pitchFamily="2" charset="77"/>
              </a:rPr>
              <a:t>Thảo luận nhóm đôi</a:t>
            </a:r>
          </a:p>
        </p:txBody>
      </p:sp>
      <p:sp>
        <p:nvSpPr>
          <p:cNvPr id="6" name="TextBox 5">
            <a:extLst>
              <a:ext uri="{FF2B5EF4-FFF2-40B4-BE49-F238E27FC236}">
                <a16:creationId xmlns:a16="http://schemas.microsoft.com/office/drawing/2014/main" id="{190A2639-9E79-E749-9C5A-B86A6ADC03B2}"/>
              </a:ext>
            </a:extLst>
          </p:cNvPr>
          <p:cNvSpPr txBox="1"/>
          <p:nvPr/>
        </p:nvSpPr>
        <p:spPr>
          <a:xfrm>
            <a:off x="2690156" y="2767280"/>
            <a:ext cx="6811687" cy="1323439"/>
          </a:xfrm>
          <a:prstGeom prst="rect">
            <a:avLst/>
          </a:prstGeom>
          <a:noFill/>
        </p:spPr>
        <p:txBody>
          <a:bodyPr wrap="square" rtlCol="0">
            <a:spAutoFit/>
          </a:bodyPr>
          <a:lstStyle/>
          <a:p>
            <a:pPr marL="571500" indent="-571500">
              <a:buFontTx/>
              <a:buChar char="-"/>
            </a:pPr>
            <a:r>
              <a:rPr lang="nl-NL" sz="4000" dirty="0" err="1">
                <a:latin typeface="Cambria" panose="02040503050406030204" pitchFamily="18" charset="0"/>
                <a:ea typeface="Cambria" panose="02040503050406030204" pitchFamily="18" charset="0"/>
              </a:rPr>
              <a:t>Hãy</a:t>
            </a:r>
            <a:r>
              <a:rPr lang="nl-NL" sz="4000" dirty="0">
                <a:latin typeface="Cambria" panose="02040503050406030204" pitchFamily="18" charset="0"/>
                <a:ea typeface="Cambria" panose="02040503050406030204" pitchFamily="18" charset="0"/>
              </a:rPr>
              <a:t> </a:t>
            </a:r>
            <a:r>
              <a:rPr lang="nl-NL" sz="4000" dirty="0" err="1">
                <a:latin typeface="Cambria" panose="02040503050406030204" pitchFamily="18" charset="0"/>
                <a:ea typeface="Cambria" panose="02040503050406030204" pitchFamily="18" charset="0"/>
              </a:rPr>
              <a:t>chia</a:t>
            </a:r>
            <a:r>
              <a:rPr lang="nl-NL" sz="4000" dirty="0">
                <a:latin typeface="Cambria" panose="02040503050406030204" pitchFamily="18" charset="0"/>
                <a:ea typeface="Cambria" panose="02040503050406030204" pitchFamily="18" charset="0"/>
              </a:rPr>
              <a:t> </a:t>
            </a:r>
            <a:r>
              <a:rPr lang="nl-NL" sz="4000" dirty="0" err="1">
                <a:latin typeface="Cambria" panose="02040503050406030204" pitchFamily="18" charset="0"/>
                <a:ea typeface="Cambria" panose="02040503050406030204" pitchFamily="18" charset="0"/>
              </a:rPr>
              <a:t>sẻ</a:t>
            </a:r>
            <a:r>
              <a:rPr lang="nl-NL" sz="4000" dirty="0">
                <a:latin typeface="Cambria" panose="02040503050406030204" pitchFamily="18" charset="0"/>
                <a:ea typeface="Cambria" panose="02040503050406030204" pitchFamily="18" charset="0"/>
              </a:rPr>
              <a:t> </a:t>
            </a:r>
            <a:r>
              <a:rPr lang="nl-NL" sz="4000" dirty="0" err="1">
                <a:latin typeface="Cambria" panose="02040503050406030204" pitchFamily="18" charset="0"/>
                <a:ea typeface="Cambria" panose="02040503050406030204" pitchFamily="18" charset="0"/>
              </a:rPr>
              <a:t>về</a:t>
            </a:r>
            <a:r>
              <a:rPr lang="nl-NL" sz="4000" dirty="0">
                <a:latin typeface="Cambria" panose="02040503050406030204" pitchFamily="18" charset="0"/>
                <a:ea typeface="Cambria" panose="02040503050406030204" pitchFamily="18" charset="0"/>
              </a:rPr>
              <a:t> </a:t>
            </a:r>
            <a:r>
              <a:rPr lang="nl-NL" sz="4000" dirty="0" err="1">
                <a:latin typeface="Cambria" panose="02040503050406030204" pitchFamily="18" charset="0"/>
                <a:ea typeface="Cambria" panose="02040503050406030204" pitchFamily="18" charset="0"/>
              </a:rPr>
              <a:t>một</a:t>
            </a:r>
            <a:r>
              <a:rPr lang="nl-NL" sz="4000" dirty="0">
                <a:latin typeface="Cambria" panose="02040503050406030204" pitchFamily="18" charset="0"/>
                <a:ea typeface="Cambria" panose="02040503050406030204" pitchFamily="18" charset="0"/>
              </a:rPr>
              <a:t> </a:t>
            </a:r>
            <a:r>
              <a:rPr lang="nl-NL" sz="4000" dirty="0" err="1">
                <a:latin typeface="Cambria" panose="02040503050406030204" pitchFamily="18" charset="0"/>
                <a:ea typeface="Cambria" panose="02040503050406030204" pitchFamily="18" charset="0"/>
              </a:rPr>
              <a:t>lần</a:t>
            </a:r>
            <a:r>
              <a:rPr lang="nl-NL" sz="4000" dirty="0">
                <a:latin typeface="Cambria" panose="02040503050406030204" pitchFamily="18" charset="0"/>
                <a:ea typeface="Cambria" panose="02040503050406030204" pitchFamily="18" charset="0"/>
              </a:rPr>
              <a:t> </a:t>
            </a:r>
            <a:r>
              <a:rPr lang="nl-NL" sz="4000" dirty="0" err="1">
                <a:latin typeface="Cambria" panose="02040503050406030204" pitchFamily="18" charset="0"/>
                <a:ea typeface="Cambria" panose="02040503050406030204" pitchFamily="18" charset="0"/>
              </a:rPr>
              <a:t>khi</a:t>
            </a:r>
            <a:r>
              <a:rPr lang="nl-NL" sz="4000" dirty="0">
                <a:latin typeface="Cambria" panose="02040503050406030204" pitchFamily="18" charset="0"/>
                <a:ea typeface="Cambria" panose="02040503050406030204" pitchFamily="18" charset="0"/>
              </a:rPr>
              <a:t> </a:t>
            </a:r>
            <a:r>
              <a:rPr lang="nl-NL" sz="4000" dirty="0" err="1">
                <a:latin typeface="Cambria" panose="02040503050406030204" pitchFamily="18" charset="0"/>
                <a:ea typeface="Cambria" panose="02040503050406030204" pitchFamily="18" charset="0"/>
              </a:rPr>
              <a:t>em</a:t>
            </a:r>
            <a:r>
              <a:rPr lang="nl-NL" sz="4000" dirty="0">
                <a:latin typeface="Cambria" panose="02040503050406030204" pitchFamily="18" charset="0"/>
                <a:ea typeface="Cambria" panose="02040503050406030204" pitchFamily="18" charset="0"/>
              </a:rPr>
              <a:t> </a:t>
            </a:r>
            <a:r>
              <a:rPr lang="nl-NL" sz="4000" dirty="0" err="1">
                <a:latin typeface="Cambria" panose="02040503050406030204" pitchFamily="18" charset="0"/>
                <a:ea typeface="Cambria" panose="02040503050406030204" pitchFamily="18" charset="0"/>
              </a:rPr>
              <a:t>gặp</a:t>
            </a:r>
            <a:r>
              <a:rPr lang="nl-NL" sz="4000" dirty="0">
                <a:latin typeface="Cambria" panose="02040503050406030204" pitchFamily="18" charset="0"/>
                <a:ea typeface="Cambria" panose="02040503050406030204" pitchFamily="18" charset="0"/>
              </a:rPr>
              <a:t> </a:t>
            </a:r>
            <a:r>
              <a:rPr lang="nl-NL" sz="4000" dirty="0" err="1">
                <a:latin typeface="Cambria" panose="02040503050406030204" pitchFamily="18" charset="0"/>
                <a:ea typeface="Cambria" panose="02040503050406030204" pitchFamily="18" charset="0"/>
              </a:rPr>
              <a:t>khó</a:t>
            </a:r>
            <a:r>
              <a:rPr lang="nl-NL" sz="4000" dirty="0">
                <a:latin typeface="Cambria" panose="02040503050406030204" pitchFamily="18" charset="0"/>
                <a:ea typeface="Cambria" panose="02040503050406030204" pitchFamily="18" charset="0"/>
              </a:rPr>
              <a:t> </a:t>
            </a:r>
            <a:r>
              <a:rPr lang="nl-NL" sz="4000" dirty="0" err="1">
                <a:latin typeface="Cambria" panose="02040503050406030204" pitchFamily="18" charset="0"/>
                <a:ea typeface="Cambria" panose="02040503050406030204" pitchFamily="18" charset="0"/>
              </a:rPr>
              <a:t>khăn</a:t>
            </a:r>
            <a:r>
              <a:rPr lang="nl-NL" sz="4000" dirty="0">
                <a:latin typeface="Cambria" panose="02040503050406030204" pitchFamily="18" charset="0"/>
                <a:ea typeface="Cambria" panose="02040503050406030204" pitchFamily="18" charset="0"/>
              </a:rPr>
              <a:t> </a:t>
            </a:r>
            <a:r>
              <a:rPr lang="nl-NL" sz="4000" dirty="0" err="1">
                <a:latin typeface="Cambria" panose="02040503050406030204" pitchFamily="18" charset="0"/>
                <a:ea typeface="Cambria" panose="02040503050406030204" pitchFamily="18" charset="0"/>
              </a:rPr>
              <a:t>ở</a:t>
            </a:r>
            <a:r>
              <a:rPr lang="nl-NL" sz="4000" dirty="0">
                <a:latin typeface="Cambria" panose="02040503050406030204" pitchFamily="18" charset="0"/>
                <a:ea typeface="Cambria" panose="02040503050406030204" pitchFamily="18" charset="0"/>
              </a:rPr>
              <a:t> </a:t>
            </a:r>
            <a:r>
              <a:rPr lang="nl-NL" sz="4000" dirty="0" err="1">
                <a:latin typeface="Cambria" panose="02040503050406030204" pitchFamily="18" charset="0"/>
                <a:ea typeface="Cambria" panose="02040503050406030204" pitchFamily="18" charset="0"/>
              </a:rPr>
              <a:t>nhà</a:t>
            </a:r>
            <a:r>
              <a:rPr lang="nl-NL" sz="4000" dirty="0">
                <a:latin typeface="Cambria" panose="02040503050406030204" pitchFamily="18" charset="0"/>
                <a:ea typeface="Cambria" panose="02040503050406030204" pitchFamily="18" charset="0"/>
              </a:rPr>
              <a:t>.</a:t>
            </a:r>
            <a:endParaRPr lang="en-US" sz="4000" b="1" dirty="0">
              <a:solidFill>
                <a:srgbClr val="C00000"/>
              </a:solidFill>
              <a:latin typeface="Cambria" panose="02040503050406030204" pitchFamily="18" charset="0"/>
              <a:ea typeface="Cambria" panose="02040503050406030204" pitchFamily="18" charset="0"/>
            </a:endParaRPr>
          </a:p>
        </p:txBody>
      </p:sp>
      <p:sp>
        <p:nvSpPr>
          <p:cNvPr id="15" name="文本框 17">
            <a:extLst>
              <a:ext uri="{FF2B5EF4-FFF2-40B4-BE49-F238E27FC236}">
                <a16:creationId xmlns:a16="http://schemas.microsoft.com/office/drawing/2014/main" id="{85B2E6E8-FEFE-4046-BC07-C451A8754423}"/>
              </a:ext>
            </a:extLst>
          </p:cNvPr>
          <p:cNvSpPr txBox="1"/>
          <p:nvPr/>
        </p:nvSpPr>
        <p:spPr>
          <a:xfrm>
            <a:off x="3472534" y="4405588"/>
            <a:ext cx="5246930" cy="707886"/>
          </a:xfrm>
          <a:prstGeom prst="rect">
            <a:avLst/>
          </a:prstGeom>
          <a:solidFill>
            <a:srgbClr val="FEB8B7"/>
          </a:solidFill>
          <a:ln w="38100">
            <a:solidFill>
              <a:schemeClr val="tx1"/>
            </a:solidFill>
            <a:prstDash val="dashDot"/>
          </a:ln>
        </p:spPr>
        <p:txBody>
          <a:bodyPr wrap="square" rtlCol="0">
            <a:spAutoFit/>
          </a:bodyPr>
          <a:lstStyle/>
          <a:p>
            <a:pPr lvl="0" algn="ctr"/>
            <a:r>
              <a:rPr lang="en-US" sz="4000" b="1" dirty="0">
                <a:solidFill>
                  <a:srgbClr val="C00000"/>
                </a:solidFill>
                <a:latin typeface="Cambria" panose="02040503050406030204" pitchFamily="18" charset="0"/>
                <a:ea typeface="Cambria" panose="02040503050406030204" pitchFamily="18" charset="0"/>
              </a:rPr>
              <a:t>Khi </a:t>
            </a:r>
            <a:r>
              <a:rPr lang="en-US" sz="4000" b="1" dirty="0" err="1">
                <a:solidFill>
                  <a:srgbClr val="C00000"/>
                </a:solidFill>
                <a:latin typeface="Cambria" panose="02040503050406030204" pitchFamily="18" charset="0"/>
                <a:ea typeface="Cambria" panose="02040503050406030204" pitchFamily="18" charset="0"/>
              </a:rPr>
              <a:t>đó</a:t>
            </a:r>
            <a:r>
              <a:rPr lang="en-US" sz="4000" b="1" dirty="0">
                <a:solidFill>
                  <a:srgbClr val="C00000"/>
                </a:solidFill>
                <a:latin typeface="Cambria" panose="02040503050406030204" pitchFamily="18" charset="0"/>
                <a:ea typeface="Cambria" panose="02040503050406030204" pitchFamily="18" charset="0"/>
              </a:rPr>
              <a:t> </a:t>
            </a:r>
            <a:r>
              <a:rPr lang="en-US" sz="4000" b="1" dirty="0" err="1">
                <a:solidFill>
                  <a:srgbClr val="C00000"/>
                </a:solidFill>
                <a:latin typeface="Cambria" panose="02040503050406030204" pitchFamily="18" charset="0"/>
                <a:ea typeface="Cambria" panose="02040503050406030204" pitchFamily="18" charset="0"/>
              </a:rPr>
              <a:t>em</a:t>
            </a:r>
            <a:r>
              <a:rPr lang="en-US" sz="4000" b="1" dirty="0">
                <a:solidFill>
                  <a:srgbClr val="C00000"/>
                </a:solidFill>
                <a:latin typeface="Cambria" panose="02040503050406030204" pitchFamily="18" charset="0"/>
                <a:ea typeface="Cambria" panose="02040503050406030204" pitchFamily="18" charset="0"/>
              </a:rPr>
              <a:t> </a:t>
            </a:r>
            <a:r>
              <a:rPr lang="en-US" sz="4000" b="1" dirty="0" err="1">
                <a:solidFill>
                  <a:srgbClr val="C00000"/>
                </a:solidFill>
                <a:latin typeface="Cambria" panose="02040503050406030204" pitchFamily="18" charset="0"/>
                <a:ea typeface="Cambria" panose="02040503050406030204" pitchFamily="18" charset="0"/>
              </a:rPr>
              <a:t>đã</a:t>
            </a:r>
            <a:r>
              <a:rPr lang="en-US" sz="4000" b="1" dirty="0">
                <a:solidFill>
                  <a:srgbClr val="C00000"/>
                </a:solidFill>
                <a:latin typeface="Cambria" panose="02040503050406030204" pitchFamily="18" charset="0"/>
                <a:ea typeface="Cambria" panose="02040503050406030204" pitchFamily="18" charset="0"/>
              </a:rPr>
              <a:t> </a:t>
            </a:r>
            <a:r>
              <a:rPr lang="en-US" sz="4000" b="1" dirty="0" err="1">
                <a:solidFill>
                  <a:srgbClr val="C00000"/>
                </a:solidFill>
                <a:latin typeface="Cambria" panose="02040503050406030204" pitchFamily="18" charset="0"/>
                <a:ea typeface="Cambria" panose="02040503050406030204" pitchFamily="18" charset="0"/>
              </a:rPr>
              <a:t>làm</a:t>
            </a:r>
            <a:r>
              <a:rPr lang="en-US" sz="4000" b="1" dirty="0">
                <a:solidFill>
                  <a:srgbClr val="C00000"/>
                </a:solidFill>
                <a:latin typeface="Cambria" panose="02040503050406030204" pitchFamily="18" charset="0"/>
                <a:ea typeface="Cambria" panose="02040503050406030204" pitchFamily="18" charset="0"/>
              </a:rPr>
              <a:t> </a:t>
            </a:r>
            <a:r>
              <a:rPr lang="en-US" sz="4000" b="1" dirty="0" err="1">
                <a:solidFill>
                  <a:srgbClr val="C00000"/>
                </a:solidFill>
                <a:latin typeface="Cambria" panose="02040503050406030204" pitchFamily="18" charset="0"/>
                <a:ea typeface="Cambria" panose="02040503050406030204" pitchFamily="18" charset="0"/>
              </a:rPr>
              <a:t>gì</a:t>
            </a:r>
            <a:r>
              <a:rPr lang="en-US" sz="4000" b="1" dirty="0">
                <a:solidFill>
                  <a:srgbClr val="C00000"/>
                </a:solidFill>
                <a:latin typeface="Cambria" panose="02040503050406030204" pitchFamily="18" charset="0"/>
                <a:ea typeface="Cambria" panose="02040503050406030204" pitchFamily="18" charset="0"/>
              </a:rPr>
              <a:t> ?</a:t>
            </a:r>
          </a:p>
        </p:txBody>
      </p:sp>
    </p:spTree>
    <p:extLst>
      <p:ext uri="{BB962C8B-B14F-4D97-AF65-F5344CB8AC3E}">
        <p14:creationId xmlns:p14="http://schemas.microsoft.com/office/powerpoint/2010/main" val="25652718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0.70"/>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additive="base">
                                        <p:cTn id="14" dur="500" fill="hold"/>
                                        <p:tgtEl>
                                          <p:spTgt spid="6"/>
                                        </p:tgtEl>
                                        <p:attrNameLst>
                                          <p:attrName>ppt_x</p:attrName>
                                        </p:attrNameLst>
                                      </p:cBhvr>
                                      <p:tavLst>
                                        <p:tav tm="0">
                                          <p:val>
                                            <p:strVal val="#ppt_x"/>
                                          </p:val>
                                        </p:tav>
                                        <p:tav tm="100000">
                                          <p:val>
                                            <p:strVal val="#ppt_x"/>
                                          </p:val>
                                        </p:tav>
                                      </p:tavLst>
                                    </p:anim>
                                    <p:anim calcmode="lin" valueType="num">
                                      <p:cBhvr additive="base">
                                        <p:cTn id="15"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barn(inVertical)">
                                      <p:cBhvr>
                                        <p:cTn id="2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15" grpId="0" animBg="1"/>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7" name="Rectangle 6"/>
          <p:cNvSpPr/>
          <p:nvPr/>
        </p:nvSpPr>
        <p:spPr>
          <a:xfrm>
            <a:off x="939732" y="1351508"/>
            <a:ext cx="8948547" cy="4154984"/>
          </a:xfrm>
          <a:prstGeom prst="rect">
            <a:avLst/>
          </a:prstGeom>
          <a:solidFill>
            <a:schemeClr val="bg1"/>
          </a:solidFill>
          <a:ln w="38100">
            <a:solidFill>
              <a:schemeClr val="tx1"/>
            </a:solidFill>
          </a:ln>
        </p:spPr>
        <p:txBody>
          <a:bodyPr wrap="square">
            <a:spAutoFit/>
          </a:bodyPr>
          <a:lstStyle/>
          <a:p>
            <a:pPr algn="just"/>
            <a:r>
              <a:rPr lang="en-US" sz="4400" dirty="0" err="1">
                <a:latin typeface="Cambria" panose="02040503050406030204" pitchFamily="18" charset="0"/>
                <a:cs typeface="#9Slide05 Pattaya" pitchFamily="2" charset="-34"/>
              </a:rPr>
              <a:t>Ở</a:t>
            </a:r>
            <a:r>
              <a:rPr lang="en-US" sz="4400" dirty="0">
                <a:latin typeface="Cambria" panose="02040503050406030204" pitchFamily="18" charset="0"/>
                <a:cs typeface="#9Slide05 Pattaya" pitchFamily="2" charset="-34"/>
              </a:rPr>
              <a:t> </a:t>
            </a:r>
            <a:r>
              <a:rPr lang="en-US" sz="4400" dirty="0" err="1">
                <a:latin typeface="Cambria" panose="02040503050406030204" pitchFamily="18" charset="0"/>
                <a:cs typeface="#9Slide05 Pattaya" pitchFamily="2" charset="-34"/>
              </a:rPr>
              <a:t>nhà</a:t>
            </a:r>
            <a:r>
              <a:rPr lang="en-US" sz="4400" dirty="0">
                <a:latin typeface="Cambria" panose="02040503050406030204" pitchFamily="18" charset="0"/>
                <a:cs typeface="#9Slide05 Pattaya" pitchFamily="2" charset="-34"/>
              </a:rPr>
              <a:t> </a:t>
            </a:r>
            <a:r>
              <a:rPr lang="en-US" sz="4400" dirty="0" err="1">
                <a:latin typeface="Cambria" panose="02040503050406030204" pitchFamily="18" charset="0"/>
                <a:cs typeface="#9Slide05 Pattaya" pitchFamily="2" charset="-34"/>
              </a:rPr>
              <a:t>có</a:t>
            </a:r>
            <a:r>
              <a:rPr lang="en-US" sz="4400" dirty="0">
                <a:latin typeface="Cambria" panose="02040503050406030204" pitchFamily="18" charset="0"/>
                <a:cs typeface="#9Slide05 Pattaya" pitchFamily="2" charset="-34"/>
              </a:rPr>
              <a:t> </a:t>
            </a:r>
            <a:r>
              <a:rPr lang="en-US" sz="4400" dirty="0" err="1">
                <a:latin typeface="Cambria" panose="02040503050406030204" pitchFamily="18" charset="0"/>
                <a:cs typeface="#9Slide05 Pattaya" pitchFamily="2" charset="-34"/>
              </a:rPr>
              <a:t>những</a:t>
            </a:r>
            <a:r>
              <a:rPr lang="en-US" sz="4400" dirty="0">
                <a:latin typeface="Cambria" panose="02040503050406030204" pitchFamily="18" charset="0"/>
                <a:cs typeface="#9Slide05 Pattaya" pitchFamily="2" charset="-34"/>
              </a:rPr>
              <a:t> </a:t>
            </a:r>
            <a:r>
              <a:rPr lang="en-US" sz="4400" dirty="0" err="1">
                <a:latin typeface="Cambria" panose="02040503050406030204" pitchFamily="18" charset="0"/>
                <a:cs typeface="#9Slide05 Pattaya" pitchFamily="2" charset="-34"/>
              </a:rPr>
              <a:t>việc</a:t>
            </a:r>
            <a:r>
              <a:rPr lang="en-US" sz="4400" dirty="0">
                <a:latin typeface="Cambria" panose="02040503050406030204" pitchFamily="18" charset="0"/>
                <a:cs typeface="#9Slide05 Pattaya" pitchFamily="2" charset="-34"/>
              </a:rPr>
              <a:t> </a:t>
            </a:r>
            <a:r>
              <a:rPr lang="en-US" sz="4400" dirty="0" err="1">
                <a:latin typeface="Cambria" panose="02040503050406030204" pitchFamily="18" charset="0"/>
                <a:cs typeface="#9Slide05 Pattaya" pitchFamily="2" charset="-34"/>
              </a:rPr>
              <a:t>chúng</a:t>
            </a:r>
            <a:r>
              <a:rPr lang="en-US" sz="4400" dirty="0">
                <a:latin typeface="Cambria" panose="02040503050406030204" pitchFamily="18" charset="0"/>
                <a:cs typeface="#9Slide05 Pattaya" pitchFamily="2" charset="-34"/>
              </a:rPr>
              <a:t> ta </a:t>
            </a:r>
            <a:r>
              <a:rPr lang="en-US" sz="4400" dirty="0" err="1">
                <a:latin typeface="Cambria" panose="02040503050406030204" pitchFamily="18" charset="0"/>
                <a:cs typeface="#9Slide05 Pattaya" pitchFamily="2" charset="-34"/>
              </a:rPr>
              <a:t>có</a:t>
            </a:r>
            <a:r>
              <a:rPr lang="en-US" sz="4400" dirty="0">
                <a:latin typeface="Cambria" panose="02040503050406030204" pitchFamily="18" charset="0"/>
                <a:cs typeface="#9Slide05 Pattaya" pitchFamily="2" charset="-34"/>
              </a:rPr>
              <a:t> </a:t>
            </a:r>
            <a:r>
              <a:rPr lang="en-US" sz="4400" dirty="0" err="1">
                <a:latin typeface="Cambria" panose="02040503050406030204" pitchFamily="18" charset="0"/>
                <a:cs typeface="#9Slide05 Pattaya" pitchFamily="2" charset="-34"/>
              </a:rPr>
              <a:t>thể</a:t>
            </a:r>
            <a:r>
              <a:rPr lang="en-US" sz="4400" dirty="0">
                <a:latin typeface="Cambria" panose="02040503050406030204" pitchFamily="18" charset="0"/>
                <a:cs typeface="#9Slide05 Pattaya" pitchFamily="2" charset="-34"/>
              </a:rPr>
              <a:t> </a:t>
            </a:r>
            <a:r>
              <a:rPr lang="en-US" sz="4400" dirty="0" err="1">
                <a:latin typeface="Cambria" panose="02040503050406030204" pitchFamily="18" charset="0"/>
                <a:cs typeface="#9Slide05 Pattaya" pitchFamily="2" charset="-34"/>
              </a:rPr>
              <a:t>tự</a:t>
            </a:r>
            <a:r>
              <a:rPr lang="en-US" sz="4400" dirty="0">
                <a:latin typeface="Cambria" panose="02040503050406030204" pitchFamily="18" charset="0"/>
                <a:cs typeface="#9Slide05 Pattaya" pitchFamily="2" charset="-34"/>
              </a:rPr>
              <a:t> </a:t>
            </a:r>
            <a:r>
              <a:rPr lang="en-US" sz="4400" dirty="0" err="1">
                <a:latin typeface="Cambria" panose="02040503050406030204" pitchFamily="18" charset="0"/>
                <a:cs typeface="#9Slide05 Pattaya" pitchFamily="2" charset="-34"/>
              </a:rPr>
              <a:t>làm</a:t>
            </a:r>
            <a:r>
              <a:rPr lang="en-US" sz="4400" dirty="0">
                <a:latin typeface="Cambria" panose="02040503050406030204" pitchFamily="18" charset="0"/>
                <a:cs typeface="#9Slide05 Pattaya" pitchFamily="2" charset="-34"/>
              </a:rPr>
              <a:t> </a:t>
            </a:r>
            <a:r>
              <a:rPr lang="en-US" sz="4400" dirty="0" err="1">
                <a:latin typeface="Cambria" panose="02040503050406030204" pitchFamily="18" charset="0"/>
                <a:cs typeface="#9Slide05 Pattaya" pitchFamily="2" charset="-34"/>
              </a:rPr>
              <a:t>nhưng</a:t>
            </a:r>
            <a:r>
              <a:rPr lang="en-US" sz="4400" dirty="0">
                <a:latin typeface="Cambria" panose="02040503050406030204" pitchFamily="18" charset="0"/>
                <a:cs typeface="#9Slide05 Pattaya" pitchFamily="2" charset="-34"/>
              </a:rPr>
              <a:t> </a:t>
            </a:r>
            <a:r>
              <a:rPr lang="en-US" sz="4400" dirty="0" err="1">
                <a:latin typeface="Cambria" panose="02040503050406030204" pitchFamily="18" charset="0"/>
                <a:cs typeface="#9Slide05 Pattaya" pitchFamily="2" charset="-34"/>
              </a:rPr>
              <a:t>cũng</a:t>
            </a:r>
            <a:r>
              <a:rPr lang="en-US" sz="4400" dirty="0">
                <a:latin typeface="Cambria" panose="02040503050406030204" pitchFamily="18" charset="0"/>
                <a:cs typeface="#9Slide05 Pattaya" pitchFamily="2" charset="-34"/>
              </a:rPr>
              <a:t> </a:t>
            </a:r>
            <a:r>
              <a:rPr lang="en-US" sz="4400" dirty="0" err="1">
                <a:latin typeface="Cambria" panose="02040503050406030204" pitchFamily="18" charset="0"/>
                <a:cs typeface="#9Slide05 Pattaya" pitchFamily="2" charset="-34"/>
              </a:rPr>
              <a:t>có</a:t>
            </a:r>
            <a:r>
              <a:rPr lang="en-US" sz="4400" dirty="0">
                <a:latin typeface="Cambria" panose="02040503050406030204" pitchFamily="18" charset="0"/>
                <a:cs typeface="#9Slide05 Pattaya" pitchFamily="2" charset="-34"/>
              </a:rPr>
              <a:t> </a:t>
            </a:r>
            <a:r>
              <a:rPr lang="en-US" sz="4400" dirty="0" err="1">
                <a:latin typeface="Cambria" panose="02040503050406030204" pitchFamily="18" charset="0"/>
                <a:cs typeface="#9Slide05 Pattaya" pitchFamily="2" charset="-34"/>
              </a:rPr>
              <a:t>những</a:t>
            </a:r>
            <a:r>
              <a:rPr lang="en-US" sz="4400" dirty="0">
                <a:latin typeface="Cambria" panose="02040503050406030204" pitchFamily="18" charset="0"/>
                <a:cs typeface="#9Slide05 Pattaya" pitchFamily="2" charset="-34"/>
              </a:rPr>
              <a:t> </a:t>
            </a:r>
            <a:r>
              <a:rPr lang="en-US" sz="4400" dirty="0" err="1">
                <a:latin typeface="Cambria" panose="02040503050406030204" pitchFamily="18" charset="0"/>
                <a:cs typeface="#9Slide05 Pattaya" pitchFamily="2" charset="-34"/>
              </a:rPr>
              <a:t>việc</a:t>
            </a:r>
            <a:r>
              <a:rPr lang="en-US" sz="4400" dirty="0">
                <a:latin typeface="Cambria" panose="02040503050406030204" pitchFamily="18" charset="0"/>
                <a:cs typeface="#9Slide05 Pattaya" pitchFamily="2" charset="-34"/>
              </a:rPr>
              <a:t> </a:t>
            </a:r>
            <a:r>
              <a:rPr lang="en-US" sz="4400" dirty="0" err="1">
                <a:latin typeface="Cambria" panose="02040503050406030204" pitchFamily="18" charset="0"/>
                <a:cs typeface="#9Slide05 Pattaya" pitchFamily="2" charset="-34"/>
              </a:rPr>
              <a:t>chúng</a:t>
            </a:r>
            <a:r>
              <a:rPr lang="en-US" sz="4400" dirty="0">
                <a:latin typeface="Cambria" panose="02040503050406030204" pitchFamily="18" charset="0"/>
                <a:cs typeface="#9Slide05 Pattaya" pitchFamily="2" charset="-34"/>
              </a:rPr>
              <a:t> ta </a:t>
            </a:r>
            <a:r>
              <a:rPr lang="en-US" sz="4400" dirty="0" err="1">
                <a:latin typeface="Cambria" panose="02040503050406030204" pitchFamily="18" charset="0"/>
                <a:cs typeface="#9Slide05 Pattaya" pitchFamily="2" charset="-34"/>
              </a:rPr>
              <a:t>cần</a:t>
            </a:r>
            <a:r>
              <a:rPr lang="en-US" sz="4400" dirty="0">
                <a:latin typeface="Cambria" panose="02040503050406030204" pitchFamily="18" charset="0"/>
                <a:cs typeface="#9Slide05 Pattaya" pitchFamily="2" charset="-34"/>
              </a:rPr>
              <a:t> </a:t>
            </a:r>
            <a:r>
              <a:rPr lang="en-US" sz="4400" dirty="0" err="1">
                <a:latin typeface="Cambria" panose="02040503050406030204" pitchFamily="18" charset="0"/>
                <a:cs typeface="#9Slide05 Pattaya" pitchFamily="2" charset="-34"/>
              </a:rPr>
              <a:t>sự</a:t>
            </a:r>
            <a:r>
              <a:rPr lang="en-US" sz="4400" dirty="0">
                <a:latin typeface="Cambria" panose="02040503050406030204" pitchFamily="18" charset="0"/>
                <a:cs typeface="#9Slide05 Pattaya" pitchFamily="2" charset="-34"/>
              </a:rPr>
              <a:t> </a:t>
            </a:r>
            <a:r>
              <a:rPr lang="en-US" sz="4400" dirty="0" err="1">
                <a:latin typeface="Cambria" panose="02040503050406030204" pitchFamily="18" charset="0"/>
                <a:cs typeface="#9Slide05 Pattaya" pitchFamily="2" charset="-34"/>
              </a:rPr>
              <a:t>hỗ</a:t>
            </a:r>
            <a:r>
              <a:rPr lang="en-US" sz="4400" dirty="0">
                <a:latin typeface="Cambria" panose="02040503050406030204" pitchFamily="18" charset="0"/>
                <a:cs typeface="#9Slide05 Pattaya" pitchFamily="2" charset="-34"/>
              </a:rPr>
              <a:t> </a:t>
            </a:r>
            <a:r>
              <a:rPr lang="en-US" sz="4400" dirty="0" err="1">
                <a:latin typeface="Cambria" panose="02040503050406030204" pitchFamily="18" charset="0"/>
                <a:cs typeface="#9Slide05 Pattaya" pitchFamily="2" charset="-34"/>
              </a:rPr>
              <a:t>trợ</a:t>
            </a:r>
            <a:r>
              <a:rPr lang="en-US" sz="4400" dirty="0">
                <a:latin typeface="Cambria" panose="02040503050406030204" pitchFamily="18" charset="0"/>
                <a:cs typeface="#9Slide05 Pattaya" pitchFamily="2" charset="-34"/>
              </a:rPr>
              <a:t> </a:t>
            </a:r>
            <a:r>
              <a:rPr lang="en-US" sz="4400" dirty="0" err="1">
                <a:latin typeface="Cambria" panose="02040503050406030204" pitchFamily="18" charset="0"/>
                <a:cs typeface="#9Slide05 Pattaya" pitchFamily="2" charset="-34"/>
              </a:rPr>
              <a:t>của</a:t>
            </a:r>
            <a:r>
              <a:rPr lang="en-US" sz="4400" dirty="0">
                <a:latin typeface="Cambria" panose="02040503050406030204" pitchFamily="18" charset="0"/>
                <a:cs typeface="#9Slide05 Pattaya" pitchFamily="2" charset="-34"/>
              </a:rPr>
              <a:t> </a:t>
            </a:r>
            <a:r>
              <a:rPr lang="en-US" sz="4400" dirty="0" err="1">
                <a:latin typeface="Cambria" panose="02040503050406030204" pitchFamily="18" charset="0"/>
                <a:cs typeface="#9Slide05 Pattaya" pitchFamily="2" charset="-34"/>
              </a:rPr>
              <a:t>bố</a:t>
            </a:r>
            <a:r>
              <a:rPr lang="en-US" sz="4400" dirty="0">
                <a:latin typeface="Cambria" panose="02040503050406030204" pitchFamily="18" charset="0"/>
                <a:cs typeface="#9Slide05 Pattaya" pitchFamily="2" charset="-34"/>
              </a:rPr>
              <a:t> </a:t>
            </a:r>
            <a:r>
              <a:rPr lang="en-US" sz="4400" dirty="0" err="1">
                <a:latin typeface="Cambria" panose="02040503050406030204" pitchFamily="18" charset="0"/>
                <a:cs typeface="#9Slide05 Pattaya" pitchFamily="2" charset="-34"/>
              </a:rPr>
              <a:t>mẹ</a:t>
            </a:r>
            <a:r>
              <a:rPr lang="en-US" sz="4400" dirty="0">
                <a:latin typeface="Cambria" panose="02040503050406030204" pitchFamily="18" charset="0"/>
                <a:cs typeface="#9Slide05 Pattaya" pitchFamily="2" charset="-34"/>
              </a:rPr>
              <a:t> </a:t>
            </a:r>
            <a:r>
              <a:rPr lang="en-US" sz="4400" dirty="0" err="1">
                <a:latin typeface="Cambria" panose="02040503050406030204" pitchFamily="18" charset="0"/>
                <a:cs typeface="#9Slide05 Pattaya" pitchFamily="2" charset="-34"/>
              </a:rPr>
              <a:t>và</a:t>
            </a:r>
            <a:r>
              <a:rPr lang="en-US" sz="4400" dirty="0">
                <a:latin typeface="Cambria" panose="02040503050406030204" pitchFamily="18" charset="0"/>
                <a:cs typeface="#9Slide05 Pattaya" pitchFamily="2" charset="-34"/>
              </a:rPr>
              <a:t> </a:t>
            </a:r>
            <a:r>
              <a:rPr lang="en-US" sz="4400" dirty="0" err="1">
                <a:latin typeface="Cambria" panose="02040503050406030204" pitchFamily="18" charset="0"/>
                <a:cs typeface="#9Slide05 Pattaya" pitchFamily="2" charset="-34"/>
              </a:rPr>
              <a:t>những</a:t>
            </a:r>
            <a:r>
              <a:rPr lang="en-US" sz="4400" dirty="0">
                <a:latin typeface="Cambria" panose="02040503050406030204" pitchFamily="18" charset="0"/>
                <a:cs typeface="#9Slide05 Pattaya" pitchFamily="2" charset="-34"/>
              </a:rPr>
              <a:t> </a:t>
            </a:r>
            <a:r>
              <a:rPr lang="en-US" sz="4400" dirty="0" err="1">
                <a:latin typeface="Cambria" panose="02040503050406030204" pitchFamily="18" charset="0"/>
                <a:cs typeface="#9Slide05 Pattaya" pitchFamily="2" charset="-34"/>
              </a:rPr>
              <a:t>người</a:t>
            </a:r>
            <a:r>
              <a:rPr lang="en-US" sz="4400" dirty="0">
                <a:latin typeface="Cambria" panose="02040503050406030204" pitchFamily="18" charset="0"/>
                <a:cs typeface="#9Slide05 Pattaya" pitchFamily="2" charset="-34"/>
              </a:rPr>
              <a:t> </a:t>
            </a:r>
            <a:r>
              <a:rPr lang="en-US" sz="4400" dirty="0" err="1">
                <a:latin typeface="Cambria" panose="02040503050406030204" pitchFamily="18" charset="0"/>
                <a:cs typeface="#9Slide05 Pattaya" pitchFamily="2" charset="-34"/>
              </a:rPr>
              <a:t>xung</a:t>
            </a:r>
            <a:r>
              <a:rPr lang="en-US" sz="4400" dirty="0">
                <a:latin typeface="Cambria" panose="02040503050406030204" pitchFamily="18" charset="0"/>
                <a:cs typeface="#9Slide05 Pattaya" pitchFamily="2" charset="-34"/>
              </a:rPr>
              <a:t> </a:t>
            </a:r>
            <a:r>
              <a:rPr lang="en-US" sz="4400" dirty="0" err="1">
                <a:latin typeface="Cambria" panose="02040503050406030204" pitchFamily="18" charset="0"/>
                <a:cs typeface="#9Slide05 Pattaya" pitchFamily="2" charset="-34"/>
              </a:rPr>
              <a:t>quanh</a:t>
            </a:r>
            <a:r>
              <a:rPr lang="en-US" sz="4400" dirty="0">
                <a:latin typeface="Cambria" panose="02040503050406030204" pitchFamily="18" charset="0"/>
                <a:cs typeface="#9Slide05 Pattaya" pitchFamily="2" charset="-34"/>
              </a:rPr>
              <a:t>. </a:t>
            </a:r>
            <a:r>
              <a:rPr lang="en-US" sz="4400" dirty="0" err="1">
                <a:latin typeface="Cambria" panose="02040503050406030204" pitchFamily="18" charset="0"/>
                <a:cs typeface="#9Slide05 Pattaya" pitchFamily="2" charset="-34"/>
              </a:rPr>
              <a:t>Hãy</a:t>
            </a:r>
            <a:r>
              <a:rPr lang="en-US" sz="4400" dirty="0">
                <a:latin typeface="Cambria" panose="02040503050406030204" pitchFamily="18" charset="0"/>
                <a:cs typeface="#9Slide05 Pattaya" pitchFamily="2" charset="-34"/>
              </a:rPr>
              <a:t> </a:t>
            </a:r>
            <a:r>
              <a:rPr lang="en-US" sz="4400" dirty="0" err="1">
                <a:latin typeface="Cambria" panose="02040503050406030204" pitchFamily="18" charset="0"/>
                <a:cs typeface="#9Slide05 Pattaya" pitchFamily="2" charset="-34"/>
              </a:rPr>
              <a:t>sẵn</a:t>
            </a:r>
            <a:r>
              <a:rPr lang="en-US" sz="4400" dirty="0">
                <a:latin typeface="Cambria" panose="02040503050406030204" pitchFamily="18" charset="0"/>
                <a:cs typeface="#9Slide05 Pattaya" pitchFamily="2" charset="-34"/>
              </a:rPr>
              <a:t> </a:t>
            </a:r>
            <a:r>
              <a:rPr lang="en-US" sz="4400" dirty="0" err="1">
                <a:latin typeface="Cambria" panose="02040503050406030204" pitchFamily="18" charset="0"/>
                <a:cs typeface="#9Slide05 Pattaya" pitchFamily="2" charset="-34"/>
              </a:rPr>
              <a:t>sàng</a:t>
            </a:r>
            <a:r>
              <a:rPr lang="en-US" sz="4400" dirty="0">
                <a:latin typeface="Cambria" panose="02040503050406030204" pitchFamily="18" charset="0"/>
                <a:cs typeface="#9Slide05 Pattaya" pitchFamily="2" charset="-34"/>
              </a:rPr>
              <a:t> </a:t>
            </a:r>
            <a:r>
              <a:rPr lang="en-US" sz="4400" dirty="0" err="1">
                <a:latin typeface="Cambria" panose="02040503050406030204" pitchFamily="18" charset="0"/>
                <a:cs typeface="#9Slide05 Pattaya" pitchFamily="2" charset="-34"/>
              </a:rPr>
              <a:t>nhờ</a:t>
            </a:r>
            <a:r>
              <a:rPr lang="en-US" sz="4400" dirty="0">
                <a:latin typeface="Cambria" panose="02040503050406030204" pitchFamily="18" charset="0"/>
                <a:cs typeface="#9Slide05 Pattaya" pitchFamily="2" charset="-34"/>
              </a:rPr>
              <a:t> </a:t>
            </a:r>
            <a:r>
              <a:rPr lang="en-US" sz="4400" dirty="0" err="1">
                <a:latin typeface="Cambria" panose="02040503050406030204" pitchFamily="18" charset="0"/>
                <a:cs typeface="#9Slide05 Pattaya" pitchFamily="2" charset="-34"/>
              </a:rPr>
              <a:t>sự</a:t>
            </a:r>
            <a:r>
              <a:rPr lang="en-US" sz="4400" dirty="0">
                <a:latin typeface="Cambria" panose="02040503050406030204" pitchFamily="18" charset="0"/>
                <a:cs typeface="#9Slide05 Pattaya" pitchFamily="2" charset="-34"/>
              </a:rPr>
              <a:t> </a:t>
            </a:r>
            <a:r>
              <a:rPr lang="en-US" sz="4400" dirty="0" err="1">
                <a:latin typeface="Cambria" panose="02040503050406030204" pitchFamily="18" charset="0"/>
                <a:cs typeface="#9Slide05 Pattaya" pitchFamily="2" charset="-34"/>
              </a:rPr>
              <a:t>hỗ</a:t>
            </a:r>
            <a:r>
              <a:rPr lang="en-US" sz="4400" dirty="0">
                <a:latin typeface="Cambria" panose="02040503050406030204" pitchFamily="18" charset="0"/>
                <a:cs typeface="#9Slide05 Pattaya" pitchFamily="2" charset="-34"/>
              </a:rPr>
              <a:t> </a:t>
            </a:r>
            <a:r>
              <a:rPr lang="en-US" sz="4400" dirty="0" err="1">
                <a:latin typeface="Cambria" panose="02040503050406030204" pitchFamily="18" charset="0"/>
                <a:cs typeface="#9Slide05 Pattaya" pitchFamily="2" charset="-34"/>
              </a:rPr>
              <a:t>trợ</a:t>
            </a:r>
            <a:r>
              <a:rPr lang="en-US" sz="4400" dirty="0">
                <a:latin typeface="Cambria" panose="02040503050406030204" pitchFamily="18" charset="0"/>
                <a:cs typeface="#9Slide05 Pattaya" pitchFamily="2" charset="-34"/>
              </a:rPr>
              <a:t> </a:t>
            </a:r>
            <a:r>
              <a:rPr lang="en-US" sz="4400" dirty="0" err="1">
                <a:latin typeface="Cambria" panose="02040503050406030204" pitchFamily="18" charset="0"/>
                <a:cs typeface="#9Slide05 Pattaya" pitchFamily="2" charset="-34"/>
              </a:rPr>
              <a:t>của</a:t>
            </a:r>
            <a:r>
              <a:rPr lang="en-US" sz="4400" dirty="0">
                <a:latin typeface="Cambria" panose="02040503050406030204" pitchFamily="18" charset="0"/>
                <a:cs typeface="#9Slide05 Pattaya" pitchFamily="2" charset="-34"/>
              </a:rPr>
              <a:t> </a:t>
            </a:r>
            <a:r>
              <a:rPr lang="en-US" sz="4400" dirty="0" err="1">
                <a:latin typeface="Cambria" panose="02040503050406030204" pitchFamily="18" charset="0"/>
                <a:cs typeface="#9Slide05 Pattaya" pitchFamily="2" charset="-34"/>
              </a:rPr>
              <a:t>ông</a:t>
            </a:r>
            <a:r>
              <a:rPr lang="en-US" sz="4400" dirty="0">
                <a:latin typeface="Cambria" panose="02040503050406030204" pitchFamily="18" charset="0"/>
                <a:cs typeface="#9Slide05 Pattaya" pitchFamily="2" charset="-34"/>
              </a:rPr>
              <a:t> </a:t>
            </a:r>
            <a:r>
              <a:rPr lang="en-US" sz="4400" dirty="0" err="1">
                <a:latin typeface="Cambria" panose="02040503050406030204" pitchFamily="18" charset="0"/>
                <a:cs typeface="#9Slide05 Pattaya" pitchFamily="2" charset="-34"/>
              </a:rPr>
              <a:t>bà</a:t>
            </a:r>
            <a:r>
              <a:rPr lang="en-US" sz="4400" dirty="0">
                <a:latin typeface="Cambria" panose="02040503050406030204" pitchFamily="18" charset="0"/>
                <a:cs typeface="#9Slide05 Pattaya" pitchFamily="2" charset="-34"/>
              </a:rPr>
              <a:t>, </a:t>
            </a:r>
            <a:r>
              <a:rPr lang="en-US" sz="4400" dirty="0" err="1">
                <a:latin typeface="Cambria" panose="02040503050406030204" pitchFamily="18" charset="0"/>
                <a:cs typeface="#9Slide05 Pattaya" pitchFamily="2" charset="-34"/>
              </a:rPr>
              <a:t>bố</a:t>
            </a:r>
            <a:r>
              <a:rPr lang="en-US" sz="4400" dirty="0">
                <a:latin typeface="Cambria" panose="02040503050406030204" pitchFamily="18" charset="0"/>
                <a:cs typeface="#9Slide05 Pattaya" pitchFamily="2" charset="-34"/>
              </a:rPr>
              <a:t> </a:t>
            </a:r>
            <a:r>
              <a:rPr lang="en-US" sz="4400" dirty="0" err="1">
                <a:latin typeface="Cambria" panose="02040503050406030204" pitchFamily="18" charset="0"/>
                <a:cs typeface="#9Slide05 Pattaya" pitchFamily="2" charset="-34"/>
              </a:rPr>
              <a:t>mẹ</a:t>
            </a:r>
            <a:r>
              <a:rPr lang="en-US" sz="4400" dirty="0">
                <a:latin typeface="Cambria" panose="02040503050406030204" pitchFamily="18" charset="0"/>
                <a:cs typeface="#9Slide05 Pattaya" pitchFamily="2" charset="-34"/>
              </a:rPr>
              <a:t> …</a:t>
            </a:r>
            <a:r>
              <a:rPr lang="en-US" sz="4400" dirty="0" err="1">
                <a:latin typeface="Cambria" panose="02040503050406030204" pitchFamily="18" charset="0"/>
                <a:cs typeface="#9Slide05 Pattaya" pitchFamily="2" charset="-34"/>
              </a:rPr>
              <a:t>khi</a:t>
            </a:r>
            <a:r>
              <a:rPr lang="en-US" sz="4400" dirty="0">
                <a:latin typeface="Cambria" panose="02040503050406030204" pitchFamily="18" charset="0"/>
                <a:cs typeface="#9Slide05 Pattaya" pitchFamily="2" charset="-34"/>
              </a:rPr>
              <a:t> </a:t>
            </a:r>
            <a:r>
              <a:rPr lang="en-US" sz="4400" dirty="0" err="1">
                <a:latin typeface="Cambria" panose="02040503050406030204" pitchFamily="18" charset="0"/>
                <a:cs typeface="#9Slide05 Pattaya" pitchFamily="2" charset="-34"/>
              </a:rPr>
              <a:t>cần</a:t>
            </a:r>
            <a:r>
              <a:rPr lang="en-US" sz="4400" dirty="0">
                <a:latin typeface="Cambria" panose="02040503050406030204" pitchFamily="18" charset="0"/>
                <a:cs typeface="#9Slide05 Pattaya" pitchFamily="2" charset="-34"/>
              </a:rPr>
              <a:t> </a:t>
            </a:r>
            <a:r>
              <a:rPr lang="en-US" sz="4400" dirty="0" err="1">
                <a:latin typeface="Cambria" panose="02040503050406030204" pitchFamily="18" charset="0"/>
                <a:cs typeface="#9Slide05 Pattaya" pitchFamily="2" charset="-34"/>
              </a:rPr>
              <a:t>thiết</a:t>
            </a:r>
            <a:r>
              <a:rPr lang="en-US" sz="4400" dirty="0">
                <a:latin typeface="Cambria" panose="02040503050406030204" pitchFamily="18" charset="0"/>
                <a:cs typeface="#9Slide05 Pattaya" pitchFamily="2" charset="-34"/>
              </a:rPr>
              <a:t>.</a:t>
            </a:r>
            <a:endParaRPr lang="en-VN" sz="4400" dirty="0">
              <a:latin typeface="Cambria" panose="02040503050406030204" pitchFamily="18" charset="0"/>
              <a:cs typeface="#9Slide05 Pattaya" pitchFamily="2" charset="-34"/>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41441" y="3027094"/>
            <a:ext cx="4593096" cy="4593096"/>
          </a:xfrm>
          <a:prstGeom prst="rect">
            <a:avLst/>
          </a:prstGeom>
        </p:spPr>
      </p:pic>
    </p:spTree>
    <p:extLst>
      <p:ext uri="{BB962C8B-B14F-4D97-AF65-F5344CB8AC3E}">
        <p14:creationId xmlns:p14="http://schemas.microsoft.com/office/powerpoint/2010/main" val="28199597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46BD405B-4787-9C47-B629-6BFBE4EFD75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51760" y="-415229"/>
            <a:ext cx="9638204" cy="6925758"/>
          </a:xfrm>
          <a:prstGeom prst="rect">
            <a:avLst/>
          </a:prstGeom>
        </p:spPr>
      </p:pic>
      <p:sp>
        <p:nvSpPr>
          <p:cNvPr id="20" name="TextBox 19">
            <a:extLst>
              <a:ext uri="{FF2B5EF4-FFF2-40B4-BE49-F238E27FC236}">
                <a16:creationId xmlns:a16="http://schemas.microsoft.com/office/drawing/2014/main" id="{76B75BF0-B086-1F4B-A563-37B6EC69287B}"/>
              </a:ext>
            </a:extLst>
          </p:cNvPr>
          <p:cNvSpPr txBox="1"/>
          <p:nvPr/>
        </p:nvSpPr>
        <p:spPr>
          <a:xfrm>
            <a:off x="3916056" y="1979533"/>
            <a:ext cx="7839456" cy="2215991"/>
          </a:xfrm>
          <a:prstGeom prst="rect">
            <a:avLst/>
          </a:prstGeom>
          <a:noFill/>
        </p:spPr>
        <p:txBody>
          <a:bodyPr wrap="square" rtlCol="0">
            <a:spAutoFit/>
          </a:bodyPr>
          <a:lstStyle/>
          <a:p>
            <a:r>
              <a:rPr lang="en-VN" sz="13800" dirty="0">
                <a:solidFill>
                  <a:srgbClr val="C00000"/>
                </a:solidFill>
                <a:latin typeface="#9Slide05 Pattaya" pitchFamily="2" charset="-34"/>
                <a:cs typeface="#9Slide05 Pattaya" pitchFamily="2" charset="-34"/>
              </a:rPr>
              <a:t>K</a:t>
            </a:r>
            <a:r>
              <a:rPr lang="en-VN" sz="13800" dirty="0">
                <a:solidFill>
                  <a:srgbClr val="40C4AF"/>
                </a:solidFill>
                <a:latin typeface="#9Slide05 Pattaya" pitchFamily="2" charset="-34"/>
                <a:cs typeface="#9Slide05 Pattaya" pitchFamily="2" charset="-34"/>
              </a:rPr>
              <a:t>h</a:t>
            </a:r>
            <a:r>
              <a:rPr lang="en-VN" sz="13800" dirty="0">
                <a:solidFill>
                  <a:srgbClr val="FCB237"/>
                </a:solidFill>
                <a:latin typeface="#9Slide05 Pattaya" pitchFamily="2" charset="-34"/>
                <a:cs typeface="#9Slide05 Pattaya" pitchFamily="2" charset="-34"/>
              </a:rPr>
              <a:t>á</a:t>
            </a:r>
            <a:r>
              <a:rPr lang="en-VN" sz="13800" dirty="0">
                <a:solidFill>
                  <a:srgbClr val="E75B7C"/>
                </a:solidFill>
                <a:latin typeface="#9Slide05 Pattaya" pitchFamily="2" charset="-34"/>
                <a:cs typeface="#9Slide05 Pattaya" pitchFamily="2" charset="-34"/>
              </a:rPr>
              <a:t>m</a:t>
            </a:r>
            <a:r>
              <a:rPr lang="en-VN" sz="13800" dirty="0">
                <a:latin typeface="#9Slide05 Pattaya" pitchFamily="2" charset="-34"/>
                <a:cs typeface="#9Slide05 Pattaya" pitchFamily="2" charset="-34"/>
              </a:rPr>
              <a:t> </a:t>
            </a:r>
            <a:r>
              <a:rPr lang="en-VN" sz="13800" dirty="0">
                <a:solidFill>
                  <a:srgbClr val="C00000"/>
                </a:solidFill>
                <a:latin typeface="#9Slide05 Pattaya" pitchFamily="2" charset="-34"/>
                <a:cs typeface="#9Slide05 Pattaya" pitchFamily="2" charset="-34"/>
              </a:rPr>
              <a:t>p</a:t>
            </a:r>
            <a:r>
              <a:rPr lang="en-VN" sz="13800" dirty="0">
                <a:solidFill>
                  <a:srgbClr val="40C4AF"/>
                </a:solidFill>
                <a:latin typeface="#9Slide05 Pattaya" pitchFamily="2" charset="-34"/>
                <a:cs typeface="#9Slide05 Pattaya" pitchFamily="2" charset="-34"/>
              </a:rPr>
              <a:t>h</a:t>
            </a:r>
            <a:r>
              <a:rPr lang="en-VN" sz="13800" dirty="0">
                <a:solidFill>
                  <a:schemeClr val="accent4"/>
                </a:solidFill>
                <a:latin typeface="#9Slide05 Pattaya" pitchFamily="2" charset="-34"/>
                <a:cs typeface="#9Slide05 Pattaya" pitchFamily="2" charset="-34"/>
              </a:rPr>
              <a:t>á</a:t>
            </a:r>
          </a:p>
        </p:txBody>
      </p:sp>
      <p:pic>
        <p:nvPicPr>
          <p:cNvPr id="11" name="图片 10">
            <a:extLst>
              <a:ext uri="{FF2B5EF4-FFF2-40B4-BE49-F238E27FC236}">
                <a16:creationId xmlns:a16="http://schemas.microsoft.com/office/drawing/2014/main" id="{2DB4A4AE-A2DC-490E-B4A1-645388CE707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8793" y="2158368"/>
            <a:ext cx="4634753" cy="4634753"/>
          </a:xfrm>
          <a:prstGeom prst="rect">
            <a:avLst/>
          </a:prstGeom>
        </p:spPr>
      </p:pic>
    </p:spTree>
    <p:extLst>
      <p:ext uri="{BB962C8B-B14F-4D97-AF65-F5344CB8AC3E}">
        <p14:creationId xmlns:p14="http://schemas.microsoft.com/office/powerpoint/2010/main" val="33851110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4" presetClass="entr" presetSubtype="10" fill="hold" nodeType="withEffect">
                                  <p:stCondLst>
                                    <p:cond delay="0"/>
                                  </p:stCondLst>
                                  <p:childTnLst>
                                    <p:set>
                                      <p:cBhvr>
                                        <p:cTn id="9" dur="1" fill="hold">
                                          <p:stCondLst>
                                            <p:cond delay="0"/>
                                          </p:stCondLst>
                                        </p:cTn>
                                        <p:tgtEl>
                                          <p:spTgt spid="20">
                                            <p:txEl>
                                              <p:pRg st="0" end="0"/>
                                            </p:txEl>
                                          </p:spTgt>
                                        </p:tgtEl>
                                        <p:attrNameLst>
                                          <p:attrName>style.visibility</p:attrName>
                                        </p:attrNameLst>
                                      </p:cBhvr>
                                      <p:to>
                                        <p:strVal val="visible"/>
                                      </p:to>
                                    </p:set>
                                    <p:animEffect transition="in" filter="randombar(horizontal)">
                                      <p:cBhvr>
                                        <p:cTn id="10" dur="500"/>
                                        <p:tgtEl>
                                          <p:spTgt spid="2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9A048AA1-9439-4069-8BCA-1816CDF4E074}"/>
              </a:ext>
            </a:extLst>
          </p:cNvPr>
          <p:cNvPicPr>
            <a:picLocks noChangeAspect="1"/>
          </p:cNvPicPr>
          <p:nvPr/>
        </p:nvPicPr>
        <p:blipFill>
          <a:blip r:embed="rId3"/>
          <a:stretch>
            <a:fillRect/>
          </a:stretch>
        </p:blipFill>
        <p:spPr>
          <a:xfrm>
            <a:off x="0" y="5363153"/>
            <a:ext cx="12192000" cy="1554480"/>
          </a:xfrm>
          <a:prstGeom prst="rect">
            <a:avLst/>
          </a:prstGeom>
        </p:spPr>
      </p:pic>
      <p:pic>
        <p:nvPicPr>
          <p:cNvPr id="6" name="图片 5">
            <a:extLst>
              <a:ext uri="{FF2B5EF4-FFF2-40B4-BE49-F238E27FC236}">
                <a16:creationId xmlns:a16="http://schemas.microsoft.com/office/drawing/2014/main" id="{5D5910B9-5777-4B1D-82E3-826396DC58AF}"/>
              </a:ext>
            </a:extLst>
          </p:cNvPr>
          <p:cNvPicPr>
            <a:picLocks noChangeAspect="1"/>
          </p:cNvPicPr>
          <p:nvPr/>
        </p:nvPicPr>
        <p:blipFill>
          <a:blip r:embed="rId4"/>
          <a:stretch>
            <a:fillRect/>
          </a:stretch>
        </p:blipFill>
        <p:spPr>
          <a:xfrm>
            <a:off x="2684122" y="-167157"/>
            <a:ext cx="8790889" cy="6689121"/>
          </a:xfrm>
          <a:prstGeom prst="rect">
            <a:avLst/>
          </a:prstGeom>
        </p:spPr>
      </p:pic>
      <p:sp>
        <p:nvSpPr>
          <p:cNvPr id="9" name="文本框 8">
            <a:extLst>
              <a:ext uri="{FF2B5EF4-FFF2-40B4-BE49-F238E27FC236}">
                <a16:creationId xmlns:a16="http://schemas.microsoft.com/office/drawing/2014/main" id="{6E42E533-5CF8-4322-8A1E-06F040A799A7}"/>
              </a:ext>
            </a:extLst>
          </p:cNvPr>
          <p:cNvSpPr txBox="1"/>
          <p:nvPr/>
        </p:nvSpPr>
        <p:spPr>
          <a:xfrm>
            <a:off x="3938439" y="936966"/>
            <a:ext cx="6282254" cy="3262432"/>
          </a:xfrm>
          <a:prstGeom prst="rect">
            <a:avLst/>
          </a:prstGeom>
          <a:noFill/>
        </p:spPr>
        <p:txBody>
          <a:bodyPr wrap="square" rtlCol="0">
            <a:spAutoFit/>
          </a:bodyPr>
          <a:lstStyle>
            <a:defPPr>
              <a:defRPr lang="zh-CN"/>
            </a:defPPr>
            <a:lvl1pPr algn="ctr">
              <a:defRPr sz="7200">
                <a:effectLst>
                  <a:outerShdw blurRad="12700" dist="12700" dir="2700000" algn="tl" rotWithShape="0">
                    <a:prstClr val="black">
                      <a:alpha val="40000"/>
                    </a:prstClr>
                  </a:outerShdw>
                </a:effectLst>
                <a:latin typeface="字魂141号-活力悦动体" panose="00000500000000000000" pitchFamily="2" charset="-122"/>
                <a:ea typeface="字魂141号-活力悦动体" panose="00000500000000000000" pitchFamily="2" charset="-122"/>
              </a:defRPr>
            </a:lvl1pPr>
          </a:lstStyle>
          <a:p>
            <a:r>
              <a:rPr lang="nl-NL" sz="4400" b="1" dirty="0">
                <a:solidFill>
                  <a:srgbClr val="C00000"/>
                </a:solidFill>
                <a:effectLst/>
                <a:latin typeface="Cambria" panose="02040503050406030204" pitchFamily="18" charset="0"/>
                <a:ea typeface="Cambria" panose="02040503050406030204" pitchFamily="18" charset="0"/>
              </a:rPr>
              <a:t>Hoạt động 1: </a:t>
            </a:r>
          </a:p>
          <a:p>
            <a:r>
              <a:rPr lang="en-US" sz="5400" b="1" dirty="0" err="1">
                <a:effectLst/>
                <a:latin typeface="Cambria" panose="02040503050406030204" pitchFamily="18" charset="0"/>
              </a:rPr>
              <a:t>Tìm</a:t>
            </a:r>
            <a:r>
              <a:rPr lang="en-US" sz="5400" b="1" dirty="0">
                <a:effectLst/>
                <a:latin typeface="Cambria" panose="02040503050406030204" pitchFamily="18" charset="0"/>
              </a:rPr>
              <a:t> </a:t>
            </a:r>
            <a:r>
              <a:rPr lang="en-US" sz="5400" b="1" dirty="0" err="1">
                <a:effectLst/>
                <a:latin typeface="Cambria" panose="02040503050406030204" pitchFamily="18" charset="0"/>
              </a:rPr>
              <a:t>hiểu</a:t>
            </a:r>
            <a:r>
              <a:rPr lang="en-US" sz="5400" b="1" dirty="0">
                <a:effectLst/>
                <a:latin typeface="Cambria" panose="02040503050406030204" pitchFamily="18" charset="0"/>
              </a:rPr>
              <a:t> </a:t>
            </a:r>
            <a:r>
              <a:rPr lang="en-US" sz="5400" b="1" dirty="0" err="1">
                <a:effectLst/>
                <a:latin typeface="Cambria" panose="02040503050406030204" pitchFamily="18" charset="0"/>
              </a:rPr>
              <a:t>những</a:t>
            </a:r>
            <a:r>
              <a:rPr lang="en-US" sz="5400" b="1" dirty="0">
                <a:effectLst/>
                <a:latin typeface="Cambria" panose="02040503050406030204" pitchFamily="18" charset="0"/>
              </a:rPr>
              <a:t> </a:t>
            </a:r>
            <a:r>
              <a:rPr lang="en-US" sz="5400" b="1" dirty="0" err="1">
                <a:effectLst/>
                <a:latin typeface="Cambria" panose="02040503050406030204" pitchFamily="18" charset="0"/>
              </a:rPr>
              <a:t>tình</a:t>
            </a:r>
            <a:r>
              <a:rPr lang="en-US" sz="5400" b="1" dirty="0">
                <a:effectLst/>
                <a:latin typeface="Cambria" panose="02040503050406030204" pitchFamily="18" charset="0"/>
              </a:rPr>
              <a:t> </a:t>
            </a:r>
            <a:r>
              <a:rPr lang="en-US" sz="5400" b="1" dirty="0" err="1">
                <a:effectLst/>
                <a:latin typeface="Cambria" panose="02040503050406030204" pitchFamily="18" charset="0"/>
              </a:rPr>
              <a:t>huống</a:t>
            </a:r>
            <a:r>
              <a:rPr lang="en-US" sz="5400" b="1" dirty="0">
                <a:effectLst/>
                <a:latin typeface="Cambria" panose="02040503050406030204" pitchFamily="18" charset="0"/>
              </a:rPr>
              <a:t> </a:t>
            </a:r>
            <a:r>
              <a:rPr lang="en-US" sz="5400" b="1" dirty="0" err="1">
                <a:effectLst/>
                <a:latin typeface="Cambria" panose="02040503050406030204" pitchFamily="18" charset="0"/>
              </a:rPr>
              <a:t>cần</a:t>
            </a:r>
            <a:r>
              <a:rPr lang="en-US" sz="5400" b="1" dirty="0">
                <a:effectLst/>
                <a:latin typeface="Cambria" panose="02040503050406030204" pitchFamily="18" charset="0"/>
              </a:rPr>
              <a:t> </a:t>
            </a:r>
            <a:r>
              <a:rPr lang="en-US" sz="5400" b="1" dirty="0" err="1">
                <a:effectLst/>
                <a:latin typeface="Cambria" panose="02040503050406030204" pitchFamily="18" charset="0"/>
              </a:rPr>
              <a:t>sự</a:t>
            </a:r>
            <a:r>
              <a:rPr lang="en-US" sz="5400" b="1" dirty="0">
                <a:effectLst/>
                <a:latin typeface="Cambria" panose="02040503050406030204" pitchFamily="18" charset="0"/>
              </a:rPr>
              <a:t> </a:t>
            </a:r>
            <a:r>
              <a:rPr lang="en-US" sz="5400" b="1" dirty="0" err="1">
                <a:effectLst/>
                <a:latin typeface="Cambria" panose="02040503050406030204" pitchFamily="18" charset="0"/>
              </a:rPr>
              <a:t>hỗ</a:t>
            </a:r>
            <a:r>
              <a:rPr lang="en-US" sz="5400" b="1" dirty="0">
                <a:effectLst/>
                <a:latin typeface="Cambria" panose="02040503050406030204" pitchFamily="18" charset="0"/>
              </a:rPr>
              <a:t> </a:t>
            </a:r>
            <a:r>
              <a:rPr lang="en-US" sz="5400" b="1" dirty="0" err="1">
                <a:effectLst/>
                <a:latin typeface="Cambria" panose="02040503050406030204" pitchFamily="18" charset="0"/>
              </a:rPr>
              <a:t>trợ</a:t>
            </a:r>
            <a:r>
              <a:rPr lang="en-US" sz="5400" b="1" dirty="0">
                <a:effectLst/>
                <a:latin typeface="Cambria" panose="02040503050406030204" pitchFamily="18" charset="0"/>
              </a:rPr>
              <a:t> </a:t>
            </a:r>
            <a:r>
              <a:rPr lang="en-US" sz="5400" b="1" dirty="0" err="1">
                <a:effectLst/>
                <a:latin typeface="Cambria" panose="02040503050406030204" pitchFamily="18" charset="0"/>
              </a:rPr>
              <a:t>khi</a:t>
            </a:r>
            <a:r>
              <a:rPr lang="en-US" sz="5400" b="1" dirty="0">
                <a:effectLst/>
                <a:latin typeface="Cambria" panose="02040503050406030204" pitchFamily="18" charset="0"/>
              </a:rPr>
              <a:t> </a:t>
            </a:r>
            <a:r>
              <a:rPr lang="en-US" sz="5400" b="1" dirty="0" err="1">
                <a:effectLst/>
                <a:latin typeface="Cambria" panose="02040503050406030204" pitchFamily="18" charset="0"/>
              </a:rPr>
              <a:t>ở</a:t>
            </a:r>
            <a:r>
              <a:rPr lang="en-US" sz="5400" b="1" dirty="0">
                <a:effectLst/>
                <a:latin typeface="Cambria" panose="02040503050406030204" pitchFamily="18" charset="0"/>
              </a:rPr>
              <a:t> </a:t>
            </a:r>
            <a:r>
              <a:rPr lang="en-US" sz="5400" b="1" dirty="0" err="1">
                <a:effectLst/>
                <a:latin typeface="Cambria" panose="02040503050406030204" pitchFamily="18" charset="0"/>
              </a:rPr>
              <a:t>nhà</a:t>
            </a:r>
            <a:endParaRPr lang="en-VN" sz="5400" dirty="0">
              <a:effectLst/>
              <a:latin typeface="Cambria" panose="02040503050406030204" pitchFamily="18" charset="0"/>
            </a:endParaRPr>
          </a:p>
        </p:txBody>
      </p:sp>
      <p:pic>
        <p:nvPicPr>
          <p:cNvPr id="10" name="Picture 9">
            <a:extLst>
              <a:ext uri="{FF2B5EF4-FFF2-40B4-BE49-F238E27FC236}">
                <a16:creationId xmlns:a16="http://schemas.microsoft.com/office/drawing/2014/main" id="{CE848887-1BE9-B14E-8510-E0C67B103DB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680" y="3632706"/>
            <a:ext cx="5300755" cy="3056415"/>
          </a:xfrm>
          <a:prstGeom prst="rect">
            <a:avLst/>
          </a:prstGeom>
        </p:spPr>
      </p:pic>
      <p:pic>
        <p:nvPicPr>
          <p:cNvPr id="12" name="Picture 11">
            <a:extLst>
              <a:ext uri="{FF2B5EF4-FFF2-40B4-BE49-F238E27FC236}">
                <a16:creationId xmlns:a16="http://schemas.microsoft.com/office/drawing/2014/main" id="{4436F5CE-D82C-8647-BA21-FF85C976812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139405" y="3008526"/>
            <a:ext cx="4374772" cy="4304776"/>
          </a:xfrm>
          <a:prstGeom prst="rect">
            <a:avLst/>
          </a:prstGeom>
        </p:spPr>
      </p:pic>
    </p:spTree>
    <p:extLst>
      <p:ext uri="{BB962C8B-B14F-4D97-AF65-F5344CB8AC3E}">
        <p14:creationId xmlns:p14="http://schemas.microsoft.com/office/powerpoint/2010/main" val="6931485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80">
                                          <p:stCondLst>
                                            <p:cond delay="0"/>
                                          </p:stCondLst>
                                        </p:cTn>
                                        <p:tgtEl>
                                          <p:spTgt spid="9"/>
                                        </p:tgtEl>
                                      </p:cBhvr>
                                    </p:animEffect>
                                    <p:anim calcmode="lin" valueType="num">
                                      <p:cBhvr>
                                        <p:cTn id="8"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3" dur="26">
                                          <p:stCondLst>
                                            <p:cond delay="650"/>
                                          </p:stCondLst>
                                        </p:cTn>
                                        <p:tgtEl>
                                          <p:spTgt spid="9"/>
                                        </p:tgtEl>
                                      </p:cBhvr>
                                      <p:to x="100000" y="60000"/>
                                    </p:animScale>
                                    <p:animScale>
                                      <p:cBhvr>
                                        <p:cTn id="14" dur="166" decel="50000">
                                          <p:stCondLst>
                                            <p:cond delay="676"/>
                                          </p:stCondLst>
                                        </p:cTn>
                                        <p:tgtEl>
                                          <p:spTgt spid="9"/>
                                        </p:tgtEl>
                                      </p:cBhvr>
                                      <p:to x="100000" y="100000"/>
                                    </p:animScale>
                                    <p:animScale>
                                      <p:cBhvr>
                                        <p:cTn id="15" dur="26">
                                          <p:stCondLst>
                                            <p:cond delay="1312"/>
                                          </p:stCondLst>
                                        </p:cTn>
                                        <p:tgtEl>
                                          <p:spTgt spid="9"/>
                                        </p:tgtEl>
                                      </p:cBhvr>
                                      <p:to x="100000" y="80000"/>
                                    </p:animScale>
                                    <p:animScale>
                                      <p:cBhvr>
                                        <p:cTn id="16" dur="166" decel="50000">
                                          <p:stCondLst>
                                            <p:cond delay="1338"/>
                                          </p:stCondLst>
                                        </p:cTn>
                                        <p:tgtEl>
                                          <p:spTgt spid="9"/>
                                        </p:tgtEl>
                                      </p:cBhvr>
                                      <p:to x="100000" y="100000"/>
                                    </p:animScale>
                                    <p:animScale>
                                      <p:cBhvr>
                                        <p:cTn id="17" dur="26">
                                          <p:stCondLst>
                                            <p:cond delay="1642"/>
                                          </p:stCondLst>
                                        </p:cTn>
                                        <p:tgtEl>
                                          <p:spTgt spid="9"/>
                                        </p:tgtEl>
                                      </p:cBhvr>
                                      <p:to x="100000" y="90000"/>
                                    </p:animScale>
                                    <p:animScale>
                                      <p:cBhvr>
                                        <p:cTn id="18" dur="166" decel="50000">
                                          <p:stCondLst>
                                            <p:cond delay="1668"/>
                                          </p:stCondLst>
                                        </p:cTn>
                                        <p:tgtEl>
                                          <p:spTgt spid="9"/>
                                        </p:tgtEl>
                                      </p:cBhvr>
                                      <p:to x="100000" y="100000"/>
                                    </p:animScale>
                                    <p:animScale>
                                      <p:cBhvr>
                                        <p:cTn id="19" dur="26">
                                          <p:stCondLst>
                                            <p:cond delay="1808"/>
                                          </p:stCondLst>
                                        </p:cTn>
                                        <p:tgtEl>
                                          <p:spTgt spid="9"/>
                                        </p:tgtEl>
                                      </p:cBhvr>
                                      <p:to x="100000" y="95000"/>
                                    </p:animScale>
                                    <p:animScale>
                                      <p:cBhvr>
                                        <p:cTn id="20" dur="166" decel="50000">
                                          <p:stCondLst>
                                            <p:cond delay="1834"/>
                                          </p:stCondLst>
                                        </p:cTn>
                                        <p:tgtEl>
                                          <p:spTgt spid="9"/>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down)">
                                      <p:cBhvr>
                                        <p:cTn id="23" dur="580">
                                          <p:stCondLst>
                                            <p:cond delay="0"/>
                                          </p:stCondLst>
                                        </p:cTn>
                                        <p:tgtEl>
                                          <p:spTgt spid="6"/>
                                        </p:tgtEl>
                                      </p:cBhvr>
                                    </p:animEffect>
                                    <p:anim calcmode="lin" valueType="num">
                                      <p:cBhvr>
                                        <p:cTn id="24"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29" dur="26">
                                          <p:stCondLst>
                                            <p:cond delay="650"/>
                                          </p:stCondLst>
                                        </p:cTn>
                                        <p:tgtEl>
                                          <p:spTgt spid="6"/>
                                        </p:tgtEl>
                                      </p:cBhvr>
                                      <p:to x="100000" y="60000"/>
                                    </p:animScale>
                                    <p:animScale>
                                      <p:cBhvr>
                                        <p:cTn id="30" dur="166" decel="50000">
                                          <p:stCondLst>
                                            <p:cond delay="676"/>
                                          </p:stCondLst>
                                        </p:cTn>
                                        <p:tgtEl>
                                          <p:spTgt spid="6"/>
                                        </p:tgtEl>
                                      </p:cBhvr>
                                      <p:to x="100000" y="100000"/>
                                    </p:animScale>
                                    <p:animScale>
                                      <p:cBhvr>
                                        <p:cTn id="31" dur="26">
                                          <p:stCondLst>
                                            <p:cond delay="1312"/>
                                          </p:stCondLst>
                                        </p:cTn>
                                        <p:tgtEl>
                                          <p:spTgt spid="6"/>
                                        </p:tgtEl>
                                      </p:cBhvr>
                                      <p:to x="100000" y="80000"/>
                                    </p:animScale>
                                    <p:animScale>
                                      <p:cBhvr>
                                        <p:cTn id="32" dur="166" decel="50000">
                                          <p:stCondLst>
                                            <p:cond delay="1338"/>
                                          </p:stCondLst>
                                        </p:cTn>
                                        <p:tgtEl>
                                          <p:spTgt spid="6"/>
                                        </p:tgtEl>
                                      </p:cBhvr>
                                      <p:to x="100000" y="100000"/>
                                    </p:animScale>
                                    <p:animScale>
                                      <p:cBhvr>
                                        <p:cTn id="33" dur="26">
                                          <p:stCondLst>
                                            <p:cond delay="1642"/>
                                          </p:stCondLst>
                                        </p:cTn>
                                        <p:tgtEl>
                                          <p:spTgt spid="6"/>
                                        </p:tgtEl>
                                      </p:cBhvr>
                                      <p:to x="100000" y="90000"/>
                                    </p:animScale>
                                    <p:animScale>
                                      <p:cBhvr>
                                        <p:cTn id="34" dur="166" decel="50000">
                                          <p:stCondLst>
                                            <p:cond delay="1668"/>
                                          </p:stCondLst>
                                        </p:cTn>
                                        <p:tgtEl>
                                          <p:spTgt spid="6"/>
                                        </p:tgtEl>
                                      </p:cBhvr>
                                      <p:to x="100000" y="100000"/>
                                    </p:animScale>
                                    <p:animScale>
                                      <p:cBhvr>
                                        <p:cTn id="35" dur="26">
                                          <p:stCondLst>
                                            <p:cond delay="1808"/>
                                          </p:stCondLst>
                                        </p:cTn>
                                        <p:tgtEl>
                                          <p:spTgt spid="6"/>
                                        </p:tgtEl>
                                      </p:cBhvr>
                                      <p:to x="100000" y="95000"/>
                                    </p:animScale>
                                    <p:animScale>
                                      <p:cBhvr>
                                        <p:cTn id="36"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bg>
      <p:bgPr>
        <a:pattFill prst="pct5">
          <a:fgClr>
            <a:schemeClr val="bg1"/>
          </a:fgClr>
          <a:bgClr>
            <a:srgbClr val="C9DD4C"/>
          </a:bgClr>
        </a:pattFill>
        <a:effectLst/>
      </p:bgPr>
    </p:bg>
    <p:spTree>
      <p:nvGrpSpPr>
        <p:cNvPr id="1" name=""/>
        <p:cNvGrpSpPr/>
        <p:nvPr/>
      </p:nvGrpSpPr>
      <p:grpSpPr>
        <a:xfrm>
          <a:off x="0" y="0"/>
          <a:ext cx="0" cy="0"/>
          <a:chOff x="0" y="0"/>
          <a:chExt cx="0" cy="0"/>
        </a:xfrm>
      </p:grpSpPr>
      <p:sp>
        <p:nvSpPr>
          <p:cNvPr id="3" name="Rounded Rectangle 2">
            <a:extLst>
              <a:ext uri="{FF2B5EF4-FFF2-40B4-BE49-F238E27FC236}">
                <a16:creationId xmlns:a16="http://schemas.microsoft.com/office/drawing/2014/main" id="{21F0FF8D-4E32-784E-9EB0-EDEBBB9B02CF}"/>
              </a:ext>
            </a:extLst>
          </p:cNvPr>
          <p:cNvSpPr/>
          <p:nvPr/>
        </p:nvSpPr>
        <p:spPr>
          <a:xfrm>
            <a:off x="627321" y="427960"/>
            <a:ext cx="10937358" cy="6002079"/>
          </a:xfrm>
          <a:prstGeom prst="roundRect">
            <a:avLst/>
          </a:prstGeom>
          <a:solidFill>
            <a:schemeClr val="bg1">
              <a:alpha val="8857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4" name="TextBox 3">
            <a:extLst>
              <a:ext uri="{FF2B5EF4-FFF2-40B4-BE49-F238E27FC236}">
                <a16:creationId xmlns:a16="http://schemas.microsoft.com/office/drawing/2014/main" id="{98D6EB66-36FA-FC4A-AFA3-05787D9B08E5}"/>
              </a:ext>
            </a:extLst>
          </p:cNvPr>
          <p:cNvSpPr txBox="1"/>
          <p:nvPr/>
        </p:nvSpPr>
        <p:spPr>
          <a:xfrm>
            <a:off x="1169582" y="829340"/>
            <a:ext cx="6677246" cy="830997"/>
          </a:xfrm>
          <a:prstGeom prst="rect">
            <a:avLst/>
          </a:prstGeom>
          <a:noFill/>
        </p:spPr>
        <p:txBody>
          <a:bodyPr wrap="square" rtlCol="0">
            <a:spAutoFit/>
          </a:bodyPr>
          <a:lstStyle/>
          <a:p>
            <a:r>
              <a:rPr lang="en-VN" sz="4800" dirty="0">
                <a:latin typeface="#9Slide05 Claudia" pitchFamily="2" charset="77"/>
              </a:rPr>
              <a:t>Quan sát tranh và trả lời câu hỏi</a:t>
            </a:r>
          </a:p>
        </p:txBody>
      </p:sp>
      <p:pic>
        <p:nvPicPr>
          <p:cNvPr id="11" name="图片 9">
            <a:extLst>
              <a:ext uri="{FF2B5EF4-FFF2-40B4-BE49-F238E27FC236}">
                <a16:creationId xmlns:a16="http://schemas.microsoft.com/office/drawing/2014/main" id="{3B0928D8-6ECF-3049-B409-3DBBD87EA3D0}"/>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929178" y="1428739"/>
            <a:ext cx="5543708" cy="5543708"/>
          </a:xfrm>
          <a:prstGeom prst="ellipse">
            <a:avLst/>
          </a:prstGeom>
        </p:spPr>
      </p:pic>
      <p:sp>
        <p:nvSpPr>
          <p:cNvPr id="12" name="Rectangle 11">
            <a:extLst>
              <a:ext uri="{FF2B5EF4-FFF2-40B4-BE49-F238E27FC236}">
                <a16:creationId xmlns:a16="http://schemas.microsoft.com/office/drawing/2014/main" id="{0FCCA44D-0FD0-3E4A-B172-EC261DF93B2E}"/>
              </a:ext>
            </a:extLst>
          </p:cNvPr>
          <p:cNvSpPr/>
          <p:nvPr/>
        </p:nvSpPr>
        <p:spPr>
          <a:xfrm>
            <a:off x="2828260" y="1950448"/>
            <a:ext cx="4258241" cy="4174476"/>
          </a:xfrm>
          <a:prstGeom prst="rect">
            <a:avLst/>
          </a:prstGeom>
          <a:solidFill>
            <a:schemeClr val="bg1"/>
          </a:solidFill>
          <a:ln w="38100">
            <a:solidFill>
              <a:srgbClr val="C74D56"/>
            </a:solidFill>
          </a:ln>
        </p:spPr>
        <p:txBody>
          <a:bodyPr wrap="square">
            <a:spAutoFit/>
          </a:bodyPr>
          <a:lstStyle/>
          <a:p>
            <a:pPr marL="457200" indent="-457200" algn="just">
              <a:lnSpc>
                <a:spcPct val="120000"/>
              </a:lnSpc>
              <a:spcAft>
                <a:spcPts val="0"/>
              </a:spcAft>
              <a:buFont typeface="Wingdings" panose="05000000000000000000" pitchFamily="2" charset="2"/>
              <a:buChar char="§"/>
            </a:pPr>
            <a:r>
              <a:rPr lang="en-US" sz="3200" i="1" dirty="0" err="1">
                <a:solidFill>
                  <a:srgbClr val="840000"/>
                </a:solidFill>
                <a:latin typeface="Cambria" panose="02040503050406030204" pitchFamily="18" charset="0"/>
                <a:ea typeface="Cambria" panose="02040503050406030204" pitchFamily="18" charset="0"/>
                <a:cs typeface="Calibri" panose="020F0502020204030204" pitchFamily="34" charset="0"/>
              </a:rPr>
              <a:t>Những</a:t>
            </a:r>
            <a:r>
              <a:rPr lang="en-US" sz="3200" i="1" dirty="0">
                <a:solidFill>
                  <a:srgbClr val="840000"/>
                </a:solidFill>
                <a:latin typeface="Cambria" panose="02040503050406030204" pitchFamily="18" charset="0"/>
                <a:ea typeface="Cambria" panose="02040503050406030204" pitchFamily="18" charset="0"/>
                <a:cs typeface="Calibri" panose="020F0502020204030204" pitchFamily="34" charset="0"/>
              </a:rPr>
              <a:t> </a:t>
            </a:r>
            <a:r>
              <a:rPr lang="en-US" sz="3200" i="1" dirty="0" err="1">
                <a:solidFill>
                  <a:srgbClr val="840000"/>
                </a:solidFill>
                <a:latin typeface="Cambria" panose="02040503050406030204" pitchFamily="18" charset="0"/>
                <a:ea typeface="Cambria" panose="02040503050406030204" pitchFamily="18" charset="0"/>
                <a:cs typeface="Calibri" panose="020F0502020204030204" pitchFamily="34" charset="0"/>
              </a:rPr>
              <a:t>tình</a:t>
            </a:r>
            <a:r>
              <a:rPr lang="en-US" sz="3200" i="1" dirty="0">
                <a:solidFill>
                  <a:srgbClr val="840000"/>
                </a:solidFill>
                <a:latin typeface="Cambria" panose="02040503050406030204" pitchFamily="18" charset="0"/>
                <a:ea typeface="Cambria" panose="02040503050406030204" pitchFamily="18" charset="0"/>
                <a:cs typeface="Calibri" panose="020F0502020204030204" pitchFamily="34" charset="0"/>
              </a:rPr>
              <a:t> </a:t>
            </a:r>
            <a:r>
              <a:rPr lang="en-US" sz="3200" i="1" dirty="0" err="1">
                <a:solidFill>
                  <a:srgbClr val="840000"/>
                </a:solidFill>
                <a:latin typeface="Cambria" panose="02040503050406030204" pitchFamily="18" charset="0"/>
                <a:ea typeface="Cambria" panose="02040503050406030204" pitchFamily="18" charset="0"/>
                <a:cs typeface="Calibri" panose="020F0502020204030204" pitchFamily="34" charset="0"/>
              </a:rPr>
              <a:t>huống</a:t>
            </a:r>
            <a:r>
              <a:rPr lang="en-US" sz="3200" i="1" dirty="0">
                <a:solidFill>
                  <a:srgbClr val="840000"/>
                </a:solidFill>
                <a:latin typeface="Cambria" panose="02040503050406030204" pitchFamily="18" charset="0"/>
                <a:ea typeface="Cambria" panose="02040503050406030204" pitchFamily="18" charset="0"/>
                <a:cs typeface="Calibri" panose="020F0502020204030204" pitchFamily="34" charset="0"/>
              </a:rPr>
              <a:t> </a:t>
            </a:r>
            <a:r>
              <a:rPr lang="en-US" sz="3200" i="1" dirty="0" err="1">
                <a:solidFill>
                  <a:srgbClr val="840000"/>
                </a:solidFill>
                <a:latin typeface="Cambria" panose="02040503050406030204" pitchFamily="18" charset="0"/>
                <a:ea typeface="Cambria" panose="02040503050406030204" pitchFamily="18" charset="0"/>
                <a:cs typeface="Calibri" panose="020F0502020204030204" pitchFamily="34" charset="0"/>
              </a:rPr>
              <a:t>nào</a:t>
            </a:r>
            <a:r>
              <a:rPr lang="en-US" sz="3200" i="1" dirty="0">
                <a:solidFill>
                  <a:srgbClr val="840000"/>
                </a:solidFill>
                <a:latin typeface="Cambria" panose="02040503050406030204" pitchFamily="18" charset="0"/>
                <a:ea typeface="Cambria" panose="02040503050406030204" pitchFamily="18" charset="0"/>
                <a:cs typeface="Calibri" panose="020F0502020204030204" pitchFamily="34" charset="0"/>
              </a:rPr>
              <a:t> </a:t>
            </a:r>
            <a:r>
              <a:rPr lang="en-US" sz="3200" i="1" dirty="0" err="1">
                <a:solidFill>
                  <a:srgbClr val="840000"/>
                </a:solidFill>
                <a:latin typeface="Cambria" panose="02040503050406030204" pitchFamily="18" charset="0"/>
                <a:ea typeface="Cambria" panose="02040503050406030204" pitchFamily="18" charset="0"/>
                <a:cs typeface="Calibri" panose="020F0502020204030204" pitchFamily="34" charset="0"/>
              </a:rPr>
              <a:t>em</a:t>
            </a:r>
            <a:r>
              <a:rPr lang="en-US" sz="3200" i="1" dirty="0">
                <a:solidFill>
                  <a:srgbClr val="840000"/>
                </a:solidFill>
                <a:latin typeface="Cambria" panose="02040503050406030204" pitchFamily="18" charset="0"/>
                <a:ea typeface="Cambria" panose="02040503050406030204" pitchFamily="18" charset="0"/>
                <a:cs typeface="Calibri" panose="020F0502020204030204" pitchFamily="34" charset="0"/>
              </a:rPr>
              <a:t> </a:t>
            </a:r>
            <a:r>
              <a:rPr lang="en-US" sz="3200" i="1" dirty="0" err="1">
                <a:solidFill>
                  <a:srgbClr val="840000"/>
                </a:solidFill>
                <a:latin typeface="Cambria" panose="02040503050406030204" pitchFamily="18" charset="0"/>
                <a:ea typeface="Cambria" panose="02040503050406030204" pitchFamily="18" charset="0"/>
                <a:cs typeface="Calibri" panose="020F0502020204030204" pitchFamily="34" charset="0"/>
              </a:rPr>
              <a:t>cần</a:t>
            </a:r>
            <a:r>
              <a:rPr lang="en-US" sz="3200" i="1" dirty="0">
                <a:solidFill>
                  <a:srgbClr val="840000"/>
                </a:solidFill>
                <a:latin typeface="Cambria" panose="02040503050406030204" pitchFamily="18" charset="0"/>
                <a:ea typeface="Cambria" panose="02040503050406030204" pitchFamily="18" charset="0"/>
                <a:cs typeface="Calibri" panose="020F0502020204030204" pitchFamily="34" charset="0"/>
              </a:rPr>
              <a:t> </a:t>
            </a:r>
            <a:r>
              <a:rPr lang="en-US" sz="3200" i="1" dirty="0" err="1">
                <a:solidFill>
                  <a:srgbClr val="840000"/>
                </a:solidFill>
                <a:latin typeface="Cambria" panose="02040503050406030204" pitchFamily="18" charset="0"/>
                <a:ea typeface="Cambria" panose="02040503050406030204" pitchFamily="18" charset="0"/>
                <a:cs typeface="Calibri" panose="020F0502020204030204" pitchFamily="34" charset="0"/>
              </a:rPr>
              <a:t>tìm</a:t>
            </a:r>
            <a:r>
              <a:rPr lang="en-US" sz="3200" i="1" dirty="0">
                <a:solidFill>
                  <a:srgbClr val="840000"/>
                </a:solidFill>
                <a:latin typeface="Cambria" panose="02040503050406030204" pitchFamily="18" charset="0"/>
                <a:ea typeface="Cambria" panose="02040503050406030204" pitchFamily="18" charset="0"/>
                <a:cs typeface="Calibri" panose="020F0502020204030204" pitchFamily="34" charset="0"/>
              </a:rPr>
              <a:t> </a:t>
            </a:r>
            <a:r>
              <a:rPr lang="en-US" sz="3200" i="1" dirty="0" err="1">
                <a:solidFill>
                  <a:srgbClr val="840000"/>
                </a:solidFill>
                <a:latin typeface="Cambria" panose="02040503050406030204" pitchFamily="18" charset="0"/>
                <a:ea typeface="Cambria" panose="02040503050406030204" pitchFamily="18" charset="0"/>
                <a:cs typeface="Calibri" panose="020F0502020204030204" pitchFamily="34" charset="0"/>
              </a:rPr>
              <a:t>kiếm</a:t>
            </a:r>
            <a:r>
              <a:rPr lang="en-US" sz="3200" i="1" dirty="0">
                <a:solidFill>
                  <a:srgbClr val="840000"/>
                </a:solidFill>
                <a:latin typeface="Cambria" panose="02040503050406030204" pitchFamily="18" charset="0"/>
                <a:ea typeface="Cambria" panose="02040503050406030204" pitchFamily="18" charset="0"/>
                <a:cs typeface="Calibri" panose="020F0502020204030204" pitchFamily="34" charset="0"/>
              </a:rPr>
              <a:t> </a:t>
            </a:r>
            <a:r>
              <a:rPr lang="en-US" sz="3200" i="1" dirty="0" err="1">
                <a:solidFill>
                  <a:srgbClr val="840000"/>
                </a:solidFill>
                <a:latin typeface="Cambria" panose="02040503050406030204" pitchFamily="18" charset="0"/>
                <a:ea typeface="Cambria" panose="02040503050406030204" pitchFamily="18" charset="0"/>
                <a:cs typeface="Calibri" panose="020F0502020204030204" pitchFamily="34" charset="0"/>
              </a:rPr>
              <a:t>sự</a:t>
            </a:r>
            <a:r>
              <a:rPr lang="en-US" sz="3200" i="1" dirty="0">
                <a:solidFill>
                  <a:srgbClr val="840000"/>
                </a:solidFill>
                <a:latin typeface="Cambria" panose="02040503050406030204" pitchFamily="18" charset="0"/>
                <a:ea typeface="Cambria" panose="02040503050406030204" pitchFamily="18" charset="0"/>
                <a:cs typeface="Calibri" panose="020F0502020204030204" pitchFamily="34" charset="0"/>
              </a:rPr>
              <a:t> </a:t>
            </a:r>
            <a:r>
              <a:rPr lang="en-US" sz="3200" i="1" dirty="0" err="1">
                <a:solidFill>
                  <a:srgbClr val="840000"/>
                </a:solidFill>
                <a:latin typeface="Cambria" panose="02040503050406030204" pitchFamily="18" charset="0"/>
                <a:ea typeface="Cambria" panose="02040503050406030204" pitchFamily="18" charset="0"/>
                <a:cs typeface="Calibri" panose="020F0502020204030204" pitchFamily="34" charset="0"/>
              </a:rPr>
              <a:t>hỗ</a:t>
            </a:r>
            <a:r>
              <a:rPr lang="en-US" sz="3200" i="1" dirty="0">
                <a:solidFill>
                  <a:srgbClr val="840000"/>
                </a:solidFill>
                <a:latin typeface="Cambria" panose="02040503050406030204" pitchFamily="18" charset="0"/>
                <a:ea typeface="Cambria" panose="02040503050406030204" pitchFamily="18" charset="0"/>
                <a:cs typeface="Calibri" panose="020F0502020204030204" pitchFamily="34" charset="0"/>
              </a:rPr>
              <a:t> </a:t>
            </a:r>
            <a:r>
              <a:rPr lang="en-US" sz="3200" i="1" dirty="0" err="1">
                <a:solidFill>
                  <a:srgbClr val="840000"/>
                </a:solidFill>
                <a:latin typeface="Cambria" panose="02040503050406030204" pitchFamily="18" charset="0"/>
                <a:ea typeface="Cambria" panose="02040503050406030204" pitchFamily="18" charset="0"/>
                <a:cs typeface="Calibri" panose="020F0502020204030204" pitchFamily="34" charset="0"/>
              </a:rPr>
              <a:t>trợ</a:t>
            </a:r>
            <a:r>
              <a:rPr lang="en-US" sz="3200" i="1" dirty="0">
                <a:solidFill>
                  <a:srgbClr val="840000"/>
                </a:solidFill>
                <a:latin typeface="Cambria" panose="02040503050406030204" pitchFamily="18" charset="0"/>
                <a:ea typeface="Cambria" panose="02040503050406030204" pitchFamily="18" charset="0"/>
                <a:cs typeface="Calibri" panose="020F0502020204030204" pitchFamily="34" charset="0"/>
              </a:rPr>
              <a:t>?</a:t>
            </a:r>
            <a:endParaRPr lang="en-US" sz="2800" i="1" dirty="0">
              <a:solidFill>
                <a:srgbClr val="840000"/>
              </a:solidFill>
              <a:latin typeface="Cambria" panose="02040503050406030204" pitchFamily="18" charset="0"/>
              <a:ea typeface="Cambria" panose="02040503050406030204" pitchFamily="18" charset="0"/>
              <a:cs typeface="Calibri" panose="020F0502020204030204" pitchFamily="34" charset="0"/>
            </a:endParaRPr>
          </a:p>
          <a:p>
            <a:pPr marL="457200" indent="-457200" algn="just">
              <a:lnSpc>
                <a:spcPct val="120000"/>
              </a:lnSpc>
              <a:spcAft>
                <a:spcPts val="0"/>
              </a:spcAft>
              <a:buFont typeface="Wingdings" panose="05000000000000000000" pitchFamily="2" charset="2"/>
              <a:buChar char="§"/>
            </a:pPr>
            <a:r>
              <a:rPr lang="en-US" sz="3200" i="1" dirty="0" err="1">
                <a:solidFill>
                  <a:srgbClr val="840000"/>
                </a:solidFill>
                <a:latin typeface="Cambria" panose="02040503050406030204" pitchFamily="18" charset="0"/>
                <a:ea typeface="Cambria" panose="02040503050406030204" pitchFamily="18" charset="0"/>
                <a:cs typeface="Calibri" panose="020F0502020204030204" pitchFamily="34" charset="0"/>
              </a:rPr>
              <a:t>Những</a:t>
            </a:r>
            <a:r>
              <a:rPr lang="en-US" sz="3200" i="1" dirty="0">
                <a:solidFill>
                  <a:srgbClr val="840000"/>
                </a:solidFill>
                <a:latin typeface="Cambria" panose="02040503050406030204" pitchFamily="18" charset="0"/>
                <a:ea typeface="Cambria" panose="02040503050406030204" pitchFamily="18" charset="0"/>
                <a:cs typeface="Calibri" panose="020F0502020204030204" pitchFamily="34" charset="0"/>
              </a:rPr>
              <a:t> </a:t>
            </a:r>
            <a:r>
              <a:rPr lang="en-US" sz="3200" i="1" dirty="0" err="1">
                <a:solidFill>
                  <a:srgbClr val="840000"/>
                </a:solidFill>
                <a:latin typeface="Cambria" panose="02040503050406030204" pitchFamily="18" charset="0"/>
                <a:ea typeface="Cambria" panose="02040503050406030204" pitchFamily="18" charset="0"/>
                <a:cs typeface="Calibri" panose="020F0502020204030204" pitchFamily="34" charset="0"/>
              </a:rPr>
              <a:t>tình</a:t>
            </a:r>
            <a:r>
              <a:rPr lang="en-US" sz="3200" i="1" dirty="0">
                <a:solidFill>
                  <a:srgbClr val="840000"/>
                </a:solidFill>
                <a:latin typeface="Cambria" panose="02040503050406030204" pitchFamily="18" charset="0"/>
                <a:ea typeface="Cambria" panose="02040503050406030204" pitchFamily="18" charset="0"/>
                <a:cs typeface="Calibri" panose="020F0502020204030204" pitchFamily="34" charset="0"/>
              </a:rPr>
              <a:t> </a:t>
            </a:r>
            <a:r>
              <a:rPr lang="en-US" sz="3200" i="1" dirty="0" err="1">
                <a:solidFill>
                  <a:srgbClr val="840000"/>
                </a:solidFill>
                <a:latin typeface="Cambria" panose="02040503050406030204" pitchFamily="18" charset="0"/>
                <a:ea typeface="Cambria" panose="02040503050406030204" pitchFamily="18" charset="0"/>
                <a:cs typeface="Calibri" panose="020F0502020204030204" pitchFamily="34" charset="0"/>
              </a:rPr>
              <a:t>huống</a:t>
            </a:r>
            <a:r>
              <a:rPr lang="en-US" sz="3200" i="1" dirty="0">
                <a:solidFill>
                  <a:srgbClr val="840000"/>
                </a:solidFill>
                <a:latin typeface="Cambria" panose="02040503050406030204" pitchFamily="18" charset="0"/>
                <a:ea typeface="Cambria" panose="02040503050406030204" pitchFamily="18" charset="0"/>
                <a:cs typeface="Calibri" panose="020F0502020204030204" pitchFamily="34" charset="0"/>
              </a:rPr>
              <a:t> </a:t>
            </a:r>
            <a:r>
              <a:rPr lang="en-US" sz="3200" i="1" dirty="0" err="1">
                <a:solidFill>
                  <a:srgbClr val="840000"/>
                </a:solidFill>
                <a:latin typeface="Cambria" panose="02040503050406030204" pitchFamily="18" charset="0"/>
                <a:ea typeface="Cambria" panose="02040503050406030204" pitchFamily="18" charset="0"/>
                <a:cs typeface="Calibri" panose="020F0502020204030204" pitchFamily="34" charset="0"/>
              </a:rPr>
              <a:t>nào</a:t>
            </a:r>
            <a:r>
              <a:rPr lang="en-US" sz="3200" i="1" dirty="0">
                <a:solidFill>
                  <a:srgbClr val="840000"/>
                </a:solidFill>
                <a:latin typeface="Cambria" panose="02040503050406030204" pitchFamily="18" charset="0"/>
                <a:ea typeface="Cambria" panose="02040503050406030204" pitchFamily="18" charset="0"/>
                <a:cs typeface="Calibri" panose="020F0502020204030204" pitchFamily="34" charset="0"/>
              </a:rPr>
              <a:t> </a:t>
            </a:r>
            <a:r>
              <a:rPr lang="en-US" sz="3200" i="1" dirty="0" err="1">
                <a:solidFill>
                  <a:srgbClr val="840000"/>
                </a:solidFill>
                <a:latin typeface="Cambria" panose="02040503050406030204" pitchFamily="18" charset="0"/>
                <a:ea typeface="Cambria" panose="02040503050406030204" pitchFamily="18" charset="0"/>
                <a:cs typeface="Calibri" panose="020F0502020204030204" pitchFamily="34" charset="0"/>
              </a:rPr>
              <a:t>em</a:t>
            </a:r>
            <a:r>
              <a:rPr lang="en-US" sz="3200" i="1" dirty="0">
                <a:solidFill>
                  <a:srgbClr val="840000"/>
                </a:solidFill>
                <a:latin typeface="Cambria" panose="02040503050406030204" pitchFamily="18" charset="0"/>
                <a:ea typeface="Cambria" panose="02040503050406030204" pitchFamily="18" charset="0"/>
                <a:cs typeface="Calibri" panose="020F0502020204030204" pitchFamily="34" charset="0"/>
              </a:rPr>
              <a:t> </a:t>
            </a:r>
            <a:r>
              <a:rPr lang="en-US" sz="3200" i="1" dirty="0" err="1">
                <a:solidFill>
                  <a:srgbClr val="840000"/>
                </a:solidFill>
                <a:latin typeface="Cambria" panose="02040503050406030204" pitchFamily="18" charset="0"/>
                <a:ea typeface="Cambria" panose="02040503050406030204" pitchFamily="18" charset="0"/>
                <a:cs typeface="Calibri" panose="020F0502020204030204" pitchFamily="34" charset="0"/>
              </a:rPr>
              <a:t>có</a:t>
            </a:r>
            <a:r>
              <a:rPr lang="en-US" sz="3200" i="1" dirty="0">
                <a:solidFill>
                  <a:srgbClr val="840000"/>
                </a:solidFill>
                <a:latin typeface="Cambria" panose="02040503050406030204" pitchFamily="18" charset="0"/>
                <a:ea typeface="Cambria" panose="02040503050406030204" pitchFamily="18" charset="0"/>
                <a:cs typeface="Calibri" panose="020F0502020204030204" pitchFamily="34" charset="0"/>
              </a:rPr>
              <a:t> </a:t>
            </a:r>
            <a:r>
              <a:rPr lang="en-US" sz="3200" i="1" dirty="0" err="1">
                <a:solidFill>
                  <a:srgbClr val="840000"/>
                </a:solidFill>
                <a:latin typeface="Cambria" panose="02040503050406030204" pitchFamily="18" charset="0"/>
                <a:ea typeface="Cambria" panose="02040503050406030204" pitchFamily="18" charset="0"/>
                <a:cs typeface="Calibri" panose="020F0502020204030204" pitchFamily="34" charset="0"/>
              </a:rPr>
              <a:t>thể</a:t>
            </a:r>
            <a:r>
              <a:rPr lang="en-US" sz="3200" i="1" dirty="0">
                <a:solidFill>
                  <a:srgbClr val="840000"/>
                </a:solidFill>
                <a:latin typeface="Cambria" panose="02040503050406030204" pitchFamily="18" charset="0"/>
                <a:ea typeface="Cambria" panose="02040503050406030204" pitchFamily="18" charset="0"/>
                <a:cs typeface="Calibri" panose="020F0502020204030204" pitchFamily="34" charset="0"/>
              </a:rPr>
              <a:t> </a:t>
            </a:r>
            <a:r>
              <a:rPr lang="en-US" sz="3200" i="1" dirty="0" err="1">
                <a:solidFill>
                  <a:srgbClr val="840000"/>
                </a:solidFill>
                <a:latin typeface="Cambria" panose="02040503050406030204" pitchFamily="18" charset="0"/>
                <a:ea typeface="Cambria" panose="02040503050406030204" pitchFamily="18" charset="0"/>
                <a:cs typeface="Calibri" panose="020F0502020204030204" pitchFamily="34" charset="0"/>
              </a:rPr>
              <a:t>tự</a:t>
            </a:r>
            <a:r>
              <a:rPr lang="en-US" sz="3200" i="1" dirty="0">
                <a:solidFill>
                  <a:srgbClr val="840000"/>
                </a:solidFill>
                <a:latin typeface="Cambria" panose="02040503050406030204" pitchFamily="18" charset="0"/>
                <a:ea typeface="Cambria" panose="02040503050406030204" pitchFamily="18" charset="0"/>
                <a:cs typeface="Calibri" panose="020F0502020204030204" pitchFamily="34" charset="0"/>
              </a:rPr>
              <a:t> </a:t>
            </a:r>
            <a:r>
              <a:rPr lang="en-US" sz="3200" i="1" dirty="0" err="1">
                <a:solidFill>
                  <a:srgbClr val="840000"/>
                </a:solidFill>
                <a:latin typeface="Cambria" panose="02040503050406030204" pitchFamily="18" charset="0"/>
                <a:ea typeface="Cambria" panose="02040503050406030204" pitchFamily="18" charset="0"/>
                <a:cs typeface="Calibri" panose="020F0502020204030204" pitchFamily="34" charset="0"/>
              </a:rPr>
              <a:t>giải</a:t>
            </a:r>
            <a:r>
              <a:rPr lang="en-US" sz="3200" i="1" dirty="0">
                <a:solidFill>
                  <a:srgbClr val="840000"/>
                </a:solidFill>
                <a:latin typeface="Cambria" panose="02040503050406030204" pitchFamily="18" charset="0"/>
                <a:ea typeface="Cambria" panose="02040503050406030204" pitchFamily="18" charset="0"/>
                <a:cs typeface="Calibri" panose="020F0502020204030204" pitchFamily="34" charset="0"/>
              </a:rPr>
              <a:t> </a:t>
            </a:r>
            <a:r>
              <a:rPr lang="en-US" sz="3200" i="1" dirty="0" err="1">
                <a:solidFill>
                  <a:srgbClr val="840000"/>
                </a:solidFill>
                <a:latin typeface="Cambria" panose="02040503050406030204" pitchFamily="18" charset="0"/>
                <a:ea typeface="Cambria" panose="02040503050406030204" pitchFamily="18" charset="0"/>
                <a:cs typeface="Calibri" panose="020F0502020204030204" pitchFamily="34" charset="0"/>
              </a:rPr>
              <a:t>quyết</a:t>
            </a:r>
            <a:endParaRPr lang="en-US" sz="2800" i="1" dirty="0">
              <a:solidFill>
                <a:srgbClr val="840000"/>
              </a:solidFill>
              <a:latin typeface="Cambria" panose="02040503050406030204" pitchFamily="18" charset="0"/>
              <a:ea typeface="Cambria" panose="02040503050406030204" pitchFamily="18" charset="0"/>
              <a:cs typeface="Calibri" panose="020F0502020204030204" pitchFamily="34" charset="0"/>
            </a:endParaRPr>
          </a:p>
          <a:p>
            <a:pPr marL="457200" indent="-457200" algn="just">
              <a:lnSpc>
                <a:spcPct val="120000"/>
              </a:lnSpc>
              <a:spcAft>
                <a:spcPts val="0"/>
              </a:spcAft>
              <a:buFont typeface="Wingdings" panose="05000000000000000000" pitchFamily="2" charset="2"/>
              <a:buChar char="§"/>
            </a:pPr>
            <a:r>
              <a:rPr lang="nl-NL" sz="3200" i="1" dirty="0" err="1">
                <a:solidFill>
                  <a:srgbClr val="840000"/>
                </a:solidFill>
                <a:latin typeface="Cambria" panose="02040503050406030204" pitchFamily="18" charset="0"/>
                <a:ea typeface="Cambria" panose="02040503050406030204" pitchFamily="18" charset="0"/>
                <a:cs typeface="Calibri" panose="020F0502020204030204" pitchFamily="34" charset="0"/>
              </a:rPr>
              <a:t>Vì</a:t>
            </a:r>
            <a:r>
              <a:rPr lang="nl-NL" sz="3200" i="1" dirty="0">
                <a:solidFill>
                  <a:srgbClr val="840000"/>
                </a:solidFill>
                <a:latin typeface="Cambria" panose="02040503050406030204" pitchFamily="18" charset="0"/>
                <a:ea typeface="Cambria" panose="02040503050406030204" pitchFamily="18" charset="0"/>
                <a:cs typeface="Calibri" panose="020F0502020204030204" pitchFamily="34" charset="0"/>
              </a:rPr>
              <a:t> </a:t>
            </a:r>
            <a:r>
              <a:rPr lang="nl-NL" sz="3200" i="1" dirty="0" err="1">
                <a:solidFill>
                  <a:srgbClr val="840000"/>
                </a:solidFill>
                <a:latin typeface="Cambria" panose="02040503050406030204" pitchFamily="18" charset="0"/>
                <a:ea typeface="Cambria" panose="02040503050406030204" pitchFamily="18" charset="0"/>
                <a:cs typeface="Calibri" panose="020F0502020204030204" pitchFamily="34" charset="0"/>
              </a:rPr>
              <a:t>sao</a:t>
            </a:r>
            <a:r>
              <a:rPr lang="nl-NL" sz="3200" i="1" dirty="0">
                <a:solidFill>
                  <a:srgbClr val="840000"/>
                </a:solidFill>
                <a:latin typeface="Cambria" panose="02040503050406030204" pitchFamily="18" charset="0"/>
                <a:ea typeface="Cambria" panose="02040503050406030204" pitchFamily="18" charset="0"/>
                <a:cs typeface="Calibri" panose="020F0502020204030204" pitchFamily="34" charset="0"/>
              </a:rPr>
              <a:t>?</a:t>
            </a:r>
            <a:endParaRPr lang="en-US" sz="2800" i="1" dirty="0">
              <a:solidFill>
                <a:srgbClr val="840000"/>
              </a:solidFill>
              <a:effectLst/>
              <a:latin typeface="Cambria" panose="02040503050406030204" pitchFamily="18" charset="0"/>
              <a:ea typeface="Cambria" panose="02040503050406030204" pitchFamily="18" charset="0"/>
              <a:cs typeface="Calibri" panose="020F0502020204030204" pitchFamily="34" charset="0"/>
            </a:endParaRPr>
          </a:p>
        </p:txBody>
      </p:sp>
      <p:pic>
        <p:nvPicPr>
          <p:cNvPr id="13" name="Picture 12">
            <a:extLst>
              <a:ext uri="{FF2B5EF4-FFF2-40B4-BE49-F238E27FC236}">
                <a16:creationId xmlns:a16="http://schemas.microsoft.com/office/drawing/2014/main" id="{98174E4C-62BB-CE44-8194-152892AA47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61653" y="1675656"/>
            <a:ext cx="3927873" cy="2369532"/>
          </a:xfrm>
          <a:prstGeom prst="rect">
            <a:avLst/>
          </a:prstGeom>
        </p:spPr>
      </p:pic>
      <p:pic>
        <p:nvPicPr>
          <p:cNvPr id="16" name="Picture 15">
            <a:extLst>
              <a:ext uri="{FF2B5EF4-FFF2-40B4-BE49-F238E27FC236}">
                <a16:creationId xmlns:a16="http://schemas.microsoft.com/office/drawing/2014/main" id="{D0558960-EF06-2E48-8DF1-5F380AD6F8F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32010" y="4078723"/>
            <a:ext cx="3910859" cy="2207242"/>
          </a:xfrm>
          <a:prstGeom prst="rect">
            <a:avLst/>
          </a:prstGeom>
        </p:spPr>
      </p:pic>
      <p:pic>
        <p:nvPicPr>
          <p:cNvPr id="17" name="图片 21">
            <a:extLst>
              <a:ext uri="{FF2B5EF4-FFF2-40B4-BE49-F238E27FC236}">
                <a16:creationId xmlns:a16="http://schemas.microsoft.com/office/drawing/2014/main" id="{CBB54681-AF4A-724D-B711-674D640AACF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21160" b="30336"/>
          <a:stretch/>
        </p:blipFill>
        <p:spPr>
          <a:xfrm>
            <a:off x="8526795" y="49256"/>
            <a:ext cx="3321543" cy="1611081"/>
          </a:xfrm>
          <a:prstGeom prst="rect">
            <a:avLst/>
          </a:prstGeom>
        </p:spPr>
      </p:pic>
    </p:spTree>
    <p:extLst>
      <p:ext uri="{BB962C8B-B14F-4D97-AF65-F5344CB8AC3E}">
        <p14:creationId xmlns:p14="http://schemas.microsoft.com/office/powerpoint/2010/main" val="40752096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2" presetClass="entr" presetSubtype="4"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p:tgtEl>
                                          <p:spTgt spid="4"/>
                                        </p:tgtEl>
                                        <p:attrNameLst>
                                          <p:attrName>ppt_y</p:attrName>
                                        </p:attrNameLst>
                                      </p:cBhvr>
                                      <p:tavLst>
                                        <p:tav tm="0">
                                          <p:val>
                                            <p:strVal val="#ppt_y+#ppt_h*1.125000"/>
                                          </p:val>
                                        </p:tav>
                                        <p:tav tm="100000">
                                          <p:val>
                                            <p:strVal val="#ppt_y"/>
                                          </p:val>
                                        </p:tav>
                                      </p:tavLst>
                                    </p:anim>
                                    <p:animEffect transition="in" filter="wipe(up)">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par>
                                <p:cTn id="18" presetID="10" presetClass="entr" presetSubtype="0" fill="hold" nodeType="with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500"/>
                                        <p:tgtEl>
                                          <p:spTgt spid="16"/>
                                        </p:tgtEl>
                                      </p:cBhvr>
                                    </p:animEffect>
                                  </p:childTnLst>
                                </p:cTn>
                              </p:par>
                            </p:childTnLst>
                          </p:cTn>
                        </p:par>
                      </p:childTnLst>
                    </p:cTn>
                  </p:par>
                  <p:par>
                    <p:cTn id="21" fill="hold">
                      <p:stCondLst>
                        <p:cond delay="indefinite"/>
                      </p:stCondLst>
                      <p:childTnLst>
                        <p:par>
                          <p:cTn id="22" fill="hold">
                            <p:stCondLst>
                              <p:cond delay="0"/>
                            </p:stCondLst>
                            <p:childTnLst>
                              <p:par>
                                <p:cTn id="23" presetID="5" presetClass="entr" presetSubtype="10"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checkerboard(across)">
                                      <p:cBhvr>
                                        <p:cTn id="2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2" grpId="0" animBg="1"/>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bg>
      <p:bgPr>
        <a:pattFill prst="pct5">
          <a:fgClr>
            <a:schemeClr val="bg1"/>
          </a:fgClr>
          <a:bgClr>
            <a:srgbClr val="C9DD4C"/>
          </a:bgClr>
        </a:pattFill>
        <a:effectLst/>
      </p:bgPr>
    </p:bg>
    <p:spTree>
      <p:nvGrpSpPr>
        <p:cNvPr id="1" name=""/>
        <p:cNvGrpSpPr/>
        <p:nvPr/>
      </p:nvGrpSpPr>
      <p:grpSpPr>
        <a:xfrm>
          <a:off x="0" y="0"/>
          <a:ext cx="0" cy="0"/>
          <a:chOff x="0" y="0"/>
          <a:chExt cx="0" cy="0"/>
        </a:xfrm>
      </p:grpSpPr>
      <p:sp>
        <p:nvSpPr>
          <p:cNvPr id="3" name="Rounded Rectangle 2">
            <a:extLst>
              <a:ext uri="{FF2B5EF4-FFF2-40B4-BE49-F238E27FC236}">
                <a16:creationId xmlns:a16="http://schemas.microsoft.com/office/drawing/2014/main" id="{21F0FF8D-4E32-784E-9EB0-EDEBBB9B02CF}"/>
              </a:ext>
            </a:extLst>
          </p:cNvPr>
          <p:cNvSpPr/>
          <p:nvPr/>
        </p:nvSpPr>
        <p:spPr>
          <a:xfrm>
            <a:off x="627321" y="427960"/>
            <a:ext cx="10937358" cy="6002079"/>
          </a:xfrm>
          <a:prstGeom prst="roundRect">
            <a:avLst/>
          </a:prstGeom>
          <a:solidFill>
            <a:schemeClr val="bg1">
              <a:alpha val="8857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pic>
        <p:nvPicPr>
          <p:cNvPr id="11" name="图片 9">
            <a:extLst>
              <a:ext uri="{FF2B5EF4-FFF2-40B4-BE49-F238E27FC236}">
                <a16:creationId xmlns:a16="http://schemas.microsoft.com/office/drawing/2014/main" id="{3B0928D8-6ECF-3049-B409-3DBBD87EA3D0}"/>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929178" y="1428739"/>
            <a:ext cx="5543708" cy="5543708"/>
          </a:xfrm>
          <a:prstGeom prst="ellipse">
            <a:avLst/>
          </a:prstGeom>
        </p:spPr>
      </p:pic>
      <p:sp>
        <p:nvSpPr>
          <p:cNvPr id="12" name="Rectangle 11">
            <a:extLst>
              <a:ext uri="{FF2B5EF4-FFF2-40B4-BE49-F238E27FC236}">
                <a16:creationId xmlns:a16="http://schemas.microsoft.com/office/drawing/2014/main" id="{0FCCA44D-0FD0-3E4A-B172-EC261DF93B2E}"/>
              </a:ext>
            </a:extLst>
          </p:cNvPr>
          <p:cNvSpPr/>
          <p:nvPr/>
        </p:nvSpPr>
        <p:spPr>
          <a:xfrm>
            <a:off x="3050489" y="4200593"/>
            <a:ext cx="8028637" cy="1968680"/>
          </a:xfrm>
          <a:prstGeom prst="rect">
            <a:avLst/>
          </a:prstGeom>
          <a:solidFill>
            <a:schemeClr val="bg1"/>
          </a:solidFill>
          <a:ln w="38100">
            <a:solidFill>
              <a:srgbClr val="C74D56"/>
            </a:solidFill>
          </a:ln>
        </p:spPr>
        <p:txBody>
          <a:bodyPr wrap="square">
            <a:spAutoFit/>
          </a:bodyPr>
          <a:lstStyle/>
          <a:p>
            <a:pPr algn="just">
              <a:lnSpc>
                <a:spcPct val="120000"/>
              </a:lnSpc>
              <a:spcAft>
                <a:spcPts val="0"/>
              </a:spcAft>
            </a:pPr>
            <a:r>
              <a:rPr lang="vi-VN" sz="2600" dirty="0"/>
              <a:t>Những tình huống em cần tìm kiếm sự hỗ trợ là tình huống 1 và 2 vì khi em bị đau bụng cần có người lớn đưa đi khám hoặc cho uống thuốc; vòi nước không khóa lại được thì cần người lớn sửa chữa.</a:t>
            </a:r>
            <a:endParaRPr lang="en-US" sz="2600" i="1" dirty="0">
              <a:solidFill>
                <a:srgbClr val="840000"/>
              </a:solidFill>
              <a:effectLst/>
              <a:latin typeface="Cambria" panose="02040503050406030204" pitchFamily="18" charset="0"/>
              <a:ea typeface="Cambria" panose="02040503050406030204" pitchFamily="18" charset="0"/>
              <a:cs typeface="Calibri" panose="020F0502020204030204" pitchFamily="34" charset="0"/>
            </a:endParaRPr>
          </a:p>
        </p:txBody>
      </p:sp>
      <p:pic>
        <p:nvPicPr>
          <p:cNvPr id="13" name="Picture 12">
            <a:extLst>
              <a:ext uri="{FF2B5EF4-FFF2-40B4-BE49-F238E27FC236}">
                <a16:creationId xmlns:a16="http://schemas.microsoft.com/office/drawing/2014/main" id="{98174E4C-62BB-CE44-8194-152892AA47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38497" y="603071"/>
            <a:ext cx="5854641" cy="3531876"/>
          </a:xfrm>
          <a:prstGeom prst="rect">
            <a:avLst/>
          </a:prstGeom>
        </p:spPr>
      </p:pic>
    </p:spTree>
    <p:extLst>
      <p:ext uri="{BB962C8B-B14F-4D97-AF65-F5344CB8AC3E}">
        <p14:creationId xmlns:p14="http://schemas.microsoft.com/office/powerpoint/2010/main" val="116173450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bg>
      <p:bgPr>
        <a:pattFill prst="pct5">
          <a:fgClr>
            <a:schemeClr val="bg1"/>
          </a:fgClr>
          <a:bgClr>
            <a:srgbClr val="C9DD4C"/>
          </a:bgClr>
        </a:pattFill>
        <a:effectLst/>
      </p:bgPr>
    </p:bg>
    <p:spTree>
      <p:nvGrpSpPr>
        <p:cNvPr id="1" name=""/>
        <p:cNvGrpSpPr/>
        <p:nvPr/>
      </p:nvGrpSpPr>
      <p:grpSpPr>
        <a:xfrm>
          <a:off x="0" y="0"/>
          <a:ext cx="0" cy="0"/>
          <a:chOff x="0" y="0"/>
          <a:chExt cx="0" cy="0"/>
        </a:xfrm>
      </p:grpSpPr>
      <p:sp>
        <p:nvSpPr>
          <p:cNvPr id="3" name="Rounded Rectangle 2">
            <a:extLst>
              <a:ext uri="{FF2B5EF4-FFF2-40B4-BE49-F238E27FC236}">
                <a16:creationId xmlns:a16="http://schemas.microsoft.com/office/drawing/2014/main" id="{21F0FF8D-4E32-784E-9EB0-EDEBBB9B02CF}"/>
              </a:ext>
            </a:extLst>
          </p:cNvPr>
          <p:cNvSpPr/>
          <p:nvPr/>
        </p:nvSpPr>
        <p:spPr>
          <a:xfrm>
            <a:off x="627321" y="427960"/>
            <a:ext cx="10937358" cy="6002079"/>
          </a:xfrm>
          <a:prstGeom prst="roundRect">
            <a:avLst/>
          </a:prstGeom>
          <a:solidFill>
            <a:schemeClr val="bg1">
              <a:alpha val="8857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pic>
        <p:nvPicPr>
          <p:cNvPr id="11" name="图片 9">
            <a:extLst>
              <a:ext uri="{FF2B5EF4-FFF2-40B4-BE49-F238E27FC236}">
                <a16:creationId xmlns:a16="http://schemas.microsoft.com/office/drawing/2014/main" id="{3B0928D8-6ECF-3049-B409-3DBBD87EA3D0}"/>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929178" y="1428739"/>
            <a:ext cx="5543708" cy="5543708"/>
          </a:xfrm>
          <a:prstGeom prst="ellipse">
            <a:avLst/>
          </a:prstGeom>
        </p:spPr>
      </p:pic>
      <p:sp>
        <p:nvSpPr>
          <p:cNvPr id="12" name="Rectangle 11">
            <a:extLst>
              <a:ext uri="{FF2B5EF4-FFF2-40B4-BE49-F238E27FC236}">
                <a16:creationId xmlns:a16="http://schemas.microsoft.com/office/drawing/2014/main" id="{0FCCA44D-0FD0-3E4A-B172-EC261DF93B2E}"/>
              </a:ext>
            </a:extLst>
          </p:cNvPr>
          <p:cNvSpPr/>
          <p:nvPr/>
        </p:nvSpPr>
        <p:spPr>
          <a:xfrm>
            <a:off x="3329912" y="4323587"/>
            <a:ext cx="7611324" cy="1810817"/>
          </a:xfrm>
          <a:prstGeom prst="rect">
            <a:avLst/>
          </a:prstGeom>
          <a:solidFill>
            <a:schemeClr val="bg1"/>
          </a:solidFill>
          <a:ln w="38100">
            <a:solidFill>
              <a:srgbClr val="C74D56"/>
            </a:solidFill>
          </a:ln>
        </p:spPr>
        <p:txBody>
          <a:bodyPr wrap="square">
            <a:spAutoFit/>
          </a:bodyPr>
          <a:lstStyle/>
          <a:p>
            <a:pPr algn="just">
              <a:lnSpc>
                <a:spcPct val="120000"/>
              </a:lnSpc>
              <a:spcAft>
                <a:spcPts val="0"/>
              </a:spcAft>
            </a:pPr>
            <a:r>
              <a:rPr lang="en-US" sz="3200" dirty="0" err="1">
                <a:latin typeface="Arial" panose="020B0604020202020204" pitchFamily="34" charset="0"/>
                <a:cs typeface="Arial" panose="020B0604020202020204" pitchFamily="34" charset="0"/>
              </a:rPr>
              <a:t>Tình</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huống</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em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có</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thể</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tự</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giải</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quyết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là</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tình</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huống</a:t>
            </a:r>
            <a:r>
              <a:rPr lang="en-US" sz="3200" dirty="0">
                <a:latin typeface="Arial" panose="020B0604020202020204" pitchFamily="34" charset="0"/>
                <a:cs typeface="Arial" panose="020B0604020202020204" pitchFamily="34" charset="0"/>
              </a:rPr>
              <a:t> 3 </a:t>
            </a:r>
            <a:r>
              <a:rPr lang="en-US" sz="3200" dirty="0" err="1">
                <a:latin typeface="Arial" panose="020B0604020202020204" pitchFamily="34" charset="0"/>
                <a:cs typeface="Arial" panose="020B0604020202020204" pitchFamily="34" charset="0"/>
              </a:rPr>
              <a:t>vì</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em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có</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thể</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tự</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tìm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lại</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cẩn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thận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cuốn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sách</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đạo</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đức</a:t>
            </a:r>
            <a:r>
              <a:rPr lang="en-US" sz="3200" dirty="0">
                <a:latin typeface="Arial" panose="020B0604020202020204" pitchFamily="34" charset="0"/>
                <a:cs typeface="Arial" panose="020B0604020202020204" pitchFamily="34" charset="0"/>
              </a:rPr>
              <a:t>.</a:t>
            </a:r>
            <a:endParaRPr lang="en-US" sz="5400" i="1" dirty="0">
              <a:solidFill>
                <a:srgbClr val="840000"/>
              </a:solidFill>
              <a:effectLst/>
              <a:latin typeface="Arial" panose="020B0604020202020204" pitchFamily="34" charset="0"/>
              <a:ea typeface="Cambria" panose="02040503050406030204" pitchFamily="18" charset="0"/>
              <a:cs typeface="Arial" panose="020B0604020202020204" pitchFamily="34" charset="0"/>
            </a:endParaRPr>
          </a:p>
        </p:txBody>
      </p:sp>
      <p:pic>
        <p:nvPicPr>
          <p:cNvPr id="6" name="Picture 5">
            <a:extLst>
              <a:ext uri="{FF2B5EF4-FFF2-40B4-BE49-F238E27FC236}">
                <a16:creationId xmlns:a16="http://schemas.microsoft.com/office/drawing/2014/main" id="{5C5565D2-A4CC-E041-B242-DA74A9D94D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26581" y="763007"/>
            <a:ext cx="5715098" cy="3225533"/>
          </a:xfrm>
          <a:prstGeom prst="rect">
            <a:avLst/>
          </a:prstGeom>
        </p:spPr>
      </p:pic>
    </p:spTree>
    <p:extLst>
      <p:ext uri="{BB962C8B-B14F-4D97-AF65-F5344CB8AC3E}">
        <p14:creationId xmlns:p14="http://schemas.microsoft.com/office/powerpoint/2010/main" val="680365721"/>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983</TotalTime>
  <Words>694</Words>
  <Application>Microsoft Office PowerPoint</Application>
  <PresentationFormat>Widescreen</PresentationFormat>
  <Paragraphs>38</Paragraphs>
  <Slides>18</Slides>
  <Notes>0</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18</vt:i4>
      </vt:variant>
    </vt:vector>
  </HeadingPairs>
  <TitlesOfParts>
    <vt:vector size="30" baseType="lpstr">
      <vt:lpstr>Cambria</vt:lpstr>
      <vt:lpstr>Wingdings</vt:lpstr>
      <vt:lpstr>#9Slide07 Altus</vt:lpstr>
      <vt:lpstr>Calibri</vt:lpstr>
      <vt:lpstr>#9Slide05 Pattaya</vt:lpstr>
      <vt:lpstr>#9Slide05 Claudia</vt:lpstr>
      <vt:lpstr>Times New Roman</vt:lpstr>
      <vt:lpstr>#9Slide07 HoneyCream</vt:lpstr>
      <vt:lpstr>等线</vt:lpstr>
      <vt:lpstr>Arial</vt:lpstr>
      <vt:lpstr>SVN-Newton</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criss LI</dc:creator>
  <cp:lastModifiedBy>User</cp:lastModifiedBy>
  <cp:revision>133</cp:revision>
  <dcterms:created xsi:type="dcterms:W3CDTF">2020-12-18T11:03:25Z</dcterms:created>
  <dcterms:modified xsi:type="dcterms:W3CDTF">2026-03-23T07:28:41Z</dcterms:modified>
</cp:coreProperties>
</file>