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60" r:id="rId4"/>
    <p:sldId id="262" r:id="rId5"/>
    <p:sldId id="263" r:id="rId6"/>
    <p:sldId id="264" r:id="rId7"/>
    <p:sldId id="273" r:id="rId8"/>
    <p:sldId id="259" r:id="rId9"/>
    <p:sldId id="258" r:id="rId10"/>
    <p:sldId id="265" r:id="rId11"/>
    <p:sldId id="266" r:id="rId12"/>
    <p:sldId id="267" r:id="rId13"/>
    <p:sldId id="268" r:id="rId14"/>
    <p:sldId id="270" r:id="rId15"/>
    <p:sldId id="272" r:id="rId16"/>
  </p:sldIdLst>
  <p:sldSz cx="12192000" cy="6858000"/>
  <p:notesSz cx="6858000" cy="9144000"/>
  <p:embeddedFontLst>
    <p:embeddedFont>
      <p:font typeface="#9Slide05 SVNHollycakes" panose="020B0604020202020204" charset="0"/>
      <p:regular r:id="rId17"/>
    </p:embeddedFont>
    <p:embeddedFont>
      <p:font typeface="#9Slide05 SVNSnell Roundhand Sc" panose="020B0604020202020204" charset="0"/>
      <p:regular r:id="rId18"/>
      <p:bold r:id="rId19"/>
    </p:embeddedFont>
    <p:embeddedFont>
      <p:font typeface="#9Slide07 Cadena" panose="020B0604020202020204" charset="0"/>
      <p:bold r:id="rId20"/>
    </p:embeddedFont>
    <p:embeddedFont>
      <p:font typeface="#9Slide07 HoneyCream"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3300"/>
    <a:srgbClr val="FF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74" autoAdjust="0"/>
    <p:restoredTop sz="94660"/>
  </p:normalViewPr>
  <p:slideViewPr>
    <p:cSldViewPr snapToGrid="0">
      <p:cViewPr varScale="1">
        <p:scale>
          <a:sx n="70" d="100"/>
          <a:sy n="70" d="100"/>
        </p:scale>
        <p:origin x="125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hyperlink" Target="https://www.facebook.com/groups/629898828017053" TargetMode="External"/><Relationship Id="rId4" Type="http://schemas.openxmlformats.org/officeDocument/2006/relationships/image" Target="../media/image6.png"/><Relationship Id="rId9"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hyperlink" Target="https://www.facebook.com/groups/629898828017053" TargetMode="Externa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hyperlink" Target="https://www.facebook.com/groups/629898828017053"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www.facebook.com/groups/629898828017053" TargetMode="External"/><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图片 12">
            <a:extLst>
              <a:ext uri="{FF2B5EF4-FFF2-40B4-BE49-F238E27FC236}">
                <a16:creationId xmlns:a16="http://schemas.microsoft.com/office/drawing/2014/main" id="{3F48D784-3933-2DC4-A0F2-028D04CD28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9479"/>
          <a:stretch/>
        </p:blipFill>
        <p:spPr>
          <a:xfrm flipV="1">
            <a:off x="174624" y="120035"/>
            <a:ext cx="11842750" cy="6617929"/>
          </a:xfrm>
          <a:prstGeom prst="rect">
            <a:avLst/>
          </a:prstGeom>
        </p:spPr>
      </p:pic>
      <p:pic>
        <p:nvPicPr>
          <p:cNvPr id="8" name="图片 14">
            <a:extLst>
              <a:ext uri="{FF2B5EF4-FFF2-40B4-BE49-F238E27FC236}">
                <a16:creationId xmlns:a16="http://schemas.microsoft.com/office/drawing/2014/main" id="{04F049AE-79B2-35D2-B71F-876302A1B0B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48375"/>
          <a:stretch/>
        </p:blipFill>
        <p:spPr>
          <a:xfrm flipH="1">
            <a:off x="0" y="3860799"/>
            <a:ext cx="12192000" cy="2997199"/>
          </a:xfrm>
          <a:prstGeom prst="rect">
            <a:avLst/>
          </a:prstGeom>
        </p:spPr>
      </p:pic>
      <p:pic>
        <p:nvPicPr>
          <p:cNvPr id="9" name="图片 21">
            <a:extLst>
              <a:ext uri="{FF2B5EF4-FFF2-40B4-BE49-F238E27FC236}">
                <a16:creationId xmlns:a16="http://schemas.microsoft.com/office/drawing/2014/main" id="{5066122D-CB55-FC29-DB9C-FF706A23E246}"/>
              </a:ext>
            </a:extLst>
          </p:cNvPr>
          <p:cNvPicPr>
            <a:picLocks noChangeAspect="1"/>
          </p:cNvPicPr>
          <p:nvPr userDrawn="1"/>
        </p:nvPicPr>
        <p:blipFill rotWithShape="1">
          <a:blip r:embed="rId4"/>
          <a:srcRect l="33206" t="23916" r="9611" b="47207"/>
          <a:stretch/>
        </p:blipFill>
        <p:spPr>
          <a:xfrm flipH="1">
            <a:off x="6743700" y="-3"/>
            <a:ext cx="5448300" cy="2120903"/>
          </a:xfrm>
          <a:prstGeom prst="rect">
            <a:avLst/>
          </a:prstGeom>
        </p:spPr>
      </p:pic>
      <p:pic>
        <p:nvPicPr>
          <p:cNvPr id="10" name="图片 22">
            <a:extLst>
              <a:ext uri="{FF2B5EF4-FFF2-40B4-BE49-F238E27FC236}">
                <a16:creationId xmlns:a16="http://schemas.microsoft.com/office/drawing/2014/main" id="{8092C641-2E0B-EFE1-AD4D-A0B9DB2DB598}"/>
              </a:ext>
            </a:extLst>
          </p:cNvPr>
          <p:cNvPicPr>
            <a:picLocks noChangeAspect="1"/>
          </p:cNvPicPr>
          <p:nvPr userDrawn="1"/>
        </p:nvPicPr>
        <p:blipFill rotWithShape="1">
          <a:blip r:embed="rId4"/>
          <a:srcRect l="47689" t="23916" r="9611" b="27215"/>
          <a:stretch/>
        </p:blipFill>
        <p:spPr>
          <a:xfrm flipH="1" flipV="1">
            <a:off x="8773588" y="3860797"/>
            <a:ext cx="3397250" cy="2997203"/>
          </a:xfrm>
          <a:prstGeom prst="rect">
            <a:avLst/>
          </a:prstGeom>
        </p:spPr>
      </p:pic>
      <p:pic>
        <p:nvPicPr>
          <p:cNvPr id="11" name="图片 36">
            <a:extLst>
              <a:ext uri="{FF2B5EF4-FFF2-40B4-BE49-F238E27FC236}">
                <a16:creationId xmlns:a16="http://schemas.microsoft.com/office/drawing/2014/main" id="{BC96797C-587C-9562-9A94-E0267E28A2F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19000"/>
          <a:stretch/>
        </p:blipFill>
        <p:spPr>
          <a:xfrm>
            <a:off x="-479844" y="2120900"/>
            <a:ext cx="5171430" cy="4224337"/>
          </a:xfrm>
          <a:custGeom>
            <a:avLst/>
            <a:gdLst>
              <a:gd name="connsiteX0" fmla="*/ 0 w 5171430"/>
              <a:gd name="connsiteY0" fmla="*/ 0 h 4224337"/>
              <a:gd name="connsiteX1" fmla="*/ 5171430 w 5171430"/>
              <a:gd name="connsiteY1" fmla="*/ 0 h 4224337"/>
              <a:gd name="connsiteX2" fmla="*/ 5171430 w 5171430"/>
              <a:gd name="connsiteY2" fmla="*/ 4224337 h 4224337"/>
              <a:gd name="connsiteX3" fmla="*/ 0 w 5171430"/>
              <a:gd name="connsiteY3" fmla="*/ 4224337 h 4224337"/>
              <a:gd name="connsiteX4" fmla="*/ 0 w 5171430"/>
              <a:gd name="connsiteY4" fmla="*/ 0 h 4224337"/>
              <a:gd name="connsiteX5" fmla="*/ 3195290 w 5171430"/>
              <a:gd name="connsiteY5" fmla="*/ 806561 h 4224337"/>
              <a:gd name="connsiteX6" fmla="*/ 3195290 w 5171430"/>
              <a:gd name="connsiteY6" fmla="*/ 1879890 h 4224337"/>
              <a:gd name="connsiteX7" fmla="*/ 5025120 w 5171430"/>
              <a:gd name="connsiteY7" fmla="*/ 1879890 h 4224337"/>
              <a:gd name="connsiteX8" fmla="*/ 5025120 w 5171430"/>
              <a:gd name="connsiteY8" fmla="*/ 806561 h 4224337"/>
              <a:gd name="connsiteX9" fmla="*/ 3195290 w 5171430"/>
              <a:gd name="connsiteY9" fmla="*/ 806561 h 422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71430" h="4224337">
                <a:moveTo>
                  <a:pt x="0" y="0"/>
                </a:moveTo>
                <a:lnTo>
                  <a:pt x="5171430" y="0"/>
                </a:lnTo>
                <a:lnTo>
                  <a:pt x="5171430" y="4224337"/>
                </a:lnTo>
                <a:lnTo>
                  <a:pt x="0" y="4224337"/>
                </a:lnTo>
                <a:lnTo>
                  <a:pt x="0" y="0"/>
                </a:lnTo>
                <a:close/>
                <a:moveTo>
                  <a:pt x="3195290" y="806561"/>
                </a:moveTo>
                <a:lnTo>
                  <a:pt x="3195290" y="1879890"/>
                </a:lnTo>
                <a:lnTo>
                  <a:pt x="5025120" y="1879890"/>
                </a:lnTo>
                <a:lnTo>
                  <a:pt x="5025120" y="806561"/>
                </a:lnTo>
                <a:lnTo>
                  <a:pt x="3195290" y="806561"/>
                </a:lnTo>
                <a:close/>
              </a:path>
            </a:pathLst>
          </a:custGeom>
        </p:spPr>
      </p:pic>
      <p:pic>
        <p:nvPicPr>
          <p:cNvPr id="12" name="图片 16">
            <a:extLst>
              <a:ext uri="{FF2B5EF4-FFF2-40B4-BE49-F238E27FC236}">
                <a16:creationId xmlns:a16="http://schemas.microsoft.com/office/drawing/2014/main" id="{FB51310D-0D57-6E45-724E-4D1CA1E0AF1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14171" y="3818662"/>
            <a:ext cx="5171430" cy="3039335"/>
          </a:xfrm>
          <a:prstGeom prst="rect">
            <a:avLst/>
          </a:prstGeom>
        </p:spPr>
      </p:pic>
      <p:pic>
        <p:nvPicPr>
          <p:cNvPr id="13" name="图片 37">
            <a:extLst>
              <a:ext uri="{FF2B5EF4-FFF2-40B4-BE49-F238E27FC236}">
                <a16:creationId xmlns:a16="http://schemas.microsoft.com/office/drawing/2014/main" id="{F8BC1405-B4FA-6B7F-CCAB-E8864AA8D9E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361288" y="2329084"/>
            <a:ext cx="2604963" cy="1070618"/>
          </a:xfrm>
          <a:prstGeom prst="rect">
            <a:avLst/>
          </a:prstGeom>
        </p:spPr>
      </p:pic>
      <p:sp>
        <p:nvSpPr>
          <p:cNvPr id="14" name="矩形 18">
            <a:extLst>
              <a:ext uri="{FF2B5EF4-FFF2-40B4-BE49-F238E27FC236}">
                <a16:creationId xmlns:a16="http://schemas.microsoft.com/office/drawing/2014/main" id="{A9BE507D-9312-D452-9360-08C5049E8032}"/>
              </a:ext>
            </a:extLst>
          </p:cNvPr>
          <p:cNvSpPr/>
          <p:nvPr userDrawn="1"/>
        </p:nvSpPr>
        <p:spPr>
          <a:xfrm flipH="1">
            <a:off x="5464104" y="2231546"/>
            <a:ext cx="5265512" cy="4023270"/>
          </a:xfrm>
          <a:prstGeom prst="rect">
            <a:avLst/>
          </a:prstGeom>
          <a:noFill/>
          <a:ln w="12700" cmpd="sng">
            <a:noFill/>
            <a:prstDash val="solid"/>
          </a:ln>
          <a:extLst>
            <a:ext uri="{909E8E84-426E-40DD-AFC4-6F175D3DCCD1}">
              <a14:hiddenFill xmlns:a14="http://schemas.microsoft.com/office/drawing/2010/main">
                <a:solidFill>
                  <a:srgbClr val="208DF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571500" indent="-571500" algn="just" fontAlgn="auto">
              <a:lnSpc>
                <a:spcPct val="150000"/>
              </a:lnSpc>
              <a:buFont typeface="+mj-ea"/>
              <a:buAutoNum type="ea1JpnChsDbPeriod"/>
            </a:pPr>
            <a:endParaRPr lang="zh-CN" altLang="en-US" sz="3200" dirty="0">
              <a:solidFill>
                <a:schemeClr val="tx1">
                  <a:lumMod val="85000"/>
                  <a:lumOff val="15000"/>
                </a:schemeClr>
              </a:solidFill>
              <a:latin typeface="字魂79号-萌趣奶油体" panose="00000500000000000000" pitchFamily="2" charset="-122"/>
              <a:ea typeface="字魂79号-萌趣奶油体" panose="00000500000000000000" pitchFamily="2" charset="-122"/>
              <a:cs typeface="字体管家棉花糖" panose="00020600040101010101" charset="-122"/>
              <a:sym typeface="+mn-ea"/>
            </a:endParaRPr>
          </a:p>
        </p:txBody>
      </p:sp>
      <p:pic>
        <p:nvPicPr>
          <p:cNvPr id="15" name="Picture 14">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8" cstate="hqprint">
            <a:extLst>
              <a:ext uri="{28A0092B-C50C-407E-A947-70E740481C1C}">
                <a14:useLocalDpi xmlns:a14="http://schemas.microsoft.com/office/drawing/2010/main" val="0"/>
              </a:ext>
            </a:extLst>
          </a:blip>
          <a:srcRect t="37667"/>
          <a:stretch/>
        </p:blipFill>
        <p:spPr>
          <a:xfrm>
            <a:off x="-2736274" y="-294765"/>
            <a:ext cx="2914996" cy="3089873"/>
          </a:xfrm>
          <a:prstGeom prst="rect">
            <a:avLst/>
          </a:prstGeom>
        </p:spPr>
      </p:pic>
      <p:pic>
        <p:nvPicPr>
          <p:cNvPr id="16" name="Picture 15">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8142"/>
          <a:stretch/>
        </p:blipFill>
        <p:spPr>
          <a:xfrm>
            <a:off x="415603" y="6858003"/>
            <a:ext cx="2432012" cy="2669980"/>
          </a:xfrm>
          <a:prstGeom prst="rect">
            <a:avLst/>
          </a:prstGeom>
        </p:spPr>
      </p:pic>
      <p:sp>
        <p:nvSpPr>
          <p:cNvPr id="17" name="TextBox 3">
            <a:extLst>
              <a:ext uri="{FF2B5EF4-FFF2-40B4-BE49-F238E27FC236}">
                <a16:creationId xmlns:a16="http://schemas.microsoft.com/office/drawing/2014/main" id="{29EA2F57-C96A-966D-50AE-CA599802F3D7}"/>
              </a:ext>
            </a:extLst>
          </p:cNvPr>
          <p:cNvSpPr txBox="1"/>
          <p:nvPr userDrawn="1"/>
        </p:nvSpPr>
        <p:spPr>
          <a:xfrm>
            <a:off x="2324760" y="8600891"/>
            <a:ext cx="8304245" cy="12003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09585"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6095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sym typeface="Arial"/>
                <a:hlinkClick r:id="rId10">
                  <a:extLst>
                    <a:ext uri="{A12FA001-AC4F-418D-AE19-62706E023703}">
                      <ahyp:hlinkClr xmlns:ahyp="http://schemas.microsoft.com/office/drawing/2018/hyperlinkcolor" val="tx"/>
                    </a:ext>
                  </a:extLst>
                </a:hlinkClick>
              </a:rPr>
              <a:t>MĂNG NON- TÀI LIỆU TIỂU HỌC | Facebook</a:t>
            </a:r>
            <a:endParaRPr kumimoji="0" lang="en-US" sz="24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609585"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18" name="Title 1">
            <a:extLst>
              <a:ext uri="{FF2B5EF4-FFF2-40B4-BE49-F238E27FC236}">
                <a16:creationId xmlns:a16="http://schemas.microsoft.com/office/drawing/2014/main" id="{839CB496-B064-1976-8A73-F5C96C8179F1}"/>
              </a:ext>
            </a:extLst>
          </p:cNvPr>
          <p:cNvSpPr txBox="1">
            <a:spLocks/>
          </p:cNvSpPr>
          <p:nvPr userDrawn="1"/>
        </p:nvSpPr>
        <p:spPr>
          <a:xfrm>
            <a:off x="9839115" y="-489500"/>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7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19" name="Title 1">
            <a:extLst>
              <a:ext uri="{FF2B5EF4-FFF2-40B4-BE49-F238E27FC236}">
                <a16:creationId xmlns:a16="http://schemas.microsoft.com/office/drawing/2014/main" id="{C2819393-8A5D-E722-6425-C1F457F21F4D}"/>
              </a:ext>
            </a:extLst>
          </p:cNvPr>
          <p:cNvSpPr txBox="1">
            <a:spLocks/>
          </p:cNvSpPr>
          <p:nvPr userDrawn="1"/>
        </p:nvSpPr>
        <p:spPr>
          <a:xfrm>
            <a:off x="174111" y="9086149"/>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70" rtl="0" eaLnBrk="1" fontAlgn="auto" latinLnBrk="0" hangingPunct="1">
              <a:lnSpc>
                <a:spcPct val="90000"/>
              </a:lnSpc>
              <a:spcBef>
                <a:spcPct val="0"/>
              </a:spcBef>
              <a:spcAft>
                <a:spcPts val="0"/>
              </a:spcAft>
              <a:buClr>
                <a:srgbClr val="000000"/>
              </a:buClr>
              <a:buSzTx/>
              <a:buFont typeface="Arial"/>
              <a:buNone/>
              <a:tabLst/>
              <a:defRPr/>
            </a:pPr>
            <a:r>
              <a:rPr kumimoji="0" lang="en-US" sz="4267" b="0" i="0" u="none" strike="noStrike" kern="1200" cap="none" spc="0" normalizeH="0" baseline="0" noProof="0">
                <a:ln>
                  <a:noFill/>
                </a:ln>
                <a:solidFill>
                  <a:srgbClr val="2C9430"/>
                </a:solidFill>
                <a:effectLst/>
                <a:uLnTx/>
                <a:uFillTx/>
                <a:latin typeface="#9Slide07 HoneyCream" pitchFamily="2" charset="0"/>
                <a:ea typeface="+mj-ea"/>
                <a:cs typeface="+mj-cs"/>
                <a:sym typeface="Arial"/>
              </a:rPr>
              <a:t>Măng Non</a:t>
            </a:r>
            <a:endParaRPr kumimoji="0" lang="en-US" sz="4267" b="0" i="0" u="none" strike="noStrike" kern="1200" cap="none" spc="0" normalizeH="0" baseline="0" noProof="0" dirty="0">
              <a:ln>
                <a:noFill/>
              </a:ln>
              <a:solidFill>
                <a:srgbClr val="2C9430"/>
              </a:solidFill>
              <a:effectLst/>
              <a:uLnTx/>
              <a:uFillTx/>
              <a:latin typeface="#9Slide07 HoneyCream" pitchFamily="2" charset="0"/>
              <a:ea typeface="+mj-ea"/>
              <a:cs typeface="+mj-cs"/>
              <a:sym typeface="Arial"/>
            </a:endParaRPr>
          </a:p>
        </p:txBody>
      </p:sp>
      <p:sp>
        <p:nvSpPr>
          <p:cNvPr id="20"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7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21" name="TextBox 20">
            <a:extLst>
              <a:ext uri="{FF2B5EF4-FFF2-40B4-BE49-F238E27FC236}">
                <a16:creationId xmlns:a16="http://schemas.microsoft.com/office/drawing/2014/main" id="{A9185F81-9F4C-9E1A-DA28-FF4DF54F9336}"/>
              </a:ext>
            </a:extLst>
          </p:cNvPr>
          <p:cNvSpPr txBox="1"/>
          <p:nvPr userDrawn="1"/>
        </p:nvSpPr>
        <p:spPr>
          <a:xfrm>
            <a:off x="-3496166" y="2549368"/>
            <a:ext cx="4434780" cy="7078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err="1">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cs typeface="#9Slide05 Bodega Script" pitchFamily="2" charset="0"/>
                <a:sym typeface="Arial"/>
              </a:rPr>
              <a:t>Măng</a:t>
            </a:r>
            <a:r>
              <a:rPr kumimoji="0" lang="en-US"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cs typeface="#9Slide05 Bodega Script" pitchFamily="2" charset="0"/>
                <a:sym typeface="Arial"/>
              </a:rPr>
              <a:t> Non</a:t>
            </a:r>
            <a:endParaRPr kumimoji="0" lang="id-ID"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cs typeface="#9Slide05 Bodega Script" pitchFamily="2" charset="0"/>
              <a:sym typeface="Arial"/>
            </a:endParaRPr>
          </a:p>
        </p:txBody>
      </p:sp>
    </p:spTree>
    <p:extLst>
      <p:ext uri="{BB962C8B-B14F-4D97-AF65-F5344CB8AC3E}">
        <p14:creationId xmlns:p14="http://schemas.microsoft.com/office/powerpoint/2010/main" val="293610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nodePh="1">
                                  <p:stCondLst>
                                    <p:cond delay="0"/>
                                  </p:stCondLst>
                                  <p:endCondLst>
                                    <p:cond evt="begin" delay="0">
                                      <p:tn val="5"/>
                                    </p:cond>
                                  </p:end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53" presetClass="entr" presetSubtype="16" fill="hold" grpId="1"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1750" fill="hold"/>
                                        <p:tgtEl>
                                          <p:spTgt spid="21"/>
                                        </p:tgtEl>
                                        <p:attrNameLst>
                                          <p:attrName>ppt_w</p:attrName>
                                        </p:attrNameLst>
                                      </p:cBhvr>
                                      <p:tavLst>
                                        <p:tav tm="0">
                                          <p:val>
                                            <p:fltVal val="0"/>
                                          </p:val>
                                        </p:tav>
                                        <p:tav tm="100000">
                                          <p:val>
                                            <p:strVal val="#ppt_w"/>
                                          </p:val>
                                        </p:tav>
                                      </p:tavLst>
                                    </p:anim>
                                    <p:anim calcmode="lin" valueType="num">
                                      <p:cBhvr>
                                        <p:cTn id="13" dur="1750" fill="hold"/>
                                        <p:tgtEl>
                                          <p:spTgt spid="21"/>
                                        </p:tgtEl>
                                        <p:attrNameLst>
                                          <p:attrName>ppt_h</p:attrName>
                                        </p:attrNameLst>
                                      </p:cBhvr>
                                      <p:tavLst>
                                        <p:tav tm="0">
                                          <p:val>
                                            <p:fltVal val="0"/>
                                          </p:val>
                                        </p:tav>
                                        <p:tav tm="100000">
                                          <p:val>
                                            <p:strVal val="#ppt_h"/>
                                          </p:val>
                                        </p:tav>
                                      </p:tavLst>
                                    </p:anim>
                                    <p:animEffect transition="in" filter="fade">
                                      <p:cBhvr>
                                        <p:cTn id="14" dur="1750"/>
                                        <p:tgtEl>
                                          <p:spTgt spid="21"/>
                                        </p:tgtEl>
                                      </p:cBhvr>
                                    </p:animEffect>
                                  </p:childTnLst>
                                </p:cTn>
                              </p:par>
                              <p:par>
                                <p:cTn id="15" presetID="6" presetClass="emph" presetSubtype="0" repeatCount="indefinite" accel="7000" decel="14000" autoRev="1" fill="hold" grpId="0" nodeType="withEffect">
                                  <p:stCondLst>
                                    <p:cond delay="0"/>
                                  </p:stCondLst>
                                  <p:childTnLst>
                                    <p:animScale>
                                      <p:cBhvr>
                                        <p:cTn id="16" dur="1050" fill="hold"/>
                                        <p:tgtEl>
                                          <p:spTgt spid="21"/>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p:bldP spid="14" grpId="1"/>
      <p:bldP spid="21" grpId="0"/>
      <p:bldP spid="21" grpId="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C310A7E-414A-49D9-9250-0C766B9CDF2B}" type="datetimeFigureOut">
              <a:rPr lang="en-US" smtClean="0"/>
              <a:t>2/5/2026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97C9DB5-6AD2-4400-8557-40291A5704C3}" type="slidenum">
              <a:rPr lang="en-US" smtClean="0"/>
              <a:t>‹#›</a:t>
            </a:fld>
            <a:endParaRPr lang="en-US"/>
          </a:p>
        </p:txBody>
      </p:sp>
    </p:spTree>
    <p:extLst>
      <p:ext uri="{BB962C8B-B14F-4D97-AF65-F5344CB8AC3E}">
        <p14:creationId xmlns:p14="http://schemas.microsoft.com/office/powerpoint/2010/main" val="2211865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C310A7E-414A-49D9-9250-0C766B9CDF2B}" type="datetimeFigureOut">
              <a:rPr lang="en-US" smtClean="0"/>
              <a:t>2/5/2026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97C9DB5-6AD2-4400-8557-40291A5704C3}" type="slidenum">
              <a:rPr lang="en-US" smtClean="0"/>
              <a:t>‹#›</a:t>
            </a:fld>
            <a:endParaRPr lang="en-US"/>
          </a:p>
        </p:txBody>
      </p:sp>
    </p:spTree>
    <p:extLst>
      <p:ext uri="{BB962C8B-B14F-4D97-AF65-F5344CB8AC3E}">
        <p14:creationId xmlns:p14="http://schemas.microsoft.com/office/powerpoint/2010/main" val="239791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图片 4">
            <a:extLst>
              <a:ext uri="{FF2B5EF4-FFF2-40B4-BE49-F238E27FC236}">
                <a16:creationId xmlns:a16="http://schemas.microsoft.com/office/drawing/2014/main" id="{44D8E5E5-F277-62AC-95A3-245ABE9CC98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5668" b="12195"/>
          <a:stretch/>
        </p:blipFill>
        <p:spPr>
          <a:xfrm>
            <a:off x="-1" y="0"/>
            <a:ext cx="12192001" cy="6858000"/>
          </a:xfrm>
          <a:prstGeom prst="rect">
            <a:avLst/>
          </a:prstGeom>
        </p:spPr>
      </p:pic>
      <p:pic>
        <p:nvPicPr>
          <p:cNvPr id="8" name="图片 6">
            <a:extLst>
              <a:ext uri="{FF2B5EF4-FFF2-40B4-BE49-F238E27FC236}">
                <a16:creationId xmlns:a16="http://schemas.microsoft.com/office/drawing/2014/main" id="{C7764765-5CBE-6030-7BC1-85B89981B3A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48375"/>
          <a:stretch/>
        </p:blipFill>
        <p:spPr>
          <a:xfrm flipH="1">
            <a:off x="0" y="3860799"/>
            <a:ext cx="12192000" cy="2997199"/>
          </a:xfrm>
          <a:prstGeom prst="rect">
            <a:avLst/>
          </a:prstGeom>
        </p:spPr>
      </p:pic>
      <p:pic>
        <p:nvPicPr>
          <p:cNvPr id="9" name="图片 7">
            <a:extLst>
              <a:ext uri="{FF2B5EF4-FFF2-40B4-BE49-F238E27FC236}">
                <a16:creationId xmlns:a16="http://schemas.microsoft.com/office/drawing/2014/main" id="{4028FD0A-D760-A27B-59EF-3B77050DF438}"/>
              </a:ext>
            </a:extLst>
          </p:cNvPr>
          <p:cNvPicPr>
            <a:picLocks noChangeAspect="1"/>
          </p:cNvPicPr>
          <p:nvPr userDrawn="1"/>
        </p:nvPicPr>
        <p:blipFill rotWithShape="1">
          <a:blip r:embed="rId4"/>
          <a:srcRect l="33206" t="23916" r="9611" b="47207"/>
          <a:stretch/>
        </p:blipFill>
        <p:spPr>
          <a:xfrm flipH="1">
            <a:off x="6743700" y="-3"/>
            <a:ext cx="5448300" cy="2120903"/>
          </a:xfrm>
          <a:prstGeom prst="rect">
            <a:avLst/>
          </a:prstGeom>
        </p:spPr>
      </p:pic>
      <p:pic>
        <p:nvPicPr>
          <p:cNvPr id="10" name="图片 9">
            <a:extLst>
              <a:ext uri="{FF2B5EF4-FFF2-40B4-BE49-F238E27FC236}">
                <a16:creationId xmlns:a16="http://schemas.microsoft.com/office/drawing/2014/main" id="{CA6025FC-A99E-0014-FA49-3116B82F9C4F}"/>
              </a:ext>
            </a:extLst>
          </p:cNvPr>
          <p:cNvPicPr>
            <a:picLocks noChangeAspect="1"/>
          </p:cNvPicPr>
          <p:nvPr userDrawn="1"/>
        </p:nvPicPr>
        <p:blipFill rotWithShape="1">
          <a:blip r:embed="rId4"/>
          <a:srcRect l="47689" t="23916" r="9611" b="27215"/>
          <a:stretch/>
        </p:blipFill>
        <p:spPr>
          <a:xfrm flipH="1" flipV="1">
            <a:off x="8773588" y="3860797"/>
            <a:ext cx="3397250" cy="2997203"/>
          </a:xfrm>
          <a:prstGeom prst="rect">
            <a:avLst/>
          </a:prstGeom>
        </p:spPr>
      </p:pic>
      <p:pic>
        <p:nvPicPr>
          <p:cNvPr id="11" name="图片 10">
            <a:extLst>
              <a:ext uri="{FF2B5EF4-FFF2-40B4-BE49-F238E27FC236}">
                <a16:creationId xmlns:a16="http://schemas.microsoft.com/office/drawing/2014/main" id="{10816B53-4923-E308-D313-B49E25FB83A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19000"/>
          <a:stretch/>
        </p:blipFill>
        <p:spPr>
          <a:xfrm>
            <a:off x="-479844" y="2120900"/>
            <a:ext cx="5171430" cy="4224337"/>
          </a:xfrm>
          <a:prstGeom prst="rect">
            <a:avLst/>
          </a:prstGeom>
        </p:spPr>
      </p:pic>
      <p:pic>
        <p:nvPicPr>
          <p:cNvPr id="12" name="图片 11">
            <a:extLst>
              <a:ext uri="{FF2B5EF4-FFF2-40B4-BE49-F238E27FC236}">
                <a16:creationId xmlns:a16="http://schemas.microsoft.com/office/drawing/2014/main" id="{B6425C27-1460-69DD-8954-53C412B320D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14171" y="3818662"/>
            <a:ext cx="5171430" cy="3039335"/>
          </a:xfrm>
          <a:prstGeom prst="rect">
            <a:avLst/>
          </a:prstGeom>
        </p:spPr>
      </p:pic>
      <p:sp>
        <p:nvSpPr>
          <p:cNvPr id="13" name="矩形: 圆角 3">
            <a:extLst>
              <a:ext uri="{FF2B5EF4-FFF2-40B4-BE49-F238E27FC236}">
                <a16:creationId xmlns:a16="http://schemas.microsoft.com/office/drawing/2014/main" id="{C69B8B1E-A35E-4FA2-BFC7-60F043E6603A}"/>
              </a:ext>
            </a:extLst>
          </p:cNvPr>
          <p:cNvSpPr/>
          <p:nvPr userDrawn="1"/>
        </p:nvSpPr>
        <p:spPr>
          <a:xfrm>
            <a:off x="150675" y="148856"/>
            <a:ext cx="11890651" cy="6560288"/>
          </a:xfrm>
          <a:prstGeom prst="roundRect">
            <a:avLst>
              <a:gd name="adj" fmla="val 2509"/>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字魂79号-萌趣奶油体" panose="00000500000000000000" pitchFamily="2" charset="-122"/>
            </a:endParaRPr>
          </a:p>
        </p:txBody>
      </p:sp>
      <p:sp>
        <p:nvSpPr>
          <p:cNvPr id="14" name="矩形: 圆角 1">
            <a:extLst>
              <a:ext uri="{FF2B5EF4-FFF2-40B4-BE49-F238E27FC236}">
                <a16:creationId xmlns:a16="http://schemas.microsoft.com/office/drawing/2014/main" id="{2E10F108-AEE4-A294-97D3-BA373A51CD95}"/>
              </a:ext>
            </a:extLst>
          </p:cNvPr>
          <p:cNvSpPr/>
          <p:nvPr userDrawn="1"/>
        </p:nvSpPr>
        <p:spPr>
          <a:xfrm>
            <a:off x="264041" y="244549"/>
            <a:ext cx="11663916" cy="6368902"/>
          </a:xfrm>
          <a:prstGeom prst="roundRect">
            <a:avLst>
              <a:gd name="adj" fmla="val 250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字魂79号-萌趣奶油体" panose="00000500000000000000" pitchFamily="2" charset="-122"/>
            </a:endParaRPr>
          </a:p>
        </p:txBody>
      </p:sp>
      <p:pic>
        <p:nvPicPr>
          <p:cNvPr id="15" name="Picture 14">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7" cstate="hqprint">
            <a:extLst>
              <a:ext uri="{28A0092B-C50C-407E-A947-70E740481C1C}">
                <a14:useLocalDpi xmlns:a14="http://schemas.microsoft.com/office/drawing/2010/main" val="0"/>
              </a:ext>
            </a:extLst>
          </a:blip>
          <a:srcRect t="37667"/>
          <a:stretch/>
        </p:blipFill>
        <p:spPr>
          <a:xfrm>
            <a:off x="-2736274" y="-294765"/>
            <a:ext cx="2914996" cy="3089873"/>
          </a:xfrm>
          <a:prstGeom prst="rect">
            <a:avLst/>
          </a:prstGeom>
        </p:spPr>
      </p:pic>
      <p:pic>
        <p:nvPicPr>
          <p:cNvPr id="16" name="Picture 15">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8142"/>
          <a:stretch/>
        </p:blipFill>
        <p:spPr>
          <a:xfrm>
            <a:off x="415603" y="6858003"/>
            <a:ext cx="2432012" cy="2669980"/>
          </a:xfrm>
          <a:prstGeom prst="rect">
            <a:avLst/>
          </a:prstGeom>
        </p:spPr>
      </p:pic>
      <p:sp>
        <p:nvSpPr>
          <p:cNvPr id="17" name="TextBox 3">
            <a:extLst>
              <a:ext uri="{FF2B5EF4-FFF2-40B4-BE49-F238E27FC236}">
                <a16:creationId xmlns:a16="http://schemas.microsoft.com/office/drawing/2014/main" id="{29EA2F57-C96A-966D-50AE-CA599802F3D7}"/>
              </a:ext>
            </a:extLst>
          </p:cNvPr>
          <p:cNvSpPr txBox="1"/>
          <p:nvPr userDrawn="1"/>
        </p:nvSpPr>
        <p:spPr>
          <a:xfrm>
            <a:off x="2324760" y="8600891"/>
            <a:ext cx="8304245" cy="12003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09585"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6095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sym typeface="Arial"/>
                <a:hlinkClick r:id="rId9">
                  <a:extLst>
                    <a:ext uri="{A12FA001-AC4F-418D-AE19-62706E023703}">
                      <ahyp:hlinkClr xmlns:ahyp="http://schemas.microsoft.com/office/drawing/2018/hyperlinkcolor" val="tx"/>
                    </a:ext>
                  </a:extLst>
                </a:hlinkClick>
              </a:rPr>
              <a:t>MĂNG NON- TÀI LIỆU TIỂU HỌC | Facebook</a:t>
            </a:r>
            <a:endParaRPr kumimoji="0" lang="en-US" sz="24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609585"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18" name="Title 1">
            <a:extLst>
              <a:ext uri="{FF2B5EF4-FFF2-40B4-BE49-F238E27FC236}">
                <a16:creationId xmlns:a16="http://schemas.microsoft.com/office/drawing/2014/main" id="{839CB496-B064-1976-8A73-F5C96C8179F1}"/>
              </a:ext>
            </a:extLst>
          </p:cNvPr>
          <p:cNvSpPr txBox="1">
            <a:spLocks/>
          </p:cNvSpPr>
          <p:nvPr userDrawn="1"/>
        </p:nvSpPr>
        <p:spPr>
          <a:xfrm>
            <a:off x="9839115" y="-489500"/>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7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19" name="Title 1">
            <a:extLst>
              <a:ext uri="{FF2B5EF4-FFF2-40B4-BE49-F238E27FC236}">
                <a16:creationId xmlns:a16="http://schemas.microsoft.com/office/drawing/2014/main" id="{C2819393-8A5D-E722-6425-C1F457F21F4D}"/>
              </a:ext>
            </a:extLst>
          </p:cNvPr>
          <p:cNvSpPr txBox="1">
            <a:spLocks/>
          </p:cNvSpPr>
          <p:nvPr userDrawn="1"/>
        </p:nvSpPr>
        <p:spPr>
          <a:xfrm>
            <a:off x="174111" y="9086149"/>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70" rtl="0" eaLnBrk="1" fontAlgn="auto" latinLnBrk="0" hangingPunct="1">
              <a:lnSpc>
                <a:spcPct val="90000"/>
              </a:lnSpc>
              <a:spcBef>
                <a:spcPct val="0"/>
              </a:spcBef>
              <a:spcAft>
                <a:spcPts val="0"/>
              </a:spcAft>
              <a:buClr>
                <a:srgbClr val="000000"/>
              </a:buClr>
              <a:buSzTx/>
              <a:buFont typeface="Arial"/>
              <a:buNone/>
              <a:tabLst/>
              <a:defRPr/>
            </a:pPr>
            <a:r>
              <a:rPr kumimoji="0" lang="en-US" sz="4267" b="0" i="0" u="none" strike="noStrike" kern="1200" cap="none" spc="0" normalizeH="0" baseline="0" noProof="0">
                <a:ln>
                  <a:noFill/>
                </a:ln>
                <a:solidFill>
                  <a:srgbClr val="2C9430"/>
                </a:solidFill>
                <a:effectLst/>
                <a:uLnTx/>
                <a:uFillTx/>
                <a:latin typeface="#9Slide07 HoneyCream" pitchFamily="2" charset="0"/>
                <a:ea typeface="+mj-ea"/>
                <a:cs typeface="+mj-cs"/>
                <a:sym typeface="Arial"/>
              </a:rPr>
              <a:t>Măng Non</a:t>
            </a:r>
            <a:endParaRPr kumimoji="0" lang="en-US" sz="4267" b="0" i="0" u="none" strike="noStrike" kern="1200" cap="none" spc="0" normalizeH="0" baseline="0" noProof="0" dirty="0">
              <a:ln>
                <a:noFill/>
              </a:ln>
              <a:solidFill>
                <a:srgbClr val="2C9430"/>
              </a:solidFill>
              <a:effectLst/>
              <a:uLnTx/>
              <a:uFillTx/>
              <a:latin typeface="#9Slide07 HoneyCream" pitchFamily="2" charset="0"/>
              <a:ea typeface="+mj-ea"/>
              <a:cs typeface="+mj-cs"/>
              <a:sym typeface="Arial"/>
            </a:endParaRPr>
          </a:p>
        </p:txBody>
      </p:sp>
      <p:sp>
        <p:nvSpPr>
          <p:cNvPr id="20"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7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21" name="TextBox 20">
            <a:extLst>
              <a:ext uri="{FF2B5EF4-FFF2-40B4-BE49-F238E27FC236}">
                <a16:creationId xmlns:a16="http://schemas.microsoft.com/office/drawing/2014/main" id="{A9185F81-9F4C-9E1A-DA28-FF4DF54F9336}"/>
              </a:ext>
            </a:extLst>
          </p:cNvPr>
          <p:cNvSpPr txBox="1"/>
          <p:nvPr userDrawn="1"/>
        </p:nvSpPr>
        <p:spPr>
          <a:xfrm>
            <a:off x="-3496166" y="2549368"/>
            <a:ext cx="4434780" cy="7078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err="1">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cs typeface="#9Slide05 Bodega Script" pitchFamily="2" charset="0"/>
                <a:sym typeface="Arial"/>
              </a:rPr>
              <a:t>Măng</a:t>
            </a:r>
            <a:r>
              <a:rPr kumimoji="0" lang="en-US"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cs typeface="#9Slide05 Bodega Script" pitchFamily="2" charset="0"/>
                <a:sym typeface="Arial"/>
              </a:rPr>
              <a:t> Non</a:t>
            </a:r>
            <a:endParaRPr kumimoji="0" lang="id-ID"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cs typeface="#9Slide05 Bodega Script" pitchFamily="2" charset="0"/>
              <a:sym typeface="Arial"/>
            </a:endParaRPr>
          </a:p>
        </p:txBody>
      </p:sp>
    </p:spTree>
    <p:extLst>
      <p:ext uri="{BB962C8B-B14F-4D97-AF65-F5344CB8AC3E}">
        <p14:creationId xmlns:p14="http://schemas.microsoft.com/office/powerpoint/2010/main" val="265792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750" fill="hold"/>
                                        <p:tgtEl>
                                          <p:spTgt spid="21"/>
                                        </p:tgtEl>
                                        <p:attrNameLst>
                                          <p:attrName>ppt_w</p:attrName>
                                        </p:attrNameLst>
                                      </p:cBhvr>
                                      <p:tavLst>
                                        <p:tav tm="0">
                                          <p:val>
                                            <p:fltVal val="0"/>
                                          </p:val>
                                        </p:tav>
                                        <p:tav tm="100000">
                                          <p:val>
                                            <p:strVal val="#ppt_w"/>
                                          </p:val>
                                        </p:tav>
                                      </p:tavLst>
                                    </p:anim>
                                    <p:anim calcmode="lin" valueType="num">
                                      <p:cBhvr>
                                        <p:cTn id="8" dur="1750" fill="hold"/>
                                        <p:tgtEl>
                                          <p:spTgt spid="21"/>
                                        </p:tgtEl>
                                        <p:attrNameLst>
                                          <p:attrName>ppt_h</p:attrName>
                                        </p:attrNameLst>
                                      </p:cBhvr>
                                      <p:tavLst>
                                        <p:tav tm="0">
                                          <p:val>
                                            <p:fltVal val="0"/>
                                          </p:val>
                                        </p:tav>
                                        <p:tav tm="100000">
                                          <p:val>
                                            <p:strVal val="#ppt_h"/>
                                          </p:val>
                                        </p:tav>
                                      </p:tavLst>
                                    </p:anim>
                                    <p:animEffect transition="in" filter="fade">
                                      <p:cBhvr>
                                        <p:cTn id="9" dur="1750"/>
                                        <p:tgtEl>
                                          <p:spTgt spid="21"/>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21"/>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图片 12">
            <a:extLst>
              <a:ext uri="{FF2B5EF4-FFF2-40B4-BE49-F238E27FC236}">
                <a16:creationId xmlns:a16="http://schemas.microsoft.com/office/drawing/2014/main" id="{3F48D784-3933-2DC4-A0F2-028D04CD288F}"/>
              </a:ext>
            </a:extLst>
          </p:cNvPr>
          <p:cNvPicPr>
            <a:picLocks noChangeAspect="1"/>
          </p:cNvPicPr>
          <p:nvPr userDrawn="1"/>
        </p:nvPicPr>
        <p:blipFill rotWithShape="1">
          <a:blip r:embed="rId2" cstate="print">
            <a:biLevel thresh="75000"/>
            <a:extLst>
              <a:ext uri="{28A0092B-C50C-407E-A947-70E740481C1C}">
                <a14:useLocalDpi xmlns:a14="http://schemas.microsoft.com/office/drawing/2010/main" val="0"/>
              </a:ext>
            </a:extLst>
          </a:blip>
          <a:srcRect r="19479"/>
          <a:stretch/>
        </p:blipFill>
        <p:spPr>
          <a:xfrm flipV="1">
            <a:off x="174624" y="120035"/>
            <a:ext cx="11842750" cy="6617929"/>
          </a:xfrm>
          <a:prstGeom prst="rect">
            <a:avLst/>
          </a:prstGeom>
        </p:spPr>
      </p:pic>
      <p:pic>
        <p:nvPicPr>
          <p:cNvPr id="8" name="图片 14">
            <a:extLst>
              <a:ext uri="{FF2B5EF4-FFF2-40B4-BE49-F238E27FC236}">
                <a16:creationId xmlns:a16="http://schemas.microsoft.com/office/drawing/2014/main" id="{04F049AE-79B2-35D2-B71F-876302A1B0B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48375"/>
          <a:stretch/>
        </p:blipFill>
        <p:spPr>
          <a:xfrm flipH="1">
            <a:off x="0" y="3860799"/>
            <a:ext cx="12192000" cy="2997199"/>
          </a:xfrm>
          <a:prstGeom prst="rect">
            <a:avLst/>
          </a:prstGeom>
        </p:spPr>
      </p:pic>
      <p:pic>
        <p:nvPicPr>
          <p:cNvPr id="9" name="图片 21">
            <a:extLst>
              <a:ext uri="{FF2B5EF4-FFF2-40B4-BE49-F238E27FC236}">
                <a16:creationId xmlns:a16="http://schemas.microsoft.com/office/drawing/2014/main" id="{5066122D-CB55-FC29-DB9C-FF706A23E246}"/>
              </a:ext>
            </a:extLst>
          </p:cNvPr>
          <p:cNvPicPr>
            <a:picLocks noChangeAspect="1"/>
          </p:cNvPicPr>
          <p:nvPr userDrawn="1"/>
        </p:nvPicPr>
        <p:blipFill rotWithShape="1">
          <a:blip r:embed="rId4"/>
          <a:srcRect l="33206" t="23916" r="9611" b="47207"/>
          <a:stretch/>
        </p:blipFill>
        <p:spPr>
          <a:xfrm flipH="1">
            <a:off x="6743700" y="-3"/>
            <a:ext cx="5448300" cy="2120903"/>
          </a:xfrm>
          <a:prstGeom prst="rect">
            <a:avLst/>
          </a:prstGeom>
        </p:spPr>
      </p:pic>
      <p:pic>
        <p:nvPicPr>
          <p:cNvPr id="10" name="图片 22">
            <a:extLst>
              <a:ext uri="{FF2B5EF4-FFF2-40B4-BE49-F238E27FC236}">
                <a16:creationId xmlns:a16="http://schemas.microsoft.com/office/drawing/2014/main" id="{8092C641-2E0B-EFE1-AD4D-A0B9DB2DB598}"/>
              </a:ext>
            </a:extLst>
          </p:cNvPr>
          <p:cNvPicPr>
            <a:picLocks noChangeAspect="1"/>
          </p:cNvPicPr>
          <p:nvPr userDrawn="1"/>
        </p:nvPicPr>
        <p:blipFill rotWithShape="1">
          <a:blip r:embed="rId4"/>
          <a:srcRect l="47689" t="23916" r="9611" b="27215"/>
          <a:stretch/>
        </p:blipFill>
        <p:spPr>
          <a:xfrm flipH="1" flipV="1">
            <a:off x="8773588" y="3860797"/>
            <a:ext cx="3397250" cy="2997203"/>
          </a:xfrm>
          <a:prstGeom prst="rect">
            <a:avLst/>
          </a:prstGeom>
        </p:spPr>
      </p:pic>
      <p:pic>
        <p:nvPicPr>
          <p:cNvPr id="12" name="图片 16">
            <a:extLst>
              <a:ext uri="{FF2B5EF4-FFF2-40B4-BE49-F238E27FC236}">
                <a16:creationId xmlns:a16="http://schemas.microsoft.com/office/drawing/2014/main" id="{FB51310D-0D57-6E45-724E-4D1CA1E0AF1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14171" y="3818662"/>
            <a:ext cx="5171430" cy="3039335"/>
          </a:xfrm>
          <a:prstGeom prst="rect">
            <a:avLst/>
          </a:prstGeom>
        </p:spPr>
      </p:pic>
      <p:pic>
        <p:nvPicPr>
          <p:cNvPr id="13" name="图片 37">
            <a:extLst>
              <a:ext uri="{FF2B5EF4-FFF2-40B4-BE49-F238E27FC236}">
                <a16:creationId xmlns:a16="http://schemas.microsoft.com/office/drawing/2014/main" id="{F8BC1405-B4FA-6B7F-CCAB-E8864AA8D9E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61288" y="2329084"/>
            <a:ext cx="2604963" cy="1070618"/>
          </a:xfrm>
          <a:prstGeom prst="rect">
            <a:avLst/>
          </a:prstGeom>
        </p:spPr>
      </p:pic>
      <p:sp>
        <p:nvSpPr>
          <p:cNvPr id="14" name="矩形 18">
            <a:extLst>
              <a:ext uri="{FF2B5EF4-FFF2-40B4-BE49-F238E27FC236}">
                <a16:creationId xmlns:a16="http://schemas.microsoft.com/office/drawing/2014/main" id="{A9BE507D-9312-D452-9360-08C5049E8032}"/>
              </a:ext>
            </a:extLst>
          </p:cNvPr>
          <p:cNvSpPr/>
          <p:nvPr userDrawn="1"/>
        </p:nvSpPr>
        <p:spPr>
          <a:xfrm flipH="1">
            <a:off x="5464104" y="2231546"/>
            <a:ext cx="5265512" cy="4023270"/>
          </a:xfrm>
          <a:prstGeom prst="rect">
            <a:avLst/>
          </a:prstGeom>
          <a:noFill/>
          <a:ln w="12700" cmpd="sng">
            <a:noFill/>
            <a:prstDash val="solid"/>
          </a:ln>
          <a:extLst>
            <a:ext uri="{909E8E84-426E-40DD-AFC4-6F175D3DCCD1}">
              <a14:hiddenFill xmlns:a14="http://schemas.microsoft.com/office/drawing/2010/main">
                <a:solidFill>
                  <a:srgbClr val="208DF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571500" indent="-571500" algn="just" fontAlgn="auto">
              <a:lnSpc>
                <a:spcPct val="150000"/>
              </a:lnSpc>
              <a:buFont typeface="+mj-ea"/>
              <a:buAutoNum type="ea1JpnChsDbPeriod"/>
            </a:pPr>
            <a:endParaRPr lang="zh-CN" altLang="en-US" sz="3200" dirty="0">
              <a:solidFill>
                <a:schemeClr val="tx1">
                  <a:lumMod val="85000"/>
                  <a:lumOff val="15000"/>
                </a:schemeClr>
              </a:solidFill>
              <a:latin typeface="字魂79号-萌趣奶油体" panose="00000500000000000000" pitchFamily="2" charset="-122"/>
              <a:ea typeface="字魂79号-萌趣奶油体" panose="00000500000000000000" pitchFamily="2" charset="-122"/>
              <a:cs typeface="字体管家棉花糖" panose="00020600040101010101" charset="-122"/>
              <a:sym typeface="+mn-ea"/>
            </a:endParaRPr>
          </a:p>
        </p:txBody>
      </p:sp>
      <p:pic>
        <p:nvPicPr>
          <p:cNvPr id="11" name="Picture 10">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7" cstate="hqprint">
            <a:extLst>
              <a:ext uri="{28A0092B-C50C-407E-A947-70E740481C1C}">
                <a14:useLocalDpi xmlns:a14="http://schemas.microsoft.com/office/drawing/2010/main" val="0"/>
              </a:ext>
            </a:extLst>
          </a:blip>
          <a:srcRect t="37667"/>
          <a:stretch/>
        </p:blipFill>
        <p:spPr>
          <a:xfrm>
            <a:off x="-2736274" y="-294765"/>
            <a:ext cx="2914996" cy="3089873"/>
          </a:xfrm>
          <a:prstGeom prst="rect">
            <a:avLst/>
          </a:prstGeom>
        </p:spPr>
      </p:pic>
      <p:pic>
        <p:nvPicPr>
          <p:cNvPr id="15" name="Picture 14">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8142"/>
          <a:stretch/>
        </p:blipFill>
        <p:spPr>
          <a:xfrm>
            <a:off x="415603" y="6858003"/>
            <a:ext cx="2432012" cy="2669980"/>
          </a:xfrm>
          <a:prstGeom prst="rect">
            <a:avLst/>
          </a:prstGeom>
        </p:spPr>
      </p:pic>
      <p:sp>
        <p:nvSpPr>
          <p:cNvPr id="16" name="TextBox 3">
            <a:extLst>
              <a:ext uri="{FF2B5EF4-FFF2-40B4-BE49-F238E27FC236}">
                <a16:creationId xmlns:a16="http://schemas.microsoft.com/office/drawing/2014/main" id="{29EA2F57-C96A-966D-50AE-CA599802F3D7}"/>
              </a:ext>
            </a:extLst>
          </p:cNvPr>
          <p:cNvSpPr txBox="1"/>
          <p:nvPr userDrawn="1"/>
        </p:nvSpPr>
        <p:spPr>
          <a:xfrm>
            <a:off x="2324760" y="8600891"/>
            <a:ext cx="8304245" cy="12003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09585"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6095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sym typeface="Arial"/>
                <a:hlinkClick r:id="rId9">
                  <a:extLst>
                    <a:ext uri="{A12FA001-AC4F-418D-AE19-62706E023703}">
                      <ahyp:hlinkClr xmlns:ahyp="http://schemas.microsoft.com/office/drawing/2018/hyperlinkcolor" val="tx"/>
                    </a:ext>
                  </a:extLst>
                </a:hlinkClick>
              </a:rPr>
              <a:t>MĂNG NON- TÀI LIỆU TIỂU HỌC | Facebook</a:t>
            </a:r>
            <a:endParaRPr kumimoji="0" lang="en-US" sz="24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609585"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17" name="Title 1">
            <a:extLst>
              <a:ext uri="{FF2B5EF4-FFF2-40B4-BE49-F238E27FC236}">
                <a16:creationId xmlns:a16="http://schemas.microsoft.com/office/drawing/2014/main" id="{839CB496-B064-1976-8A73-F5C96C8179F1}"/>
              </a:ext>
            </a:extLst>
          </p:cNvPr>
          <p:cNvSpPr txBox="1">
            <a:spLocks/>
          </p:cNvSpPr>
          <p:nvPr userDrawn="1"/>
        </p:nvSpPr>
        <p:spPr>
          <a:xfrm>
            <a:off x="9839115" y="-489500"/>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7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18" name="Title 1">
            <a:extLst>
              <a:ext uri="{FF2B5EF4-FFF2-40B4-BE49-F238E27FC236}">
                <a16:creationId xmlns:a16="http://schemas.microsoft.com/office/drawing/2014/main" id="{C2819393-8A5D-E722-6425-C1F457F21F4D}"/>
              </a:ext>
            </a:extLst>
          </p:cNvPr>
          <p:cNvSpPr txBox="1">
            <a:spLocks/>
          </p:cNvSpPr>
          <p:nvPr userDrawn="1"/>
        </p:nvSpPr>
        <p:spPr>
          <a:xfrm>
            <a:off x="174111" y="9086149"/>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70" rtl="0" eaLnBrk="1" fontAlgn="auto" latinLnBrk="0" hangingPunct="1">
              <a:lnSpc>
                <a:spcPct val="90000"/>
              </a:lnSpc>
              <a:spcBef>
                <a:spcPct val="0"/>
              </a:spcBef>
              <a:spcAft>
                <a:spcPts val="0"/>
              </a:spcAft>
              <a:buClr>
                <a:srgbClr val="000000"/>
              </a:buClr>
              <a:buSzTx/>
              <a:buFont typeface="Arial"/>
              <a:buNone/>
              <a:tabLst/>
              <a:defRPr/>
            </a:pPr>
            <a:r>
              <a:rPr kumimoji="0" lang="en-US" sz="4267" b="0" i="0" u="none" strike="noStrike" kern="1200" cap="none" spc="0" normalizeH="0" baseline="0" noProof="0">
                <a:ln>
                  <a:noFill/>
                </a:ln>
                <a:solidFill>
                  <a:srgbClr val="2C9430"/>
                </a:solidFill>
                <a:effectLst/>
                <a:uLnTx/>
                <a:uFillTx/>
                <a:latin typeface="#9Slide07 HoneyCream" pitchFamily="2" charset="0"/>
                <a:ea typeface="+mj-ea"/>
                <a:cs typeface="+mj-cs"/>
                <a:sym typeface="Arial"/>
              </a:rPr>
              <a:t>Măng Non</a:t>
            </a:r>
            <a:endParaRPr kumimoji="0" lang="en-US" sz="4267" b="0" i="0" u="none" strike="noStrike" kern="1200" cap="none" spc="0" normalizeH="0" baseline="0" noProof="0" dirty="0">
              <a:ln>
                <a:noFill/>
              </a:ln>
              <a:solidFill>
                <a:srgbClr val="2C9430"/>
              </a:solidFill>
              <a:effectLst/>
              <a:uLnTx/>
              <a:uFillTx/>
              <a:latin typeface="#9Slide07 HoneyCream" pitchFamily="2" charset="0"/>
              <a:ea typeface="+mj-ea"/>
              <a:cs typeface="+mj-cs"/>
              <a:sym typeface="Arial"/>
            </a:endParaRPr>
          </a:p>
        </p:txBody>
      </p:sp>
      <p:sp>
        <p:nvSpPr>
          <p:cNvPr id="19"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7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20" name="TextBox 19">
            <a:extLst>
              <a:ext uri="{FF2B5EF4-FFF2-40B4-BE49-F238E27FC236}">
                <a16:creationId xmlns:a16="http://schemas.microsoft.com/office/drawing/2014/main" id="{A9185F81-9F4C-9E1A-DA28-FF4DF54F9336}"/>
              </a:ext>
            </a:extLst>
          </p:cNvPr>
          <p:cNvSpPr txBox="1"/>
          <p:nvPr userDrawn="1"/>
        </p:nvSpPr>
        <p:spPr>
          <a:xfrm>
            <a:off x="-3496166" y="2549368"/>
            <a:ext cx="4434780" cy="7078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err="1">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cs typeface="#9Slide05 Bodega Script" pitchFamily="2" charset="0"/>
                <a:sym typeface="Arial"/>
              </a:rPr>
              <a:t>Măng</a:t>
            </a:r>
            <a:r>
              <a:rPr kumimoji="0" lang="en-US"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cs typeface="#9Slide05 Bodega Script" pitchFamily="2" charset="0"/>
                <a:sym typeface="Arial"/>
              </a:rPr>
              <a:t> Non</a:t>
            </a:r>
            <a:endParaRPr kumimoji="0" lang="id-ID"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cs typeface="#9Slide05 Bodega Script" pitchFamily="2" charset="0"/>
              <a:sym typeface="Arial"/>
            </a:endParaRPr>
          </a:p>
        </p:txBody>
      </p:sp>
    </p:spTree>
    <p:extLst>
      <p:ext uri="{BB962C8B-B14F-4D97-AF65-F5344CB8AC3E}">
        <p14:creationId xmlns:p14="http://schemas.microsoft.com/office/powerpoint/2010/main" val="87050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nodePh="1">
                                  <p:stCondLst>
                                    <p:cond delay="0"/>
                                  </p:stCondLst>
                                  <p:endCondLst>
                                    <p:cond evt="begin" delay="0">
                                      <p:tn val="5"/>
                                    </p:cond>
                                  </p:end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53" presetClass="entr" presetSubtype="16" fill="hold" grpId="1"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750" fill="hold"/>
                                        <p:tgtEl>
                                          <p:spTgt spid="20"/>
                                        </p:tgtEl>
                                        <p:attrNameLst>
                                          <p:attrName>ppt_w</p:attrName>
                                        </p:attrNameLst>
                                      </p:cBhvr>
                                      <p:tavLst>
                                        <p:tav tm="0">
                                          <p:val>
                                            <p:fltVal val="0"/>
                                          </p:val>
                                        </p:tav>
                                        <p:tav tm="100000">
                                          <p:val>
                                            <p:strVal val="#ppt_w"/>
                                          </p:val>
                                        </p:tav>
                                      </p:tavLst>
                                    </p:anim>
                                    <p:anim calcmode="lin" valueType="num">
                                      <p:cBhvr>
                                        <p:cTn id="13" dur="1750" fill="hold"/>
                                        <p:tgtEl>
                                          <p:spTgt spid="20"/>
                                        </p:tgtEl>
                                        <p:attrNameLst>
                                          <p:attrName>ppt_h</p:attrName>
                                        </p:attrNameLst>
                                      </p:cBhvr>
                                      <p:tavLst>
                                        <p:tav tm="0">
                                          <p:val>
                                            <p:fltVal val="0"/>
                                          </p:val>
                                        </p:tav>
                                        <p:tav tm="100000">
                                          <p:val>
                                            <p:strVal val="#ppt_h"/>
                                          </p:val>
                                        </p:tav>
                                      </p:tavLst>
                                    </p:anim>
                                    <p:animEffect transition="in" filter="fade">
                                      <p:cBhvr>
                                        <p:cTn id="14" dur="1750"/>
                                        <p:tgtEl>
                                          <p:spTgt spid="20"/>
                                        </p:tgtEl>
                                      </p:cBhvr>
                                    </p:animEffect>
                                  </p:childTnLst>
                                </p:cTn>
                              </p:par>
                              <p:par>
                                <p:cTn id="15" presetID="6" presetClass="emph" presetSubtype="0" repeatCount="indefinite" accel="7000" decel="14000" autoRev="1" fill="hold" grpId="0" nodeType="withEffect">
                                  <p:stCondLst>
                                    <p:cond delay="0"/>
                                  </p:stCondLst>
                                  <p:childTnLst>
                                    <p:animScale>
                                      <p:cBhvr>
                                        <p:cTn id="16" dur="1050" fill="hold"/>
                                        <p:tgtEl>
                                          <p:spTgt spid="2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p:bldP spid="14" grpId="1"/>
      <p:bldP spid="20" grpId="0"/>
      <p:bldP spid="20" grpId="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图片 21">
            <a:extLst>
              <a:ext uri="{FF2B5EF4-FFF2-40B4-BE49-F238E27FC236}">
                <a16:creationId xmlns:a16="http://schemas.microsoft.com/office/drawing/2014/main" id="{5066122D-CB55-FC29-DB9C-FF706A23E246}"/>
              </a:ext>
            </a:extLst>
          </p:cNvPr>
          <p:cNvPicPr>
            <a:picLocks noChangeAspect="1"/>
          </p:cNvPicPr>
          <p:nvPr userDrawn="1"/>
        </p:nvPicPr>
        <p:blipFill rotWithShape="1">
          <a:blip r:embed="rId2"/>
          <a:srcRect l="33206" t="23916" r="9611" b="47207"/>
          <a:stretch/>
        </p:blipFill>
        <p:spPr>
          <a:xfrm flipH="1">
            <a:off x="6743700" y="-3"/>
            <a:ext cx="5448300" cy="2120903"/>
          </a:xfrm>
          <a:prstGeom prst="rect">
            <a:avLst/>
          </a:prstGeom>
        </p:spPr>
      </p:pic>
      <p:pic>
        <p:nvPicPr>
          <p:cNvPr id="9" name="图片 22">
            <a:extLst>
              <a:ext uri="{FF2B5EF4-FFF2-40B4-BE49-F238E27FC236}">
                <a16:creationId xmlns:a16="http://schemas.microsoft.com/office/drawing/2014/main" id="{8092C641-2E0B-EFE1-AD4D-A0B9DB2DB598}"/>
              </a:ext>
            </a:extLst>
          </p:cNvPr>
          <p:cNvPicPr>
            <a:picLocks noChangeAspect="1"/>
          </p:cNvPicPr>
          <p:nvPr userDrawn="1"/>
        </p:nvPicPr>
        <p:blipFill rotWithShape="1">
          <a:blip r:embed="rId2"/>
          <a:srcRect l="47689" t="23916" r="9611" b="27215"/>
          <a:stretch/>
        </p:blipFill>
        <p:spPr>
          <a:xfrm flipH="1" flipV="1">
            <a:off x="8773588" y="3860797"/>
            <a:ext cx="3397250" cy="2997203"/>
          </a:xfrm>
          <a:prstGeom prst="rect">
            <a:avLst/>
          </a:prstGeom>
        </p:spPr>
      </p:pic>
      <p:pic>
        <p:nvPicPr>
          <p:cNvPr id="10" name="图片 16">
            <a:extLst>
              <a:ext uri="{FF2B5EF4-FFF2-40B4-BE49-F238E27FC236}">
                <a16:creationId xmlns:a16="http://schemas.microsoft.com/office/drawing/2014/main" id="{FB51310D-0D57-6E45-724E-4D1CA1E0AF1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4171" y="3818662"/>
            <a:ext cx="5171430" cy="3039335"/>
          </a:xfrm>
          <a:prstGeom prst="rect">
            <a:avLst/>
          </a:prstGeom>
        </p:spPr>
      </p:pic>
      <p:pic>
        <p:nvPicPr>
          <p:cNvPr id="11" name="图片 37">
            <a:extLst>
              <a:ext uri="{FF2B5EF4-FFF2-40B4-BE49-F238E27FC236}">
                <a16:creationId xmlns:a16="http://schemas.microsoft.com/office/drawing/2014/main" id="{F8BC1405-B4FA-6B7F-CCAB-E8864AA8D9E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61288" y="2329084"/>
            <a:ext cx="2604963" cy="1070618"/>
          </a:xfrm>
          <a:prstGeom prst="rect">
            <a:avLst/>
          </a:prstGeom>
        </p:spPr>
      </p:pic>
      <p:pic>
        <p:nvPicPr>
          <p:cNvPr id="6" name="Picture 5">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5" cstate="hqprint">
            <a:extLst>
              <a:ext uri="{28A0092B-C50C-407E-A947-70E740481C1C}">
                <a14:useLocalDpi xmlns:a14="http://schemas.microsoft.com/office/drawing/2010/main" val="0"/>
              </a:ext>
            </a:extLst>
          </a:blip>
          <a:srcRect t="37667"/>
          <a:stretch/>
        </p:blipFill>
        <p:spPr>
          <a:xfrm>
            <a:off x="-2736274" y="-294765"/>
            <a:ext cx="2914996" cy="3089873"/>
          </a:xfrm>
          <a:prstGeom prst="rect">
            <a:avLst/>
          </a:prstGeom>
        </p:spPr>
      </p:pic>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8142"/>
          <a:stretch/>
        </p:blipFill>
        <p:spPr>
          <a:xfrm>
            <a:off x="415603" y="6858003"/>
            <a:ext cx="2432012" cy="2669980"/>
          </a:xfrm>
          <a:prstGeom prst="rect">
            <a:avLst/>
          </a:prstGeom>
        </p:spPr>
      </p:pic>
      <p:sp>
        <p:nvSpPr>
          <p:cNvPr id="12" name="TextBox 3">
            <a:extLst>
              <a:ext uri="{FF2B5EF4-FFF2-40B4-BE49-F238E27FC236}">
                <a16:creationId xmlns:a16="http://schemas.microsoft.com/office/drawing/2014/main" id="{29EA2F57-C96A-966D-50AE-CA599802F3D7}"/>
              </a:ext>
            </a:extLst>
          </p:cNvPr>
          <p:cNvSpPr txBox="1"/>
          <p:nvPr userDrawn="1"/>
        </p:nvSpPr>
        <p:spPr>
          <a:xfrm>
            <a:off x="2324760" y="8600891"/>
            <a:ext cx="8304245" cy="12003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09585"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6095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sym typeface="Arial"/>
                <a:hlinkClick r:id="rId7">
                  <a:extLst>
                    <a:ext uri="{A12FA001-AC4F-418D-AE19-62706E023703}">
                      <ahyp:hlinkClr xmlns:ahyp="http://schemas.microsoft.com/office/drawing/2018/hyperlinkcolor" val="tx"/>
                    </a:ext>
                  </a:extLst>
                </a:hlinkClick>
              </a:rPr>
              <a:t>MĂNG NON- TÀI LIỆU TIỂU HỌC | Facebook</a:t>
            </a:r>
            <a:endParaRPr kumimoji="0" lang="en-US" sz="24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609585"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13" name="Title 1">
            <a:extLst>
              <a:ext uri="{FF2B5EF4-FFF2-40B4-BE49-F238E27FC236}">
                <a16:creationId xmlns:a16="http://schemas.microsoft.com/office/drawing/2014/main" id="{839CB496-B064-1976-8A73-F5C96C8179F1}"/>
              </a:ext>
            </a:extLst>
          </p:cNvPr>
          <p:cNvSpPr txBox="1">
            <a:spLocks/>
          </p:cNvSpPr>
          <p:nvPr userDrawn="1"/>
        </p:nvSpPr>
        <p:spPr>
          <a:xfrm>
            <a:off x="9839115" y="-489500"/>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7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14" name="Title 1">
            <a:extLst>
              <a:ext uri="{FF2B5EF4-FFF2-40B4-BE49-F238E27FC236}">
                <a16:creationId xmlns:a16="http://schemas.microsoft.com/office/drawing/2014/main" id="{C2819393-8A5D-E722-6425-C1F457F21F4D}"/>
              </a:ext>
            </a:extLst>
          </p:cNvPr>
          <p:cNvSpPr txBox="1">
            <a:spLocks/>
          </p:cNvSpPr>
          <p:nvPr userDrawn="1"/>
        </p:nvSpPr>
        <p:spPr>
          <a:xfrm>
            <a:off x="174111" y="9086149"/>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70" rtl="0" eaLnBrk="1" fontAlgn="auto" latinLnBrk="0" hangingPunct="1">
              <a:lnSpc>
                <a:spcPct val="90000"/>
              </a:lnSpc>
              <a:spcBef>
                <a:spcPct val="0"/>
              </a:spcBef>
              <a:spcAft>
                <a:spcPts val="0"/>
              </a:spcAft>
              <a:buClr>
                <a:srgbClr val="000000"/>
              </a:buClr>
              <a:buSzTx/>
              <a:buFont typeface="Arial"/>
              <a:buNone/>
              <a:tabLst/>
              <a:defRPr/>
            </a:pPr>
            <a:r>
              <a:rPr kumimoji="0" lang="en-US" sz="4267" b="0" i="0" u="none" strike="noStrike" kern="1200" cap="none" spc="0" normalizeH="0" baseline="0" noProof="0">
                <a:ln>
                  <a:noFill/>
                </a:ln>
                <a:solidFill>
                  <a:srgbClr val="2C9430"/>
                </a:solidFill>
                <a:effectLst/>
                <a:uLnTx/>
                <a:uFillTx/>
                <a:latin typeface="#9Slide07 HoneyCream" pitchFamily="2" charset="0"/>
                <a:ea typeface="+mj-ea"/>
                <a:cs typeface="+mj-cs"/>
                <a:sym typeface="Arial"/>
              </a:rPr>
              <a:t>Măng Non</a:t>
            </a:r>
            <a:endParaRPr kumimoji="0" lang="en-US" sz="4267" b="0" i="0" u="none" strike="noStrike" kern="1200" cap="none" spc="0" normalizeH="0" baseline="0" noProof="0" dirty="0">
              <a:ln>
                <a:noFill/>
              </a:ln>
              <a:solidFill>
                <a:srgbClr val="2C9430"/>
              </a:solidFill>
              <a:effectLst/>
              <a:uLnTx/>
              <a:uFillTx/>
              <a:latin typeface="#9Slide07 HoneyCream" pitchFamily="2" charset="0"/>
              <a:ea typeface="+mj-ea"/>
              <a:cs typeface="+mj-cs"/>
              <a:sym typeface="Arial"/>
            </a:endParaRPr>
          </a:p>
        </p:txBody>
      </p:sp>
      <p:sp>
        <p:nvSpPr>
          <p:cNvPr id="15"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7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16" name="TextBox 15">
            <a:extLst>
              <a:ext uri="{FF2B5EF4-FFF2-40B4-BE49-F238E27FC236}">
                <a16:creationId xmlns:a16="http://schemas.microsoft.com/office/drawing/2014/main" id="{A9185F81-9F4C-9E1A-DA28-FF4DF54F9336}"/>
              </a:ext>
            </a:extLst>
          </p:cNvPr>
          <p:cNvSpPr txBox="1"/>
          <p:nvPr userDrawn="1"/>
        </p:nvSpPr>
        <p:spPr>
          <a:xfrm>
            <a:off x="-3496166" y="2549368"/>
            <a:ext cx="4434780" cy="7078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err="1">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cs typeface="#9Slide05 Bodega Script" pitchFamily="2" charset="0"/>
                <a:sym typeface="Arial"/>
              </a:rPr>
              <a:t>Măng</a:t>
            </a:r>
            <a:r>
              <a:rPr kumimoji="0" lang="en-US"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cs typeface="#9Slide05 Bodega Script" pitchFamily="2" charset="0"/>
                <a:sym typeface="Arial"/>
              </a:rPr>
              <a:t> Non</a:t>
            </a:r>
            <a:endParaRPr kumimoji="0" lang="id-ID"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cs typeface="#9Slide05 Bodega Script" pitchFamily="2" charset="0"/>
              <a:sym typeface="Arial"/>
            </a:endParaRPr>
          </a:p>
        </p:txBody>
      </p:sp>
    </p:spTree>
    <p:extLst>
      <p:ext uri="{BB962C8B-B14F-4D97-AF65-F5344CB8AC3E}">
        <p14:creationId xmlns:p14="http://schemas.microsoft.com/office/powerpoint/2010/main" val="136777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750" fill="hold"/>
                                        <p:tgtEl>
                                          <p:spTgt spid="16"/>
                                        </p:tgtEl>
                                        <p:attrNameLst>
                                          <p:attrName>ppt_w</p:attrName>
                                        </p:attrNameLst>
                                      </p:cBhvr>
                                      <p:tavLst>
                                        <p:tav tm="0">
                                          <p:val>
                                            <p:fltVal val="0"/>
                                          </p:val>
                                        </p:tav>
                                        <p:tav tm="100000">
                                          <p:val>
                                            <p:strVal val="#ppt_w"/>
                                          </p:val>
                                        </p:tav>
                                      </p:tavLst>
                                    </p:anim>
                                    <p:anim calcmode="lin" valueType="num">
                                      <p:cBhvr>
                                        <p:cTn id="8" dur="1750" fill="hold"/>
                                        <p:tgtEl>
                                          <p:spTgt spid="16"/>
                                        </p:tgtEl>
                                        <p:attrNameLst>
                                          <p:attrName>ppt_h</p:attrName>
                                        </p:attrNameLst>
                                      </p:cBhvr>
                                      <p:tavLst>
                                        <p:tav tm="0">
                                          <p:val>
                                            <p:fltVal val="0"/>
                                          </p:val>
                                        </p:tav>
                                        <p:tav tm="100000">
                                          <p:val>
                                            <p:strVal val="#ppt_h"/>
                                          </p:val>
                                        </p:tav>
                                      </p:tavLst>
                                    </p:anim>
                                    <p:animEffect transition="in" filter="fade">
                                      <p:cBhvr>
                                        <p:cTn id="9" dur="1750"/>
                                        <p:tgtEl>
                                          <p:spTgt spid="16"/>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AC310A7E-414A-49D9-9250-0C766B9CDF2B}" type="datetimeFigureOut">
              <a:rPr lang="en-US" smtClean="0"/>
              <a:t>2/5/2026</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A97C9DB5-6AD2-4400-8557-40291A5704C3}" type="slidenum">
              <a:rPr lang="en-US" smtClean="0"/>
              <a:t>‹#›</a:t>
            </a:fld>
            <a:endParaRPr lang="en-US"/>
          </a:p>
        </p:txBody>
      </p:sp>
    </p:spTree>
    <p:extLst>
      <p:ext uri="{BB962C8B-B14F-4D97-AF65-F5344CB8AC3E}">
        <p14:creationId xmlns:p14="http://schemas.microsoft.com/office/powerpoint/2010/main" val="339635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AC310A7E-414A-49D9-9250-0C766B9CDF2B}" type="datetimeFigureOut">
              <a:rPr lang="en-US" smtClean="0"/>
              <a:t>2/5/2026</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A97C9DB5-6AD2-4400-8557-40291A5704C3}" type="slidenum">
              <a:rPr lang="en-US" smtClean="0"/>
              <a:t>‹#›</a:t>
            </a:fld>
            <a:endParaRPr lang="en-US"/>
          </a:p>
        </p:txBody>
      </p:sp>
    </p:spTree>
    <p:extLst>
      <p:ext uri="{BB962C8B-B14F-4D97-AF65-F5344CB8AC3E}">
        <p14:creationId xmlns:p14="http://schemas.microsoft.com/office/powerpoint/2010/main" val="2939599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C310A7E-414A-49D9-9250-0C766B9CDF2B}" type="datetimeFigureOut">
              <a:rPr lang="en-US" smtClean="0"/>
              <a:t>2/5/2026</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A97C9DB5-6AD2-4400-8557-40291A5704C3}" type="slidenum">
              <a:rPr lang="en-US" smtClean="0"/>
              <a:t>‹#›</a:t>
            </a:fld>
            <a:endParaRPr lang="en-US"/>
          </a:p>
        </p:txBody>
      </p:sp>
    </p:spTree>
    <p:extLst>
      <p:ext uri="{BB962C8B-B14F-4D97-AF65-F5344CB8AC3E}">
        <p14:creationId xmlns:p14="http://schemas.microsoft.com/office/powerpoint/2010/main" val="2061033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C310A7E-414A-49D9-9250-0C766B9CDF2B}" type="datetimeFigureOut">
              <a:rPr lang="en-US" smtClean="0"/>
              <a:t>2/5/2026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97C9DB5-6AD2-4400-8557-40291A5704C3}" type="slidenum">
              <a:rPr lang="en-US" smtClean="0"/>
              <a:t>‹#›</a:t>
            </a:fld>
            <a:endParaRPr lang="en-US"/>
          </a:p>
        </p:txBody>
      </p:sp>
    </p:spTree>
    <p:extLst>
      <p:ext uri="{BB962C8B-B14F-4D97-AF65-F5344CB8AC3E}">
        <p14:creationId xmlns:p14="http://schemas.microsoft.com/office/powerpoint/2010/main" val="4241529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C310A7E-414A-49D9-9250-0C766B9CDF2B}" type="datetimeFigureOut">
              <a:rPr lang="en-US" smtClean="0"/>
              <a:t>2/5/2026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97C9DB5-6AD2-4400-8557-40291A5704C3}" type="slidenum">
              <a:rPr lang="en-US" smtClean="0"/>
              <a:t>‹#›</a:t>
            </a:fld>
            <a:endParaRPr lang="en-US"/>
          </a:p>
        </p:txBody>
      </p:sp>
    </p:spTree>
    <p:extLst>
      <p:ext uri="{BB962C8B-B14F-4D97-AF65-F5344CB8AC3E}">
        <p14:creationId xmlns:p14="http://schemas.microsoft.com/office/powerpoint/2010/main" val="3947977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www.facebook.com/groups/629898828017053"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9">
            <a:extLst>
              <a:ext uri="{FF2B5EF4-FFF2-40B4-BE49-F238E27FC236}">
                <a16:creationId xmlns:a16="http://schemas.microsoft.com/office/drawing/2014/main" id="{7C5FDE4E-FDE3-E297-4653-B31DE6323679}"/>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r="25668" b="12195"/>
          <a:stretch/>
        </p:blipFill>
        <p:spPr>
          <a:xfrm>
            <a:off x="-1" y="0"/>
            <a:ext cx="12192001" cy="6858000"/>
          </a:xfrm>
          <a:prstGeom prst="rect">
            <a:avLst/>
          </a:prstGeom>
        </p:spPr>
      </p:pic>
      <p:pic>
        <p:nvPicPr>
          <p:cNvPr id="3" name="Picture 2">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14" cstate="hqprint">
            <a:extLst>
              <a:ext uri="{28A0092B-C50C-407E-A947-70E740481C1C}">
                <a14:useLocalDpi xmlns:a14="http://schemas.microsoft.com/office/drawing/2010/main" val="0"/>
              </a:ext>
            </a:extLst>
          </a:blip>
          <a:srcRect t="37667"/>
          <a:stretch/>
        </p:blipFill>
        <p:spPr>
          <a:xfrm>
            <a:off x="-2736274" y="-294765"/>
            <a:ext cx="2914996" cy="3089873"/>
          </a:xfrm>
          <a:prstGeom prst="rect">
            <a:avLst/>
          </a:prstGeom>
        </p:spPr>
      </p:pic>
      <p:pic>
        <p:nvPicPr>
          <p:cNvPr id="4" name="Picture 3">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8142"/>
          <a:stretch/>
        </p:blipFill>
        <p:spPr>
          <a:xfrm>
            <a:off x="415603" y="6858003"/>
            <a:ext cx="2432012" cy="2669980"/>
          </a:xfrm>
          <a:prstGeom prst="rect">
            <a:avLst/>
          </a:prstGeom>
        </p:spPr>
      </p:pic>
      <p:sp>
        <p:nvSpPr>
          <p:cNvPr id="5" name="TextBox 3">
            <a:extLst>
              <a:ext uri="{FF2B5EF4-FFF2-40B4-BE49-F238E27FC236}">
                <a16:creationId xmlns:a16="http://schemas.microsoft.com/office/drawing/2014/main" id="{29EA2F57-C96A-966D-50AE-CA599802F3D7}"/>
              </a:ext>
            </a:extLst>
          </p:cNvPr>
          <p:cNvSpPr txBox="1"/>
          <p:nvPr userDrawn="1"/>
        </p:nvSpPr>
        <p:spPr>
          <a:xfrm>
            <a:off x="2324760" y="8600891"/>
            <a:ext cx="8304245" cy="12003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09585"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6095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sym typeface="Arial"/>
                <a:hlinkClick r:id="rId16">
                  <a:extLst>
                    <a:ext uri="{A12FA001-AC4F-418D-AE19-62706E023703}">
                      <ahyp:hlinkClr xmlns:ahyp="http://schemas.microsoft.com/office/drawing/2018/hyperlinkcolor" val="tx"/>
                    </a:ext>
                  </a:extLst>
                </a:hlinkClick>
              </a:rPr>
              <a:t>MĂNG NON- TÀI LIỆU TIỂU HỌC | Facebook</a:t>
            </a:r>
            <a:endParaRPr kumimoji="0" lang="en-US" sz="24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609585"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6" name="Title 1">
            <a:extLst>
              <a:ext uri="{FF2B5EF4-FFF2-40B4-BE49-F238E27FC236}">
                <a16:creationId xmlns:a16="http://schemas.microsoft.com/office/drawing/2014/main" id="{839CB496-B064-1976-8A73-F5C96C8179F1}"/>
              </a:ext>
            </a:extLst>
          </p:cNvPr>
          <p:cNvSpPr txBox="1">
            <a:spLocks/>
          </p:cNvSpPr>
          <p:nvPr userDrawn="1"/>
        </p:nvSpPr>
        <p:spPr>
          <a:xfrm>
            <a:off x="9839115" y="-489500"/>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7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8" name="Title 1">
            <a:extLst>
              <a:ext uri="{FF2B5EF4-FFF2-40B4-BE49-F238E27FC236}">
                <a16:creationId xmlns:a16="http://schemas.microsoft.com/office/drawing/2014/main" id="{C2819393-8A5D-E722-6425-C1F457F21F4D}"/>
              </a:ext>
            </a:extLst>
          </p:cNvPr>
          <p:cNvSpPr txBox="1">
            <a:spLocks/>
          </p:cNvSpPr>
          <p:nvPr userDrawn="1"/>
        </p:nvSpPr>
        <p:spPr>
          <a:xfrm>
            <a:off x="174111" y="9086149"/>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70" rtl="0" eaLnBrk="1" fontAlgn="auto" latinLnBrk="0" hangingPunct="1">
              <a:lnSpc>
                <a:spcPct val="90000"/>
              </a:lnSpc>
              <a:spcBef>
                <a:spcPct val="0"/>
              </a:spcBef>
              <a:spcAft>
                <a:spcPts val="0"/>
              </a:spcAft>
              <a:buClr>
                <a:srgbClr val="000000"/>
              </a:buClr>
              <a:buSzTx/>
              <a:buFont typeface="Arial"/>
              <a:buNone/>
              <a:tabLst/>
              <a:defRPr/>
            </a:pPr>
            <a:r>
              <a:rPr kumimoji="0" lang="en-US" sz="4267" b="0" i="0" u="none" strike="noStrike" kern="1200" cap="none" spc="0" normalizeH="0" baseline="0" noProof="0">
                <a:ln>
                  <a:noFill/>
                </a:ln>
                <a:solidFill>
                  <a:srgbClr val="2C9430"/>
                </a:solidFill>
                <a:effectLst/>
                <a:uLnTx/>
                <a:uFillTx/>
                <a:latin typeface="#9Slide07 HoneyCream" pitchFamily="2" charset="0"/>
                <a:ea typeface="+mj-ea"/>
                <a:cs typeface="+mj-cs"/>
                <a:sym typeface="Arial"/>
              </a:rPr>
              <a:t>Măng Non</a:t>
            </a:r>
            <a:endParaRPr kumimoji="0" lang="en-US" sz="4267" b="0" i="0" u="none" strike="noStrike" kern="1200" cap="none" spc="0" normalizeH="0" baseline="0" noProof="0" dirty="0">
              <a:ln>
                <a:noFill/>
              </a:ln>
              <a:solidFill>
                <a:srgbClr val="2C9430"/>
              </a:solidFill>
              <a:effectLst/>
              <a:uLnTx/>
              <a:uFillTx/>
              <a:latin typeface="#9Slide07 HoneyCream" pitchFamily="2" charset="0"/>
              <a:ea typeface="+mj-ea"/>
              <a:cs typeface="+mj-cs"/>
              <a:sym typeface="Arial"/>
            </a:endParaRPr>
          </a:p>
        </p:txBody>
      </p:sp>
      <p:sp>
        <p:nvSpPr>
          <p:cNvPr id="9"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7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10" name="TextBox 9">
            <a:extLst>
              <a:ext uri="{FF2B5EF4-FFF2-40B4-BE49-F238E27FC236}">
                <a16:creationId xmlns:a16="http://schemas.microsoft.com/office/drawing/2014/main" id="{A9185F81-9F4C-9E1A-DA28-FF4DF54F9336}"/>
              </a:ext>
            </a:extLst>
          </p:cNvPr>
          <p:cNvSpPr txBox="1"/>
          <p:nvPr userDrawn="1"/>
        </p:nvSpPr>
        <p:spPr>
          <a:xfrm>
            <a:off x="-3496166" y="2549368"/>
            <a:ext cx="4434780" cy="7078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err="1">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cs typeface="#9Slide05 Bodega Script" pitchFamily="2" charset="0"/>
                <a:sym typeface="Arial"/>
              </a:rPr>
              <a:t>Măng</a:t>
            </a:r>
            <a:r>
              <a:rPr kumimoji="0" lang="en-US"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cs typeface="#9Slide05 Bodega Script" pitchFamily="2" charset="0"/>
                <a:sym typeface="Arial"/>
              </a:rPr>
              <a:t> Non</a:t>
            </a:r>
            <a:endParaRPr kumimoji="0" lang="id-ID"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cs typeface="#9Slide05 Bodega Script" pitchFamily="2" charset="0"/>
              <a:sym typeface="Arial"/>
            </a:endParaRPr>
          </a:p>
        </p:txBody>
      </p:sp>
    </p:spTree>
    <p:extLst>
      <p:ext uri="{BB962C8B-B14F-4D97-AF65-F5344CB8AC3E}">
        <p14:creationId xmlns:p14="http://schemas.microsoft.com/office/powerpoint/2010/main" val="3104365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750" fill="hold"/>
                                        <p:tgtEl>
                                          <p:spTgt spid="10"/>
                                        </p:tgtEl>
                                        <p:attrNameLst>
                                          <p:attrName>ppt_w</p:attrName>
                                        </p:attrNameLst>
                                      </p:cBhvr>
                                      <p:tavLst>
                                        <p:tav tm="0">
                                          <p:val>
                                            <p:fltVal val="0"/>
                                          </p:val>
                                        </p:tav>
                                        <p:tav tm="100000">
                                          <p:val>
                                            <p:strVal val="#ppt_w"/>
                                          </p:val>
                                        </p:tav>
                                      </p:tavLst>
                                    </p:anim>
                                    <p:anim calcmode="lin" valueType="num">
                                      <p:cBhvr>
                                        <p:cTn id="8" dur="1750" fill="hold"/>
                                        <p:tgtEl>
                                          <p:spTgt spid="10"/>
                                        </p:tgtEl>
                                        <p:attrNameLst>
                                          <p:attrName>ppt_h</p:attrName>
                                        </p:attrNameLst>
                                      </p:cBhvr>
                                      <p:tavLst>
                                        <p:tav tm="0">
                                          <p:val>
                                            <p:fltVal val="0"/>
                                          </p:val>
                                        </p:tav>
                                        <p:tav tm="100000">
                                          <p:val>
                                            <p:strVal val="#ppt_h"/>
                                          </p:val>
                                        </p:tav>
                                      </p:tavLst>
                                    </p:anim>
                                    <p:animEffect transition="in" filter="fade">
                                      <p:cBhvr>
                                        <p:cTn id="9" dur="1750"/>
                                        <p:tgtEl>
                                          <p:spTgt spid="10"/>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1.png"/><Relationship Id="rId5" Type="http://schemas.microsoft.com/office/2007/relationships/hdphoto" Target="../media/hdphoto2.wdp"/><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4.png"/><Relationship Id="rId5" Type="http://schemas.microsoft.com/office/2007/relationships/hdphoto" Target="../media/hdphoto4.wdp"/><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2.xml"/><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856930" y="3608179"/>
            <a:ext cx="4335070" cy="3743597"/>
          </a:xfrm>
          <a:prstGeom prst="rect">
            <a:avLst/>
          </a:prstGeom>
        </p:spPr>
      </p:pic>
      <p:pic>
        <p:nvPicPr>
          <p:cNvPr id="6" name="Picture 5">
            <a:extLst>
              <a:ext uri="{FF2B5EF4-FFF2-40B4-BE49-F238E27FC236}">
                <a16:creationId xmlns:a16="http://schemas.microsoft.com/office/drawing/2014/main" id="{416AA52A-2568-3B14-1382-2943F1A7FFD1}"/>
              </a:ext>
            </a:extLst>
          </p:cNvPr>
          <p:cNvPicPr>
            <a:picLocks noChangeAspect="1"/>
          </p:cNvPicPr>
          <p:nvPr/>
        </p:nvPicPr>
        <p:blipFill>
          <a:blip r:embed="rId3"/>
          <a:stretch>
            <a:fillRect/>
          </a:stretch>
        </p:blipFill>
        <p:spPr>
          <a:xfrm>
            <a:off x="37361" y="-123919"/>
            <a:ext cx="1523956" cy="1508868"/>
          </a:xfrm>
          <a:prstGeom prst="rect">
            <a:avLst/>
          </a:prstGeom>
        </p:spPr>
      </p:pic>
      <p:sp>
        <p:nvSpPr>
          <p:cNvPr id="7" name="TextBox 6"/>
          <p:cNvSpPr txBox="1"/>
          <p:nvPr/>
        </p:nvSpPr>
        <p:spPr>
          <a:xfrm>
            <a:off x="4151376" y="715702"/>
            <a:ext cx="3163824" cy="1862048"/>
          </a:xfrm>
          <a:prstGeom prst="rect">
            <a:avLst/>
          </a:prstGeom>
          <a:noFill/>
        </p:spPr>
        <p:txBody>
          <a:bodyPr wrap="square" rtlCol="0">
            <a:spAutoFit/>
          </a:bodyPr>
          <a:lstStyle/>
          <a:p>
            <a:pPr algn="ctr"/>
            <a:r>
              <a:rPr lang="en-US" sz="11500">
                <a:solidFill>
                  <a:srgbClr val="FFC000"/>
                </a:solidFill>
                <a:effectLst>
                  <a:outerShdw blurRad="38100" dist="38100" dir="2700000" algn="tl">
                    <a:srgbClr val="000000">
                      <a:alpha val="43137"/>
                    </a:srgbClr>
                  </a:outerShdw>
                </a:effectLst>
                <a:latin typeface="SVN-Lobster" panose="02040603050506020204" pitchFamily="18" charset="0"/>
              </a:rPr>
              <a:t>Toán </a:t>
            </a:r>
          </a:p>
        </p:txBody>
      </p:sp>
      <p:sp>
        <p:nvSpPr>
          <p:cNvPr id="14" name="TextBox 13"/>
          <p:cNvSpPr txBox="1"/>
          <p:nvPr/>
        </p:nvSpPr>
        <p:spPr>
          <a:xfrm>
            <a:off x="5175504" y="4660241"/>
            <a:ext cx="3072384" cy="646331"/>
          </a:xfrm>
          <a:prstGeom prst="rect">
            <a:avLst/>
          </a:prstGeom>
          <a:noFill/>
        </p:spPr>
        <p:txBody>
          <a:bodyPr wrap="square" rtlCol="0">
            <a:spAutoFit/>
          </a:bodyPr>
          <a:lstStyle/>
          <a:p>
            <a:r>
              <a:rPr lang="en-US" sz="3600">
                <a:solidFill>
                  <a:srgbClr val="002060"/>
                </a:solidFill>
                <a:latin typeface="UTM Hanzel" panose="02040603050506020204" pitchFamily="18" charset="0"/>
              </a:rPr>
              <a:t>(Trang 22)</a:t>
            </a:r>
          </a:p>
        </p:txBody>
      </p:sp>
      <p:pic>
        <p:nvPicPr>
          <p:cNvPr id="15" name="Picture 14"/>
          <p:cNvPicPr>
            <a:picLocks noChangeAspect="1"/>
          </p:cNvPicPr>
          <p:nvPr/>
        </p:nvPicPr>
        <p:blipFill>
          <a:blip r:embed="rId4"/>
          <a:stretch>
            <a:fillRect/>
          </a:stretch>
        </p:blipFill>
        <p:spPr>
          <a:xfrm>
            <a:off x="1561317" y="2020322"/>
            <a:ext cx="8821677" cy="4048095"/>
          </a:xfrm>
          <a:prstGeom prst="rect">
            <a:avLst/>
          </a:prstGeom>
        </p:spPr>
      </p:pic>
    </p:spTree>
    <p:extLst>
      <p:ext uri="{BB962C8B-B14F-4D97-AF65-F5344CB8AC3E}">
        <p14:creationId xmlns:p14="http://schemas.microsoft.com/office/powerpoint/2010/main" val="2983041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2C3419-15C7-4AC1-9519-DF8A133C92B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1582276" y="768171"/>
            <a:ext cx="8981777" cy="2615973"/>
          </a:xfrm>
          <a:prstGeom prst="rect">
            <a:avLst/>
          </a:prstGeom>
        </p:spPr>
      </p:pic>
      <p:pic>
        <p:nvPicPr>
          <p:cNvPr id="3" name="Picture 2">
            <a:extLst>
              <a:ext uri="{FF2B5EF4-FFF2-40B4-BE49-F238E27FC236}">
                <a16:creationId xmlns:a16="http://schemas.microsoft.com/office/drawing/2014/main" id="{EAC1D425-B68A-4BD0-978C-1E5FBCAFA6FC}"/>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1712467" y="3232925"/>
            <a:ext cx="8897257" cy="3030175"/>
          </a:xfrm>
          <a:prstGeom prst="rect">
            <a:avLst/>
          </a:prstGeom>
        </p:spPr>
      </p:pic>
      <p:pic>
        <p:nvPicPr>
          <p:cNvPr id="4" name="Picture 3" descr="C:\Users\TUAN\Downloads\Luyện tập 1.png">
            <a:extLst>
              <a:ext uri="{FF2B5EF4-FFF2-40B4-BE49-F238E27FC236}">
                <a16:creationId xmlns:a16="http://schemas.microsoft.com/office/drawing/2014/main" id="{586929EC-FC82-477A-9443-E9AD60803021}"/>
              </a:ext>
            </a:extLst>
          </p:cNvPr>
          <p:cNvPicPr>
            <a:picLocks noChangeAspect="1" noChangeArrowheads="1"/>
          </p:cNvPicPr>
          <p:nvPr/>
        </p:nvPicPr>
        <p:blipFill>
          <a:blip r:embed="rId6" cstate="print"/>
          <a:srcRect/>
          <a:stretch>
            <a:fillRect/>
          </a:stretch>
        </p:blipFill>
        <p:spPr bwMode="auto">
          <a:xfrm>
            <a:off x="326127" y="297947"/>
            <a:ext cx="2237784" cy="863493"/>
          </a:xfrm>
          <a:prstGeom prst="rect">
            <a:avLst/>
          </a:prstGeom>
          <a:noFill/>
        </p:spPr>
      </p:pic>
      <p:sp>
        <p:nvSpPr>
          <p:cNvPr id="5" name="Oval 4">
            <a:extLst>
              <a:ext uri="{FF2B5EF4-FFF2-40B4-BE49-F238E27FC236}">
                <a16:creationId xmlns:a16="http://schemas.microsoft.com/office/drawing/2014/main" id="{449081EC-AA8B-4BC4-8E78-4B05C0A55405}"/>
              </a:ext>
            </a:extLst>
          </p:cNvPr>
          <p:cNvSpPr/>
          <p:nvPr/>
        </p:nvSpPr>
        <p:spPr>
          <a:xfrm>
            <a:off x="2662416" y="508606"/>
            <a:ext cx="609233" cy="652834"/>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2</a:t>
            </a:r>
            <a:endParaRPr lang="vi-VN" sz="4000" b="1" dirty="0"/>
          </a:p>
        </p:txBody>
      </p:sp>
      <p:grpSp>
        <p:nvGrpSpPr>
          <p:cNvPr id="6" name="Group 5">
            <a:extLst>
              <a:ext uri="{FF2B5EF4-FFF2-40B4-BE49-F238E27FC236}">
                <a16:creationId xmlns:a16="http://schemas.microsoft.com/office/drawing/2014/main" id="{08F10CBA-D707-4B0F-85E1-157D78133DF7}"/>
              </a:ext>
            </a:extLst>
          </p:cNvPr>
          <p:cNvGrpSpPr/>
          <p:nvPr/>
        </p:nvGrpSpPr>
        <p:grpSpPr>
          <a:xfrm>
            <a:off x="3585167" y="508606"/>
            <a:ext cx="1507540" cy="646332"/>
            <a:chOff x="1870518" y="1440653"/>
            <a:chExt cx="1101054" cy="418022"/>
          </a:xfrm>
        </p:grpSpPr>
        <p:grpSp>
          <p:nvGrpSpPr>
            <p:cNvPr id="7" name="Group 6">
              <a:extLst>
                <a:ext uri="{FF2B5EF4-FFF2-40B4-BE49-F238E27FC236}">
                  <a16:creationId xmlns:a16="http://schemas.microsoft.com/office/drawing/2014/main" id="{FEA7477F-D35E-4987-844E-9F0DFAFBCB51}"/>
                </a:ext>
              </a:extLst>
            </p:cNvPr>
            <p:cNvGrpSpPr/>
            <p:nvPr/>
          </p:nvGrpSpPr>
          <p:grpSpPr>
            <a:xfrm>
              <a:off x="1870518" y="1440654"/>
              <a:ext cx="758382" cy="418021"/>
              <a:chOff x="1870518" y="1440654"/>
              <a:chExt cx="758382" cy="418021"/>
            </a:xfrm>
          </p:grpSpPr>
          <p:sp>
            <p:nvSpPr>
              <p:cNvPr id="9" name="Rectangle: Rounded Corners 8">
                <a:extLst>
                  <a:ext uri="{FF2B5EF4-FFF2-40B4-BE49-F238E27FC236}">
                    <a16:creationId xmlns:a16="http://schemas.microsoft.com/office/drawing/2014/main" id="{DA604F7C-15BA-42ED-80EF-D37AC8270E6E}"/>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TextBox 9">
                <a:extLst>
                  <a:ext uri="{FF2B5EF4-FFF2-40B4-BE49-F238E27FC236}">
                    <a16:creationId xmlns:a16="http://schemas.microsoft.com/office/drawing/2014/main" id="{AEFA7A72-6FB6-40FC-8637-3E2EB199C1E5}"/>
                  </a:ext>
                </a:extLst>
              </p:cNvPr>
              <p:cNvSpPr txBox="1"/>
              <p:nvPr/>
            </p:nvSpPr>
            <p:spPr>
              <a:xfrm>
                <a:off x="1969023" y="1440654"/>
                <a:ext cx="565719" cy="418021"/>
              </a:xfrm>
              <a:prstGeom prst="rect">
                <a:avLst/>
              </a:prstGeom>
              <a:noFill/>
            </p:spPr>
            <p:txBody>
              <a:bodyPr wrap="none" rtlCol="0">
                <a:spAutoFit/>
              </a:bodyPr>
              <a:lstStyle/>
              <a:p>
                <a:r>
                  <a:rPr lang="vi-VN" sz="3600" b="1" dirty="0"/>
                  <a:t>Số</a:t>
                </a:r>
              </a:p>
            </p:txBody>
          </p:sp>
        </p:grpSp>
        <p:sp>
          <p:nvSpPr>
            <p:cNvPr id="8" name="TextBox 7">
              <a:extLst>
                <a:ext uri="{FF2B5EF4-FFF2-40B4-BE49-F238E27FC236}">
                  <a16:creationId xmlns:a16="http://schemas.microsoft.com/office/drawing/2014/main" id="{1565E9FF-5C72-47F5-9AA6-9D62C0384D52}"/>
                </a:ext>
              </a:extLst>
            </p:cNvPr>
            <p:cNvSpPr txBox="1"/>
            <p:nvPr/>
          </p:nvSpPr>
          <p:spPr>
            <a:xfrm>
              <a:off x="2630642" y="1440653"/>
              <a:ext cx="340930" cy="418021"/>
            </a:xfrm>
            <a:prstGeom prst="rect">
              <a:avLst/>
            </a:prstGeom>
            <a:noFill/>
          </p:spPr>
          <p:txBody>
            <a:bodyPr wrap="none" rtlCol="0">
              <a:spAutoFit/>
            </a:bodyPr>
            <a:lstStyle/>
            <a:p>
              <a:r>
                <a:rPr lang="vi-VN" sz="3600" b="1" dirty="0"/>
                <a:t>?</a:t>
              </a:r>
            </a:p>
          </p:txBody>
        </p:sp>
      </p:grpSp>
      <p:sp>
        <p:nvSpPr>
          <p:cNvPr id="11" name="TextBox 10">
            <a:extLst>
              <a:ext uri="{FF2B5EF4-FFF2-40B4-BE49-F238E27FC236}">
                <a16:creationId xmlns:a16="http://schemas.microsoft.com/office/drawing/2014/main" id="{CB73B4B3-D423-4B57-9574-2511BFFA4292}"/>
              </a:ext>
            </a:extLst>
          </p:cNvPr>
          <p:cNvSpPr txBox="1"/>
          <p:nvPr/>
        </p:nvSpPr>
        <p:spPr>
          <a:xfrm>
            <a:off x="1077010" y="1598489"/>
            <a:ext cx="505267" cy="523220"/>
          </a:xfrm>
          <a:prstGeom prst="rect">
            <a:avLst/>
          </a:prstGeom>
          <a:noFill/>
        </p:spPr>
        <p:txBody>
          <a:bodyPr wrap="none" rtlCol="0">
            <a:spAutoFit/>
          </a:bodyPr>
          <a:lstStyle/>
          <a:p>
            <a:r>
              <a:rPr lang="vi-VN" sz="2800" dirty="0"/>
              <a:t>a)</a:t>
            </a:r>
          </a:p>
        </p:txBody>
      </p:sp>
      <p:sp>
        <p:nvSpPr>
          <p:cNvPr id="12" name="TextBox 11">
            <a:extLst>
              <a:ext uri="{FF2B5EF4-FFF2-40B4-BE49-F238E27FC236}">
                <a16:creationId xmlns:a16="http://schemas.microsoft.com/office/drawing/2014/main" id="{DF1C50EE-7D54-49DE-84CA-9A4F02083A31}"/>
              </a:ext>
            </a:extLst>
          </p:cNvPr>
          <p:cNvSpPr txBox="1"/>
          <p:nvPr/>
        </p:nvSpPr>
        <p:spPr>
          <a:xfrm>
            <a:off x="1077009" y="3666774"/>
            <a:ext cx="505267" cy="523220"/>
          </a:xfrm>
          <a:prstGeom prst="rect">
            <a:avLst/>
          </a:prstGeom>
          <a:noFill/>
        </p:spPr>
        <p:txBody>
          <a:bodyPr wrap="none" rtlCol="0">
            <a:spAutoFit/>
          </a:bodyPr>
          <a:lstStyle/>
          <a:p>
            <a:r>
              <a:rPr lang="vi-VN" sz="2800" dirty="0"/>
              <a:t>b)</a:t>
            </a:r>
          </a:p>
        </p:txBody>
      </p:sp>
      <p:sp>
        <p:nvSpPr>
          <p:cNvPr id="13" name="TextBox 12">
            <a:extLst>
              <a:ext uri="{FF2B5EF4-FFF2-40B4-BE49-F238E27FC236}">
                <a16:creationId xmlns:a16="http://schemas.microsoft.com/office/drawing/2014/main" id="{DCB58457-D9E3-40FA-8423-CAB5D93324E9}"/>
              </a:ext>
            </a:extLst>
          </p:cNvPr>
          <p:cNvSpPr txBox="1"/>
          <p:nvPr/>
        </p:nvSpPr>
        <p:spPr>
          <a:xfrm>
            <a:off x="5289625" y="2092681"/>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5</a:t>
            </a:r>
          </a:p>
        </p:txBody>
      </p:sp>
      <p:sp>
        <p:nvSpPr>
          <p:cNvPr id="14" name="TextBox 13">
            <a:extLst>
              <a:ext uri="{FF2B5EF4-FFF2-40B4-BE49-F238E27FC236}">
                <a16:creationId xmlns:a16="http://schemas.microsoft.com/office/drawing/2014/main" id="{EB3020B6-6CAB-48F3-BD29-3F8B3AD2CA62}"/>
              </a:ext>
            </a:extLst>
          </p:cNvPr>
          <p:cNvSpPr txBox="1"/>
          <p:nvPr/>
        </p:nvSpPr>
        <p:spPr>
          <a:xfrm>
            <a:off x="8144071" y="2092681"/>
            <a:ext cx="697628"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10</a:t>
            </a:r>
          </a:p>
        </p:txBody>
      </p:sp>
      <p:sp>
        <p:nvSpPr>
          <p:cNvPr id="15" name="TextBox 14">
            <a:extLst>
              <a:ext uri="{FF2B5EF4-FFF2-40B4-BE49-F238E27FC236}">
                <a16:creationId xmlns:a16="http://schemas.microsoft.com/office/drawing/2014/main" id="{E8DEBDFB-E27C-455C-8470-36174CF53B30}"/>
              </a:ext>
            </a:extLst>
          </p:cNvPr>
          <p:cNvSpPr txBox="1"/>
          <p:nvPr/>
        </p:nvSpPr>
        <p:spPr>
          <a:xfrm>
            <a:off x="4672453" y="4014597"/>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8</a:t>
            </a:r>
          </a:p>
        </p:txBody>
      </p:sp>
      <p:sp>
        <p:nvSpPr>
          <p:cNvPr id="16" name="TextBox 15">
            <a:extLst>
              <a:ext uri="{FF2B5EF4-FFF2-40B4-BE49-F238E27FC236}">
                <a16:creationId xmlns:a16="http://schemas.microsoft.com/office/drawing/2014/main" id="{8D5D58E7-CD38-4E98-8022-D94AEAC1A779}"/>
              </a:ext>
            </a:extLst>
          </p:cNvPr>
          <p:cNvSpPr txBox="1"/>
          <p:nvPr/>
        </p:nvSpPr>
        <p:spPr>
          <a:xfrm>
            <a:off x="6791539" y="4733498"/>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4</a:t>
            </a:r>
          </a:p>
        </p:txBody>
      </p:sp>
      <p:sp>
        <p:nvSpPr>
          <p:cNvPr id="17" name="TextBox 16">
            <a:extLst>
              <a:ext uri="{FF2B5EF4-FFF2-40B4-BE49-F238E27FC236}">
                <a16:creationId xmlns:a16="http://schemas.microsoft.com/office/drawing/2014/main" id="{B8C3AE04-DAE0-4C7B-AE84-9014172BBC1D}"/>
              </a:ext>
            </a:extLst>
          </p:cNvPr>
          <p:cNvSpPr txBox="1"/>
          <p:nvPr/>
        </p:nvSpPr>
        <p:spPr>
          <a:xfrm>
            <a:off x="9186396" y="3928384"/>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2</a:t>
            </a:r>
          </a:p>
        </p:txBody>
      </p:sp>
    </p:spTree>
    <p:extLst>
      <p:ext uri="{BB962C8B-B14F-4D97-AF65-F5344CB8AC3E}">
        <p14:creationId xmlns:p14="http://schemas.microsoft.com/office/powerpoint/2010/main" val="213105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barn(inVertical)">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transition="in" filter="fade">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p:bldP spid="13" grpId="0" animBg="1"/>
      <p:bldP spid="14" grpId="0" animBg="1"/>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ABB616-2529-425C-B6AD-BA9E8A9497B8}"/>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411401" y="760558"/>
            <a:ext cx="9369198" cy="4915264"/>
          </a:xfrm>
          <a:prstGeom prst="rect">
            <a:avLst/>
          </a:prstGeom>
        </p:spPr>
      </p:pic>
      <p:pic>
        <p:nvPicPr>
          <p:cNvPr id="3" name="Picture 2" descr="C:\Users\TUAN\Downloads\Luyện tập 1.png">
            <a:extLst>
              <a:ext uri="{FF2B5EF4-FFF2-40B4-BE49-F238E27FC236}">
                <a16:creationId xmlns:a16="http://schemas.microsoft.com/office/drawing/2014/main" id="{5E7E28DD-E688-432A-A09A-0DC87EA7699D}"/>
              </a:ext>
            </a:extLst>
          </p:cNvPr>
          <p:cNvPicPr>
            <a:picLocks noChangeAspect="1" noChangeArrowheads="1"/>
          </p:cNvPicPr>
          <p:nvPr/>
        </p:nvPicPr>
        <p:blipFill>
          <a:blip r:embed="rId4" cstate="print"/>
          <a:srcRect/>
          <a:stretch>
            <a:fillRect/>
          </a:stretch>
        </p:blipFill>
        <p:spPr bwMode="auto">
          <a:xfrm>
            <a:off x="170546" y="222630"/>
            <a:ext cx="2237784" cy="863493"/>
          </a:xfrm>
          <a:prstGeom prst="rect">
            <a:avLst/>
          </a:prstGeom>
          <a:noFill/>
        </p:spPr>
      </p:pic>
      <p:sp>
        <p:nvSpPr>
          <p:cNvPr id="4" name="Oval 3">
            <a:extLst>
              <a:ext uri="{FF2B5EF4-FFF2-40B4-BE49-F238E27FC236}">
                <a16:creationId xmlns:a16="http://schemas.microsoft.com/office/drawing/2014/main" id="{4E64D23C-F136-470B-A0CA-546F6A7411D2}"/>
              </a:ext>
            </a:extLst>
          </p:cNvPr>
          <p:cNvSpPr/>
          <p:nvPr/>
        </p:nvSpPr>
        <p:spPr>
          <a:xfrm>
            <a:off x="2514477" y="361308"/>
            <a:ext cx="607545" cy="599954"/>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3</a:t>
            </a:r>
            <a:endParaRPr lang="vi-VN" sz="4400" b="1" dirty="0"/>
          </a:p>
        </p:txBody>
      </p:sp>
      <p:sp>
        <p:nvSpPr>
          <p:cNvPr id="5" name="TextBox 4">
            <a:extLst>
              <a:ext uri="{FF2B5EF4-FFF2-40B4-BE49-F238E27FC236}">
                <a16:creationId xmlns:a16="http://schemas.microsoft.com/office/drawing/2014/main" id="{20F5152C-49CF-47DC-9F61-F0644EC70708}"/>
              </a:ext>
            </a:extLst>
          </p:cNvPr>
          <p:cNvSpPr txBox="1"/>
          <p:nvPr/>
        </p:nvSpPr>
        <p:spPr>
          <a:xfrm>
            <a:off x="3228169" y="361308"/>
            <a:ext cx="8371647" cy="830997"/>
          </a:xfrm>
          <a:prstGeom prst="rect">
            <a:avLst/>
          </a:prstGeom>
          <a:noFill/>
        </p:spPr>
        <p:txBody>
          <a:bodyPr wrap="square" rtlCol="0">
            <a:spAutoFit/>
          </a:bodyPr>
          <a:lstStyle/>
          <a:p>
            <a:r>
              <a:rPr lang="vi-VN" sz="2400" b="1" dirty="0"/>
              <a:t>Mèo câu được các con cá ghi phép tính có kết quả là số trên áo của nó.</a:t>
            </a:r>
          </a:p>
        </p:txBody>
      </p:sp>
      <p:sp>
        <p:nvSpPr>
          <p:cNvPr id="6" name="TextBox 5">
            <a:extLst>
              <a:ext uri="{FF2B5EF4-FFF2-40B4-BE49-F238E27FC236}">
                <a16:creationId xmlns:a16="http://schemas.microsoft.com/office/drawing/2014/main" id="{ACDE1234-27E9-4282-88B4-3610EB5EE940}"/>
              </a:ext>
            </a:extLst>
          </p:cNvPr>
          <p:cNvSpPr txBox="1"/>
          <p:nvPr/>
        </p:nvSpPr>
        <p:spPr>
          <a:xfrm>
            <a:off x="1411401" y="5442945"/>
            <a:ext cx="6311343" cy="461665"/>
          </a:xfrm>
          <a:prstGeom prst="rect">
            <a:avLst/>
          </a:prstGeom>
          <a:noFill/>
        </p:spPr>
        <p:txBody>
          <a:bodyPr wrap="none" rtlCol="0">
            <a:spAutoFit/>
          </a:bodyPr>
          <a:lstStyle/>
          <a:p>
            <a:r>
              <a:rPr lang="vi-VN" sz="2400" dirty="0"/>
              <a:t>a) Mỗi con mèo câu được bao nhiêu con cá?</a:t>
            </a:r>
          </a:p>
        </p:txBody>
      </p:sp>
      <p:grpSp>
        <p:nvGrpSpPr>
          <p:cNvPr id="7" name="Group 6">
            <a:extLst>
              <a:ext uri="{FF2B5EF4-FFF2-40B4-BE49-F238E27FC236}">
                <a16:creationId xmlns:a16="http://schemas.microsoft.com/office/drawing/2014/main" id="{C003CC90-DA3C-480A-8AEE-6EA42DFC5BFF}"/>
              </a:ext>
            </a:extLst>
          </p:cNvPr>
          <p:cNvGrpSpPr/>
          <p:nvPr/>
        </p:nvGrpSpPr>
        <p:grpSpPr>
          <a:xfrm>
            <a:off x="3665484" y="1633759"/>
            <a:ext cx="662828" cy="662828"/>
            <a:chOff x="1750173" y="2926500"/>
            <a:chExt cx="662828" cy="662828"/>
          </a:xfrm>
        </p:grpSpPr>
        <p:sp>
          <p:nvSpPr>
            <p:cNvPr id="8" name="Oval 7">
              <a:extLst>
                <a:ext uri="{FF2B5EF4-FFF2-40B4-BE49-F238E27FC236}">
                  <a16:creationId xmlns:a16="http://schemas.microsoft.com/office/drawing/2014/main" id="{91BB0B88-202B-48FD-A924-9F3D4EE1398E}"/>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9" name="TextBox 8">
              <a:extLst>
                <a:ext uri="{FF2B5EF4-FFF2-40B4-BE49-F238E27FC236}">
                  <a16:creationId xmlns:a16="http://schemas.microsoft.com/office/drawing/2014/main" id="{186F3BB2-6AA2-41AC-AF0D-873457BCCF1A}"/>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4</a:t>
              </a:r>
              <a:endParaRPr lang="vi-VN" sz="3200" b="1" dirty="0">
                <a:solidFill>
                  <a:srgbClr val="FF0000"/>
                </a:solidFill>
              </a:endParaRPr>
            </a:p>
          </p:txBody>
        </p:sp>
      </p:grpSp>
      <p:grpSp>
        <p:nvGrpSpPr>
          <p:cNvPr id="10" name="Group 9">
            <a:extLst>
              <a:ext uri="{FF2B5EF4-FFF2-40B4-BE49-F238E27FC236}">
                <a16:creationId xmlns:a16="http://schemas.microsoft.com/office/drawing/2014/main" id="{AED3B013-15F4-458A-9E79-F435AA33BD1F}"/>
              </a:ext>
            </a:extLst>
          </p:cNvPr>
          <p:cNvGrpSpPr/>
          <p:nvPr/>
        </p:nvGrpSpPr>
        <p:grpSpPr>
          <a:xfrm>
            <a:off x="5576346" y="1421093"/>
            <a:ext cx="662828" cy="662828"/>
            <a:chOff x="1750173" y="2926500"/>
            <a:chExt cx="662828" cy="662828"/>
          </a:xfrm>
        </p:grpSpPr>
        <p:sp>
          <p:nvSpPr>
            <p:cNvPr id="11" name="Oval 10">
              <a:extLst>
                <a:ext uri="{FF2B5EF4-FFF2-40B4-BE49-F238E27FC236}">
                  <a16:creationId xmlns:a16="http://schemas.microsoft.com/office/drawing/2014/main" id="{77D36549-57F3-4478-ABB8-3B5CACC2C5C8}"/>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2" name="TextBox 11">
              <a:extLst>
                <a:ext uri="{FF2B5EF4-FFF2-40B4-BE49-F238E27FC236}">
                  <a16:creationId xmlns:a16="http://schemas.microsoft.com/office/drawing/2014/main" id="{1D0B5BC0-B22D-44C9-818A-A8BC3BE78BDD}"/>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2</a:t>
              </a:r>
              <a:endParaRPr lang="vi-VN" sz="3200" b="1" dirty="0">
                <a:solidFill>
                  <a:srgbClr val="FF0000"/>
                </a:solidFill>
              </a:endParaRPr>
            </a:p>
          </p:txBody>
        </p:sp>
      </p:grpSp>
      <p:grpSp>
        <p:nvGrpSpPr>
          <p:cNvPr id="13" name="Group 12">
            <a:extLst>
              <a:ext uri="{FF2B5EF4-FFF2-40B4-BE49-F238E27FC236}">
                <a16:creationId xmlns:a16="http://schemas.microsoft.com/office/drawing/2014/main" id="{E8234485-8478-49E7-A3A5-64F1B57FAA1C}"/>
              </a:ext>
            </a:extLst>
          </p:cNvPr>
          <p:cNvGrpSpPr/>
          <p:nvPr/>
        </p:nvGrpSpPr>
        <p:grpSpPr>
          <a:xfrm>
            <a:off x="3242869" y="2714892"/>
            <a:ext cx="662828" cy="662828"/>
            <a:chOff x="1750173" y="2926500"/>
            <a:chExt cx="662828" cy="662828"/>
          </a:xfrm>
        </p:grpSpPr>
        <p:sp>
          <p:nvSpPr>
            <p:cNvPr id="14" name="Oval 13">
              <a:extLst>
                <a:ext uri="{FF2B5EF4-FFF2-40B4-BE49-F238E27FC236}">
                  <a16:creationId xmlns:a16="http://schemas.microsoft.com/office/drawing/2014/main" id="{4B7CAB0C-F4E3-4728-9629-01EFD1F8A9A5}"/>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5" name="TextBox 14">
              <a:extLst>
                <a:ext uri="{FF2B5EF4-FFF2-40B4-BE49-F238E27FC236}">
                  <a16:creationId xmlns:a16="http://schemas.microsoft.com/office/drawing/2014/main" id="{E04F3442-3AEF-418C-93E4-DCE591A0D010}"/>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2</a:t>
              </a:r>
              <a:endParaRPr lang="vi-VN" sz="3200" b="1" dirty="0">
                <a:solidFill>
                  <a:srgbClr val="FF0000"/>
                </a:solidFill>
              </a:endParaRPr>
            </a:p>
          </p:txBody>
        </p:sp>
      </p:grpSp>
      <p:grpSp>
        <p:nvGrpSpPr>
          <p:cNvPr id="16" name="Group 15">
            <a:extLst>
              <a:ext uri="{FF2B5EF4-FFF2-40B4-BE49-F238E27FC236}">
                <a16:creationId xmlns:a16="http://schemas.microsoft.com/office/drawing/2014/main" id="{B5FD5540-881B-4023-AEF4-6AB696FDDC2C}"/>
              </a:ext>
            </a:extLst>
          </p:cNvPr>
          <p:cNvGrpSpPr/>
          <p:nvPr/>
        </p:nvGrpSpPr>
        <p:grpSpPr>
          <a:xfrm>
            <a:off x="4858104" y="2211777"/>
            <a:ext cx="662828" cy="662828"/>
            <a:chOff x="1750173" y="2926500"/>
            <a:chExt cx="662828" cy="662828"/>
          </a:xfrm>
        </p:grpSpPr>
        <p:sp>
          <p:nvSpPr>
            <p:cNvPr id="17" name="Oval 16">
              <a:extLst>
                <a:ext uri="{FF2B5EF4-FFF2-40B4-BE49-F238E27FC236}">
                  <a16:creationId xmlns:a16="http://schemas.microsoft.com/office/drawing/2014/main" id="{A0332728-6B98-40FC-B7B7-6B6EE94DEB8E}"/>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8" name="TextBox 17">
              <a:extLst>
                <a:ext uri="{FF2B5EF4-FFF2-40B4-BE49-F238E27FC236}">
                  <a16:creationId xmlns:a16="http://schemas.microsoft.com/office/drawing/2014/main" id="{A005305A-BBD2-4FAB-BA2A-3ED17E8CCF63}"/>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19" name="Group 18">
            <a:extLst>
              <a:ext uri="{FF2B5EF4-FFF2-40B4-BE49-F238E27FC236}">
                <a16:creationId xmlns:a16="http://schemas.microsoft.com/office/drawing/2014/main" id="{B577E254-E54C-4948-B72F-9E23C7407B89}"/>
              </a:ext>
            </a:extLst>
          </p:cNvPr>
          <p:cNvGrpSpPr/>
          <p:nvPr/>
        </p:nvGrpSpPr>
        <p:grpSpPr>
          <a:xfrm>
            <a:off x="6598105" y="2383478"/>
            <a:ext cx="662828" cy="662828"/>
            <a:chOff x="1750173" y="2926500"/>
            <a:chExt cx="662828" cy="662828"/>
          </a:xfrm>
        </p:grpSpPr>
        <p:sp>
          <p:nvSpPr>
            <p:cNvPr id="20" name="Oval 19">
              <a:extLst>
                <a:ext uri="{FF2B5EF4-FFF2-40B4-BE49-F238E27FC236}">
                  <a16:creationId xmlns:a16="http://schemas.microsoft.com/office/drawing/2014/main" id="{727EC612-49BA-401A-B880-1DE9A54D40A4}"/>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1" name="TextBox 20">
              <a:extLst>
                <a:ext uri="{FF2B5EF4-FFF2-40B4-BE49-F238E27FC236}">
                  <a16:creationId xmlns:a16="http://schemas.microsoft.com/office/drawing/2014/main" id="{0577D0E9-79C3-4E48-BCAE-1A4A7341FC3E}"/>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22" name="Group 21">
            <a:extLst>
              <a:ext uri="{FF2B5EF4-FFF2-40B4-BE49-F238E27FC236}">
                <a16:creationId xmlns:a16="http://schemas.microsoft.com/office/drawing/2014/main" id="{7E440FF2-B75E-4872-B6C2-1EE54FCDC3B6}"/>
              </a:ext>
            </a:extLst>
          </p:cNvPr>
          <p:cNvGrpSpPr/>
          <p:nvPr/>
        </p:nvGrpSpPr>
        <p:grpSpPr>
          <a:xfrm>
            <a:off x="7550512" y="1880363"/>
            <a:ext cx="662828" cy="662828"/>
            <a:chOff x="1750173" y="2926500"/>
            <a:chExt cx="662828" cy="662828"/>
          </a:xfrm>
        </p:grpSpPr>
        <p:sp>
          <p:nvSpPr>
            <p:cNvPr id="23" name="Oval 22">
              <a:extLst>
                <a:ext uri="{FF2B5EF4-FFF2-40B4-BE49-F238E27FC236}">
                  <a16:creationId xmlns:a16="http://schemas.microsoft.com/office/drawing/2014/main" id="{88129B21-9DBA-4F8E-B63A-BA706CBDDCCF}"/>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4" name="TextBox 23">
              <a:extLst>
                <a:ext uri="{FF2B5EF4-FFF2-40B4-BE49-F238E27FC236}">
                  <a16:creationId xmlns:a16="http://schemas.microsoft.com/office/drawing/2014/main" id="{EF3CBB94-A5ED-4D17-9779-DA5371F4685F}"/>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8</a:t>
              </a:r>
              <a:endParaRPr lang="vi-VN" sz="3200" b="1" dirty="0">
                <a:solidFill>
                  <a:srgbClr val="FF0000"/>
                </a:solidFill>
              </a:endParaRPr>
            </a:p>
          </p:txBody>
        </p:sp>
      </p:grpSp>
      <p:grpSp>
        <p:nvGrpSpPr>
          <p:cNvPr id="25" name="Group 24">
            <a:extLst>
              <a:ext uri="{FF2B5EF4-FFF2-40B4-BE49-F238E27FC236}">
                <a16:creationId xmlns:a16="http://schemas.microsoft.com/office/drawing/2014/main" id="{8437DA79-9DD3-48FD-AAD7-912027B1CD55}"/>
              </a:ext>
            </a:extLst>
          </p:cNvPr>
          <p:cNvGrpSpPr/>
          <p:nvPr/>
        </p:nvGrpSpPr>
        <p:grpSpPr>
          <a:xfrm>
            <a:off x="5433172" y="3054033"/>
            <a:ext cx="662828" cy="662828"/>
            <a:chOff x="1750173" y="2926500"/>
            <a:chExt cx="662828" cy="662828"/>
          </a:xfrm>
        </p:grpSpPr>
        <p:sp>
          <p:nvSpPr>
            <p:cNvPr id="26" name="Oval 25">
              <a:extLst>
                <a:ext uri="{FF2B5EF4-FFF2-40B4-BE49-F238E27FC236}">
                  <a16:creationId xmlns:a16="http://schemas.microsoft.com/office/drawing/2014/main" id="{FF75DA04-B24F-4FFA-9F6B-4B2CFCCB273A}"/>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7" name="TextBox 26">
              <a:extLst>
                <a:ext uri="{FF2B5EF4-FFF2-40B4-BE49-F238E27FC236}">
                  <a16:creationId xmlns:a16="http://schemas.microsoft.com/office/drawing/2014/main" id="{1830166A-8974-4BAD-BBA1-1E4A29CF95D5}"/>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8</a:t>
              </a:r>
              <a:endParaRPr lang="vi-VN" sz="3200" b="1" dirty="0">
                <a:solidFill>
                  <a:srgbClr val="FF0000"/>
                </a:solidFill>
              </a:endParaRPr>
            </a:p>
          </p:txBody>
        </p:sp>
      </p:grpSp>
      <p:grpSp>
        <p:nvGrpSpPr>
          <p:cNvPr id="28" name="Group 27">
            <a:extLst>
              <a:ext uri="{FF2B5EF4-FFF2-40B4-BE49-F238E27FC236}">
                <a16:creationId xmlns:a16="http://schemas.microsoft.com/office/drawing/2014/main" id="{CCC1C983-69A6-44C4-BF66-562BD84FC9A4}"/>
              </a:ext>
            </a:extLst>
          </p:cNvPr>
          <p:cNvGrpSpPr/>
          <p:nvPr/>
        </p:nvGrpSpPr>
        <p:grpSpPr>
          <a:xfrm>
            <a:off x="6087534" y="3900920"/>
            <a:ext cx="662828" cy="662828"/>
            <a:chOff x="1750173" y="2926500"/>
            <a:chExt cx="662828" cy="662828"/>
          </a:xfrm>
        </p:grpSpPr>
        <p:sp>
          <p:nvSpPr>
            <p:cNvPr id="29" name="Oval 28">
              <a:extLst>
                <a:ext uri="{FF2B5EF4-FFF2-40B4-BE49-F238E27FC236}">
                  <a16:creationId xmlns:a16="http://schemas.microsoft.com/office/drawing/2014/main" id="{02E9E2C5-D143-45A7-A5D9-1FABD54F2E5A}"/>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0" name="TextBox 29">
              <a:extLst>
                <a:ext uri="{FF2B5EF4-FFF2-40B4-BE49-F238E27FC236}">
                  <a16:creationId xmlns:a16="http://schemas.microsoft.com/office/drawing/2014/main" id="{FE79C729-D36E-49BF-8645-0E000E1C86FB}"/>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31" name="Group 30">
            <a:extLst>
              <a:ext uri="{FF2B5EF4-FFF2-40B4-BE49-F238E27FC236}">
                <a16:creationId xmlns:a16="http://schemas.microsoft.com/office/drawing/2014/main" id="{A4708202-EAAD-4A8D-BA17-CFB03C0DCB09}"/>
              </a:ext>
            </a:extLst>
          </p:cNvPr>
          <p:cNvGrpSpPr/>
          <p:nvPr/>
        </p:nvGrpSpPr>
        <p:grpSpPr>
          <a:xfrm>
            <a:off x="8006692" y="2771235"/>
            <a:ext cx="662828" cy="662828"/>
            <a:chOff x="1750173" y="2926500"/>
            <a:chExt cx="662828" cy="662828"/>
          </a:xfrm>
        </p:grpSpPr>
        <p:sp>
          <p:nvSpPr>
            <p:cNvPr id="32" name="Oval 31">
              <a:extLst>
                <a:ext uri="{FF2B5EF4-FFF2-40B4-BE49-F238E27FC236}">
                  <a16:creationId xmlns:a16="http://schemas.microsoft.com/office/drawing/2014/main" id="{36097D49-5F1E-456C-AEF1-09D5A61F3703}"/>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3" name="TextBox 32">
              <a:extLst>
                <a:ext uri="{FF2B5EF4-FFF2-40B4-BE49-F238E27FC236}">
                  <a16:creationId xmlns:a16="http://schemas.microsoft.com/office/drawing/2014/main" id="{DC70170C-ACB3-4642-8C85-C26F47E69F25}"/>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4</a:t>
              </a:r>
              <a:endParaRPr lang="vi-VN" sz="3200" b="1" dirty="0">
                <a:solidFill>
                  <a:srgbClr val="FF0000"/>
                </a:solidFill>
              </a:endParaRPr>
            </a:p>
          </p:txBody>
        </p:sp>
      </p:grpSp>
      <p:sp>
        <p:nvSpPr>
          <p:cNvPr id="34" name="Rectangle: Rounded Corners 37">
            <a:extLst>
              <a:ext uri="{FF2B5EF4-FFF2-40B4-BE49-F238E27FC236}">
                <a16:creationId xmlns:a16="http://schemas.microsoft.com/office/drawing/2014/main" id="{C704D3B5-CC30-4FE5-B342-E7C896D0DC24}"/>
              </a:ext>
            </a:extLst>
          </p:cNvPr>
          <p:cNvSpPr/>
          <p:nvPr/>
        </p:nvSpPr>
        <p:spPr>
          <a:xfrm>
            <a:off x="824020" y="2132528"/>
            <a:ext cx="1170815" cy="582364"/>
          </a:xfrm>
          <a:custGeom>
            <a:avLst/>
            <a:gdLst>
              <a:gd name="connsiteX0" fmla="*/ 0 w 1170815"/>
              <a:gd name="connsiteY0" fmla="*/ 97063 h 582364"/>
              <a:gd name="connsiteX1" fmla="*/ 97063 w 1170815"/>
              <a:gd name="connsiteY1" fmla="*/ 0 h 582364"/>
              <a:gd name="connsiteX2" fmla="*/ 595174 w 1170815"/>
              <a:gd name="connsiteY2" fmla="*/ 0 h 582364"/>
              <a:gd name="connsiteX3" fmla="*/ 1073752 w 1170815"/>
              <a:gd name="connsiteY3" fmla="*/ 0 h 582364"/>
              <a:gd name="connsiteX4" fmla="*/ 1170815 w 1170815"/>
              <a:gd name="connsiteY4" fmla="*/ 97063 h 582364"/>
              <a:gd name="connsiteX5" fmla="*/ 1170815 w 1170815"/>
              <a:gd name="connsiteY5" fmla="*/ 485301 h 582364"/>
              <a:gd name="connsiteX6" fmla="*/ 1073752 w 1170815"/>
              <a:gd name="connsiteY6" fmla="*/ 582364 h 582364"/>
              <a:gd name="connsiteX7" fmla="*/ 585408 w 1170815"/>
              <a:gd name="connsiteY7" fmla="*/ 582364 h 582364"/>
              <a:gd name="connsiteX8" fmla="*/ 97063 w 1170815"/>
              <a:gd name="connsiteY8" fmla="*/ 582364 h 582364"/>
              <a:gd name="connsiteX9" fmla="*/ 0 w 1170815"/>
              <a:gd name="connsiteY9" fmla="*/ 485301 h 582364"/>
              <a:gd name="connsiteX10" fmla="*/ 0 w 1170815"/>
              <a:gd name="connsiteY10" fmla="*/ 97063 h 58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582364" fill="none" extrusionOk="0">
                <a:moveTo>
                  <a:pt x="0" y="97063"/>
                </a:moveTo>
                <a:cubicBezTo>
                  <a:pt x="610" y="45950"/>
                  <a:pt x="39317" y="3397"/>
                  <a:pt x="97063" y="0"/>
                </a:cubicBezTo>
                <a:cubicBezTo>
                  <a:pt x="272825" y="-49895"/>
                  <a:pt x="432251" y="27766"/>
                  <a:pt x="595174" y="0"/>
                </a:cubicBezTo>
                <a:cubicBezTo>
                  <a:pt x="758097" y="-27766"/>
                  <a:pt x="862486" y="30848"/>
                  <a:pt x="1073752" y="0"/>
                </a:cubicBezTo>
                <a:cubicBezTo>
                  <a:pt x="1119655" y="496"/>
                  <a:pt x="1168682" y="54387"/>
                  <a:pt x="1170815" y="97063"/>
                </a:cubicBezTo>
                <a:cubicBezTo>
                  <a:pt x="1186066" y="250764"/>
                  <a:pt x="1133393" y="401709"/>
                  <a:pt x="1170815" y="485301"/>
                </a:cubicBezTo>
                <a:cubicBezTo>
                  <a:pt x="1170637" y="551202"/>
                  <a:pt x="1123192" y="588315"/>
                  <a:pt x="1073752" y="582364"/>
                </a:cubicBezTo>
                <a:cubicBezTo>
                  <a:pt x="876808" y="605428"/>
                  <a:pt x="705735" y="540515"/>
                  <a:pt x="585408" y="582364"/>
                </a:cubicBezTo>
                <a:cubicBezTo>
                  <a:pt x="465081" y="624213"/>
                  <a:pt x="197624" y="539628"/>
                  <a:pt x="97063" y="582364"/>
                </a:cubicBezTo>
                <a:cubicBezTo>
                  <a:pt x="42259" y="570264"/>
                  <a:pt x="9502" y="536965"/>
                  <a:pt x="0" y="485301"/>
                </a:cubicBezTo>
                <a:cubicBezTo>
                  <a:pt x="-16316" y="299838"/>
                  <a:pt x="25360" y="271827"/>
                  <a:pt x="0" y="97063"/>
                </a:cubicBezTo>
                <a:close/>
              </a:path>
              <a:path w="1170815" h="582364" stroke="0" extrusionOk="0">
                <a:moveTo>
                  <a:pt x="0" y="97063"/>
                </a:moveTo>
                <a:cubicBezTo>
                  <a:pt x="-1577" y="42933"/>
                  <a:pt x="44043" y="1688"/>
                  <a:pt x="97063" y="0"/>
                </a:cubicBezTo>
                <a:cubicBezTo>
                  <a:pt x="255563" y="-32097"/>
                  <a:pt x="433134" y="34774"/>
                  <a:pt x="575641" y="0"/>
                </a:cubicBezTo>
                <a:cubicBezTo>
                  <a:pt x="718148" y="-34774"/>
                  <a:pt x="856850" y="50631"/>
                  <a:pt x="1073752" y="0"/>
                </a:cubicBezTo>
                <a:cubicBezTo>
                  <a:pt x="1123670" y="6715"/>
                  <a:pt x="1169291" y="40089"/>
                  <a:pt x="1170815" y="97063"/>
                </a:cubicBezTo>
                <a:cubicBezTo>
                  <a:pt x="1210275" y="266823"/>
                  <a:pt x="1138318" y="346592"/>
                  <a:pt x="1170815" y="485301"/>
                </a:cubicBezTo>
                <a:cubicBezTo>
                  <a:pt x="1157881" y="532134"/>
                  <a:pt x="1115394" y="591790"/>
                  <a:pt x="1073752" y="582364"/>
                </a:cubicBezTo>
                <a:cubicBezTo>
                  <a:pt x="961014" y="620227"/>
                  <a:pt x="792339" y="527828"/>
                  <a:pt x="614708" y="582364"/>
                </a:cubicBezTo>
                <a:cubicBezTo>
                  <a:pt x="437077" y="636900"/>
                  <a:pt x="231912" y="539985"/>
                  <a:pt x="97063" y="582364"/>
                </a:cubicBezTo>
                <a:cubicBezTo>
                  <a:pt x="41205" y="579470"/>
                  <a:pt x="-1704" y="539386"/>
                  <a:pt x="0" y="485301"/>
                </a:cubicBezTo>
                <a:cubicBezTo>
                  <a:pt x="-4281" y="298667"/>
                  <a:pt x="943" y="200844"/>
                  <a:pt x="0" y="97063"/>
                </a:cubicBezTo>
                <a:close/>
              </a:path>
            </a:pathLst>
          </a:custGeom>
          <a:ln w="38100">
            <a:solidFill>
              <a:schemeClr val="accent1"/>
            </a:solidFill>
            <a:extLst>
              <a:ext uri="{C807C97D-BFC1-408E-A445-0C87EB9F89A2}">
                <ask:lineSketchStyleProp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35" name="Rectangle: Rounded Corners 38">
            <a:extLst>
              <a:ext uri="{FF2B5EF4-FFF2-40B4-BE49-F238E27FC236}">
                <a16:creationId xmlns:a16="http://schemas.microsoft.com/office/drawing/2014/main" id="{2D048613-96F2-4F05-AC06-5C20320EB687}"/>
              </a:ext>
            </a:extLst>
          </p:cNvPr>
          <p:cNvSpPr/>
          <p:nvPr/>
        </p:nvSpPr>
        <p:spPr>
          <a:xfrm>
            <a:off x="10039166" y="2234389"/>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36" name="Rectangle: Rounded Corners 39">
            <a:extLst>
              <a:ext uri="{FF2B5EF4-FFF2-40B4-BE49-F238E27FC236}">
                <a16:creationId xmlns:a16="http://schemas.microsoft.com/office/drawing/2014/main" id="{49A8396D-160D-47E5-A701-A2B8ACD9B71C}"/>
              </a:ext>
            </a:extLst>
          </p:cNvPr>
          <p:cNvSpPr/>
          <p:nvPr/>
        </p:nvSpPr>
        <p:spPr>
          <a:xfrm>
            <a:off x="824020" y="4799267"/>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3 con</a:t>
            </a:r>
          </a:p>
        </p:txBody>
      </p:sp>
      <p:sp>
        <p:nvSpPr>
          <p:cNvPr id="37" name="Rectangle: Rounded Corners 40">
            <a:extLst>
              <a:ext uri="{FF2B5EF4-FFF2-40B4-BE49-F238E27FC236}">
                <a16:creationId xmlns:a16="http://schemas.microsoft.com/office/drawing/2014/main" id="{1FF01535-CCA9-4687-A297-E34F2F339E68}"/>
              </a:ext>
            </a:extLst>
          </p:cNvPr>
          <p:cNvSpPr/>
          <p:nvPr/>
        </p:nvSpPr>
        <p:spPr>
          <a:xfrm>
            <a:off x="10039166" y="4799266"/>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38" name="TextBox 37">
            <a:extLst>
              <a:ext uri="{FF2B5EF4-FFF2-40B4-BE49-F238E27FC236}">
                <a16:creationId xmlns:a16="http://schemas.microsoft.com/office/drawing/2014/main" id="{BF669857-EF60-4CDB-B541-22DF46A25F32}"/>
              </a:ext>
            </a:extLst>
          </p:cNvPr>
          <p:cNvSpPr txBox="1"/>
          <p:nvPr/>
        </p:nvSpPr>
        <p:spPr>
          <a:xfrm>
            <a:off x="1411401" y="5926594"/>
            <a:ext cx="5900974" cy="461665"/>
          </a:xfrm>
          <a:prstGeom prst="rect">
            <a:avLst/>
          </a:prstGeom>
          <a:noFill/>
        </p:spPr>
        <p:txBody>
          <a:bodyPr wrap="none" rtlCol="0">
            <a:spAutoFit/>
          </a:bodyPr>
          <a:lstStyle/>
          <a:p>
            <a:r>
              <a:rPr lang="vi-VN" sz="2400" dirty="0"/>
              <a:t>b) Con mèo nào câu được nhiều cá nhất?</a:t>
            </a:r>
          </a:p>
        </p:txBody>
      </p:sp>
      <p:sp>
        <p:nvSpPr>
          <p:cNvPr id="39" name="Oval 38">
            <a:extLst>
              <a:ext uri="{FF2B5EF4-FFF2-40B4-BE49-F238E27FC236}">
                <a16:creationId xmlns:a16="http://schemas.microsoft.com/office/drawing/2014/main" id="{045313C7-BEBC-48EE-BB73-B167349FA65E}"/>
              </a:ext>
            </a:extLst>
          </p:cNvPr>
          <p:cNvSpPr/>
          <p:nvPr/>
        </p:nvSpPr>
        <p:spPr>
          <a:xfrm>
            <a:off x="1662545" y="3716861"/>
            <a:ext cx="2029442" cy="17633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75265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p:tgtEl>
                                          <p:spTgt spid="7"/>
                                        </p:tgtEl>
                                        <p:attrNameLst>
                                          <p:attrName>ppt_y</p:attrName>
                                        </p:attrNameLst>
                                      </p:cBhvr>
                                      <p:tavLst>
                                        <p:tav tm="0">
                                          <p:val>
                                            <p:strVal val="#ppt_y+#ppt_h*1.125000"/>
                                          </p:val>
                                        </p:tav>
                                        <p:tav tm="100000">
                                          <p:val>
                                            <p:strVal val="#ppt_y"/>
                                          </p:val>
                                        </p:tav>
                                      </p:tavLst>
                                    </p:anim>
                                    <p:animEffect transition="in" filter="wipe(up)">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p:tgtEl>
                                          <p:spTgt spid="10"/>
                                        </p:tgtEl>
                                        <p:attrNameLst>
                                          <p:attrName>ppt_y</p:attrName>
                                        </p:attrNameLst>
                                      </p:cBhvr>
                                      <p:tavLst>
                                        <p:tav tm="0">
                                          <p:val>
                                            <p:strVal val="#ppt_y+#ppt_h*1.125000"/>
                                          </p:val>
                                        </p:tav>
                                        <p:tav tm="100000">
                                          <p:val>
                                            <p:strVal val="#ppt_y"/>
                                          </p:val>
                                        </p:tav>
                                      </p:tavLst>
                                    </p:anim>
                                    <p:animEffect transition="in" filter="wipe(up)">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p:tgtEl>
                                          <p:spTgt spid="13"/>
                                        </p:tgtEl>
                                        <p:attrNameLst>
                                          <p:attrName>ppt_y</p:attrName>
                                        </p:attrNameLst>
                                      </p:cBhvr>
                                      <p:tavLst>
                                        <p:tav tm="0">
                                          <p:val>
                                            <p:strVal val="#ppt_y+#ppt_h*1.125000"/>
                                          </p:val>
                                        </p:tav>
                                        <p:tav tm="100000">
                                          <p:val>
                                            <p:strVal val="#ppt_y"/>
                                          </p:val>
                                        </p:tav>
                                      </p:tavLst>
                                    </p:anim>
                                    <p:animEffect transition="in" filter="wipe(up)">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p:tgtEl>
                                          <p:spTgt spid="16"/>
                                        </p:tgtEl>
                                        <p:attrNameLst>
                                          <p:attrName>ppt_y</p:attrName>
                                        </p:attrNameLst>
                                      </p:cBhvr>
                                      <p:tavLst>
                                        <p:tav tm="0">
                                          <p:val>
                                            <p:strVal val="#ppt_y+#ppt_h*1.125000"/>
                                          </p:val>
                                        </p:tav>
                                        <p:tav tm="100000">
                                          <p:val>
                                            <p:strVal val="#ppt_y"/>
                                          </p:val>
                                        </p:tav>
                                      </p:tavLst>
                                    </p:anim>
                                    <p:animEffect transition="in" filter="wipe(up)">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p:tgtEl>
                                          <p:spTgt spid="19"/>
                                        </p:tgtEl>
                                        <p:attrNameLst>
                                          <p:attrName>ppt_y</p:attrName>
                                        </p:attrNameLst>
                                      </p:cBhvr>
                                      <p:tavLst>
                                        <p:tav tm="0">
                                          <p:val>
                                            <p:strVal val="#ppt_y+#ppt_h*1.125000"/>
                                          </p:val>
                                        </p:tav>
                                        <p:tav tm="100000">
                                          <p:val>
                                            <p:strVal val="#ppt_y"/>
                                          </p:val>
                                        </p:tav>
                                      </p:tavLst>
                                    </p:anim>
                                    <p:animEffect transition="in" filter="wipe(up)">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p:tgtEl>
                                          <p:spTgt spid="22"/>
                                        </p:tgtEl>
                                        <p:attrNameLst>
                                          <p:attrName>ppt_y</p:attrName>
                                        </p:attrNameLst>
                                      </p:cBhvr>
                                      <p:tavLst>
                                        <p:tav tm="0">
                                          <p:val>
                                            <p:strVal val="#ppt_y+#ppt_h*1.125000"/>
                                          </p:val>
                                        </p:tav>
                                        <p:tav tm="100000">
                                          <p:val>
                                            <p:strVal val="#ppt_y"/>
                                          </p:val>
                                        </p:tav>
                                      </p:tavLst>
                                    </p:anim>
                                    <p:animEffect transition="in" filter="wipe(up)">
                                      <p:cBhvr>
                                        <p:cTn id="56" dur="5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nodeType="click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p:tgtEl>
                                          <p:spTgt spid="25"/>
                                        </p:tgtEl>
                                        <p:attrNameLst>
                                          <p:attrName>ppt_y</p:attrName>
                                        </p:attrNameLst>
                                      </p:cBhvr>
                                      <p:tavLst>
                                        <p:tav tm="0">
                                          <p:val>
                                            <p:strVal val="#ppt_y+#ppt_h*1.125000"/>
                                          </p:val>
                                        </p:tav>
                                        <p:tav tm="100000">
                                          <p:val>
                                            <p:strVal val="#ppt_y"/>
                                          </p:val>
                                        </p:tav>
                                      </p:tavLst>
                                    </p:anim>
                                    <p:animEffect transition="in" filter="wipe(up)">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nodeType="click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p:tgtEl>
                                          <p:spTgt spid="28"/>
                                        </p:tgtEl>
                                        <p:attrNameLst>
                                          <p:attrName>ppt_y</p:attrName>
                                        </p:attrNameLst>
                                      </p:cBhvr>
                                      <p:tavLst>
                                        <p:tav tm="0">
                                          <p:val>
                                            <p:strVal val="#ppt_y+#ppt_h*1.125000"/>
                                          </p:val>
                                        </p:tav>
                                        <p:tav tm="100000">
                                          <p:val>
                                            <p:strVal val="#ppt_y"/>
                                          </p:val>
                                        </p:tav>
                                      </p:tavLst>
                                    </p:anim>
                                    <p:animEffect transition="in" filter="wipe(up)">
                                      <p:cBhvr>
                                        <p:cTn id="68" dur="500"/>
                                        <p:tgtEl>
                                          <p:spTgt spid="28"/>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nodeType="click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additive="base">
                                        <p:cTn id="73" dur="500"/>
                                        <p:tgtEl>
                                          <p:spTgt spid="31"/>
                                        </p:tgtEl>
                                        <p:attrNameLst>
                                          <p:attrName>ppt_y</p:attrName>
                                        </p:attrNameLst>
                                      </p:cBhvr>
                                      <p:tavLst>
                                        <p:tav tm="0">
                                          <p:val>
                                            <p:strVal val="#ppt_y+#ppt_h*1.125000"/>
                                          </p:val>
                                        </p:tav>
                                        <p:tav tm="100000">
                                          <p:val>
                                            <p:strVal val="#ppt_y"/>
                                          </p:val>
                                        </p:tav>
                                      </p:tavLst>
                                    </p:anim>
                                    <p:animEffect transition="in" filter="wipe(up)">
                                      <p:cBhvr>
                                        <p:cTn id="74" dur="500"/>
                                        <p:tgtEl>
                                          <p:spTgt spid="31"/>
                                        </p:tgtEl>
                                      </p:cBhvr>
                                    </p:animEffect>
                                  </p:childTnLst>
                                </p:cTn>
                              </p:par>
                            </p:childTnLst>
                          </p:cTn>
                        </p:par>
                      </p:childTnLst>
                    </p:cTn>
                  </p:par>
                  <p:par>
                    <p:cTn id="75" fill="hold">
                      <p:stCondLst>
                        <p:cond delay="indefinite"/>
                      </p:stCondLst>
                      <p:childTnLst>
                        <p:par>
                          <p:cTn id="76" fill="hold">
                            <p:stCondLst>
                              <p:cond delay="0"/>
                            </p:stCondLst>
                            <p:childTnLst>
                              <p:par>
                                <p:cTn id="77" presetID="26" presetClass="emph" presetSubtype="0" repeatCount="3000" fill="hold" nodeType="clickEffect">
                                  <p:stCondLst>
                                    <p:cond delay="0"/>
                                  </p:stCondLst>
                                  <p:childTnLst>
                                    <p:animEffect transition="out" filter="fade">
                                      <p:cBhvr>
                                        <p:cTn id="78" dur="500" tmFilter="0, 0; .2, .5; .8, .5; 1, 0"/>
                                        <p:tgtEl>
                                          <p:spTgt spid="7"/>
                                        </p:tgtEl>
                                      </p:cBhvr>
                                    </p:animEffect>
                                    <p:animScale>
                                      <p:cBhvr>
                                        <p:cTn id="79" dur="250" autoRev="1" fill="hold"/>
                                        <p:tgtEl>
                                          <p:spTgt spid="7"/>
                                        </p:tgtEl>
                                      </p:cBhvr>
                                      <p:by x="105000" y="105000"/>
                                    </p:animScale>
                                  </p:childTnLst>
                                </p:cTn>
                              </p:par>
                              <p:par>
                                <p:cTn id="80" presetID="26" presetClass="emph" presetSubtype="0" repeatCount="3000" fill="hold" nodeType="withEffect">
                                  <p:stCondLst>
                                    <p:cond delay="0"/>
                                  </p:stCondLst>
                                  <p:childTnLst>
                                    <p:animEffect transition="out" filter="fade">
                                      <p:cBhvr>
                                        <p:cTn id="81" dur="500" tmFilter="0, 0; .2, .5; .8, .5; 1, 0"/>
                                        <p:tgtEl>
                                          <p:spTgt spid="31"/>
                                        </p:tgtEl>
                                      </p:cBhvr>
                                    </p:animEffect>
                                    <p:animScale>
                                      <p:cBhvr>
                                        <p:cTn id="82" dur="250" autoRev="1" fill="hold"/>
                                        <p:tgtEl>
                                          <p:spTgt spid="31"/>
                                        </p:tgtEl>
                                      </p:cBhvr>
                                      <p:by x="105000" y="105000"/>
                                    </p:animScale>
                                  </p:childTnLst>
                                </p:cTn>
                              </p:par>
                            </p:childTnLst>
                          </p:cTn>
                        </p:par>
                        <p:par>
                          <p:cTn id="83" fill="hold">
                            <p:stCondLst>
                              <p:cond delay="1500"/>
                            </p:stCondLst>
                            <p:childTnLst>
                              <p:par>
                                <p:cTn id="84" presetID="53" presetClass="entr" presetSubtype="16"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 calcmode="lin" valueType="num">
                                      <p:cBhvr>
                                        <p:cTn id="86" dur="500" fill="hold"/>
                                        <p:tgtEl>
                                          <p:spTgt spid="34"/>
                                        </p:tgtEl>
                                        <p:attrNameLst>
                                          <p:attrName>ppt_w</p:attrName>
                                        </p:attrNameLst>
                                      </p:cBhvr>
                                      <p:tavLst>
                                        <p:tav tm="0">
                                          <p:val>
                                            <p:fltVal val="0"/>
                                          </p:val>
                                        </p:tav>
                                        <p:tav tm="100000">
                                          <p:val>
                                            <p:strVal val="#ppt_w"/>
                                          </p:val>
                                        </p:tav>
                                      </p:tavLst>
                                    </p:anim>
                                    <p:anim calcmode="lin" valueType="num">
                                      <p:cBhvr>
                                        <p:cTn id="87" dur="500" fill="hold"/>
                                        <p:tgtEl>
                                          <p:spTgt spid="34"/>
                                        </p:tgtEl>
                                        <p:attrNameLst>
                                          <p:attrName>ppt_h</p:attrName>
                                        </p:attrNameLst>
                                      </p:cBhvr>
                                      <p:tavLst>
                                        <p:tav tm="0">
                                          <p:val>
                                            <p:fltVal val="0"/>
                                          </p:val>
                                        </p:tav>
                                        <p:tav tm="100000">
                                          <p:val>
                                            <p:strVal val="#ppt_h"/>
                                          </p:val>
                                        </p:tav>
                                      </p:tavLst>
                                    </p:anim>
                                    <p:animEffect transition="in" filter="fade">
                                      <p:cBhvr>
                                        <p:cTn id="88" dur="500"/>
                                        <p:tgtEl>
                                          <p:spTgt spid="34"/>
                                        </p:tgtEl>
                                      </p:cBhvr>
                                    </p:animEffect>
                                  </p:childTnLst>
                                </p:cTn>
                              </p:par>
                            </p:childTnLst>
                          </p:cTn>
                        </p:par>
                      </p:childTnLst>
                    </p:cTn>
                  </p:par>
                  <p:par>
                    <p:cTn id="89" fill="hold">
                      <p:stCondLst>
                        <p:cond delay="indefinite"/>
                      </p:stCondLst>
                      <p:childTnLst>
                        <p:par>
                          <p:cTn id="90" fill="hold">
                            <p:stCondLst>
                              <p:cond delay="0"/>
                            </p:stCondLst>
                            <p:childTnLst>
                              <p:par>
                                <p:cTn id="91" presetID="26" presetClass="emph" presetSubtype="0" repeatCount="3000" fill="hold" nodeType="clickEffect">
                                  <p:stCondLst>
                                    <p:cond delay="0"/>
                                  </p:stCondLst>
                                  <p:childTnLst>
                                    <p:animEffect transition="out" filter="fade">
                                      <p:cBhvr>
                                        <p:cTn id="92" dur="500" tmFilter="0, 0; .2, .5; .8, .5; 1, 0"/>
                                        <p:tgtEl>
                                          <p:spTgt spid="10"/>
                                        </p:tgtEl>
                                      </p:cBhvr>
                                    </p:animEffect>
                                    <p:animScale>
                                      <p:cBhvr>
                                        <p:cTn id="93" dur="250" autoRev="1" fill="hold"/>
                                        <p:tgtEl>
                                          <p:spTgt spid="10"/>
                                        </p:tgtEl>
                                      </p:cBhvr>
                                      <p:by x="105000" y="105000"/>
                                    </p:animScale>
                                  </p:childTnLst>
                                </p:cTn>
                              </p:par>
                              <p:par>
                                <p:cTn id="94" presetID="26" presetClass="emph" presetSubtype="0" repeatCount="3000" fill="hold" nodeType="withEffect">
                                  <p:stCondLst>
                                    <p:cond delay="0"/>
                                  </p:stCondLst>
                                  <p:childTnLst>
                                    <p:animEffect transition="out" filter="fade">
                                      <p:cBhvr>
                                        <p:cTn id="95" dur="500" tmFilter="0, 0; .2, .5; .8, .5; 1, 0"/>
                                        <p:tgtEl>
                                          <p:spTgt spid="13"/>
                                        </p:tgtEl>
                                      </p:cBhvr>
                                    </p:animEffect>
                                    <p:animScale>
                                      <p:cBhvr>
                                        <p:cTn id="96" dur="250" autoRev="1" fill="hold"/>
                                        <p:tgtEl>
                                          <p:spTgt spid="13"/>
                                        </p:tgtEl>
                                      </p:cBhvr>
                                      <p:by x="105000" y="105000"/>
                                    </p:animScale>
                                  </p:childTnLst>
                                </p:cTn>
                              </p:par>
                            </p:childTnLst>
                          </p:cTn>
                        </p:par>
                        <p:par>
                          <p:cTn id="97" fill="hold">
                            <p:stCondLst>
                              <p:cond delay="1500"/>
                            </p:stCondLst>
                            <p:childTnLst>
                              <p:par>
                                <p:cTn id="98" presetID="53" presetClass="entr" presetSubtype="16" fill="hold" grpId="0" nodeType="afterEffect">
                                  <p:stCondLst>
                                    <p:cond delay="0"/>
                                  </p:stCondLst>
                                  <p:childTnLst>
                                    <p:set>
                                      <p:cBhvr>
                                        <p:cTn id="99" dur="1" fill="hold">
                                          <p:stCondLst>
                                            <p:cond delay="0"/>
                                          </p:stCondLst>
                                        </p:cTn>
                                        <p:tgtEl>
                                          <p:spTgt spid="35"/>
                                        </p:tgtEl>
                                        <p:attrNameLst>
                                          <p:attrName>style.visibility</p:attrName>
                                        </p:attrNameLst>
                                      </p:cBhvr>
                                      <p:to>
                                        <p:strVal val="visible"/>
                                      </p:to>
                                    </p:set>
                                    <p:anim calcmode="lin" valueType="num">
                                      <p:cBhvr>
                                        <p:cTn id="100" dur="500" fill="hold"/>
                                        <p:tgtEl>
                                          <p:spTgt spid="35"/>
                                        </p:tgtEl>
                                        <p:attrNameLst>
                                          <p:attrName>ppt_w</p:attrName>
                                        </p:attrNameLst>
                                      </p:cBhvr>
                                      <p:tavLst>
                                        <p:tav tm="0">
                                          <p:val>
                                            <p:fltVal val="0"/>
                                          </p:val>
                                        </p:tav>
                                        <p:tav tm="100000">
                                          <p:val>
                                            <p:strVal val="#ppt_w"/>
                                          </p:val>
                                        </p:tav>
                                      </p:tavLst>
                                    </p:anim>
                                    <p:anim calcmode="lin" valueType="num">
                                      <p:cBhvr>
                                        <p:cTn id="101" dur="500" fill="hold"/>
                                        <p:tgtEl>
                                          <p:spTgt spid="35"/>
                                        </p:tgtEl>
                                        <p:attrNameLst>
                                          <p:attrName>ppt_h</p:attrName>
                                        </p:attrNameLst>
                                      </p:cBhvr>
                                      <p:tavLst>
                                        <p:tav tm="0">
                                          <p:val>
                                            <p:fltVal val="0"/>
                                          </p:val>
                                        </p:tav>
                                        <p:tav tm="100000">
                                          <p:val>
                                            <p:strVal val="#ppt_h"/>
                                          </p:val>
                                        </p:tav>
                                      </p:tavLst>
                                    </p:anim>
                                    <p:animEffect transition="in" filter="fade">
                                      <p:cBhvr>
                                        <p:cTn id="102" dur="500"/>
                                        <p:tgtEl>
                                          <p:spTgt spid="35"/>
                                        </p:tgtEl>
                                      </p:cBhvr>
                                    </p:animEffect>
                                  </p:childTnLst>
                                </p:cTn>
                              </p:par>
                            </p:childTnLst>
                          </p:cTn>
                        </p:par>
                      </p:childTnLst>
                    </p:cTn>
                  </p:par>
                  <p:par>
                    <p:cTn id="103" fill="hold">
                      <p:stCondLst>
                        <p:cond delay="indefinite"/>
                      </p:stCondLst>
                      <p:childTnLst>
                        <p:par>
                          <p:cTn id="104" fill="hold">
                            <p:stCondLst>
                              <p:cond delay="0"/>
                            </p:stCondLst>
                            <p:childTnLst>
                              <p:par>
                                <p:cTn id="105" presetID="26" presetClass="emph" presetSubtype="0" repeatCount="3000" fill="hold" nodeType="clickEffect">
                                  <p:stCondLst>
                                    <p:cond delay="0"/>
                                  </p:stCondLst>
                                  <p:childTnLst>
                                    <p:animEffect transition="out" filter="fade">
                                      <p:cBhvr>
                                        <p:cTn id="106" dur="500" tmFilter="0, 0; .2, .5; .8, .5; 1, 0"/>
                                        <p:tgtEl>
                                          <p:spTgt spid="16"/>
                                        </p:tgtEl>
                                      </p:cBhvr>
                                    </p:animEffect>
                                    <p:animScale>
                                      <p:cBhvr>
                                        <p:cTn id="107" dur="250" autoRev="1" fill="hold"/>
                                        <p:tgtEl>
                                          <p:spTgt spid="16"/>
                                        </p:tgtEl>
                                      </p:cBhvr>
                                      <p:by x="105000" y="105000"/>
                                    </p:animScale>
                                  </p:childTnLst>
                                </p:cTn>
                              </p:par>
                              <p:par>
                                <p:cTn id="108" presetID="26" presetClass="emph" presetSubtype="0" repeatCount="3000" fill="hold" nodeType="withEffect">
                                  <p:stCondLst>
                                    <p:cond delay="0"/>
                                  </p:stCondLst>
                                  <p:childTnLst>
                                    <p:animEffect transition="out" filter="fade">
                                      <p:cBhvr>
                                        <p:cTn id="109" dur="500" tmFilter="0, 0; .2, .5; .8, .5; 1, 0"/>
                                        <p:tgtEl>
                                          <p:spTgt spid="19"/>
                                        </p:tgtEl>
                                      </p:cBhvr>
                                    </p:animEffect>
                                    <p:animScale>
                                      <p:cBhvr>
                                        <p:cTn id="110" dur="250" autoRev="1" fill="hold"/>
                                        <p:tgtEl>
                                          <p:spTgt spid="19"/>
                                        </p:tgtEl>
                                      </p:cBhvr>
                                      <p:by x="105000" y="105000"/>
                                    </p:animScale>
                                  </p:childTnLst>
                                </p:cTn>
                              </p:par>
                              <p:par>
                                <p:cTn id="111" presetID="26" presetClass="emph" presetSubtype="0" repeatCount="3000" fill="hold" nodeType="withEffect">
                                  <p:stCondLst>
                                    <p:cond delay="0"/>
                                  </p:stCondLst>
                                  <p:childTnLst>
                                    <p:animEffect transition="out" filter="fade">
                                      <p:cBhvr>
                                        <p:cTn id="112" dur="500" tmFilter="0, 0; .2, .5; .8, .5; 1, 0"/>
                                        <p:tgtEl>
                                          <p:spTgt spid="28"/>
                                        </p:tgtEl>
                                      </p:cBhvr>
                                    </p:animEffect>
                                    <p:animScale>
                                      <p:cBhvr>
                                        <p:cTn id="113" dur="250" autoRev="1" fill="hold"/>
                                        <p:tgtEl>
                                          <p:spTgt spid="28"/>
                                        </p:tgtEl>
                                      </p:cBhvr>
                                      <p:by x="105000" y="105000"/>
                                    </p:animScale>
                                  </p:childTnLst>
                                </p:cTn>
                              </p:par>
                            </p:childTnLst>
                          </p:cTn>
                        </p:par>
                        <p:par>
                          <p:cTn id="114" fill="hold">
                            <p:stCondLst>
                              <p:cond delay="1500"/>
                            </p:stCondLst>
                            <p:childTnLst>
                              <p:par>
                                <p:cTn id="115" presetID="53" presetClass="entr" presetSubtype="16" fill="hold" grpId="0" nodeType="afterEffect">
                                  <p:stCondLst>
                                    <p:cond delay="0"/>
                                  </p:stCondLst>
                                  <p:childTnLst>
                                    <p:set>
                                      <p:cBhvr>
                                        <p:cTn id="116" dur="1" fill="hold">
                                          <p:stCondLst>
                                            <p:cond delay="0"/>
                                          </p:stCondLst>
                                        </p:cTn>
                                        <p:tgtEl>
                                          <p:spTgt spid="36"/>
                                        </p:tgtEl>
                                        <p:attrNameLst>
                                          <p:attrName>style.visibility</p:attrName>
                                        </p:attrNameLst>
                                      </p:cBhvr>
                                      <p:to>
                                        <p:strVal val="visible"/>
                                      </p:to>
                                    </p:set>
                                    <p:anim calcmode="lin" valueType="num">
                                      <p:cBhvr>
                                        <p:cTn id="117" dur="500" fill="hold"/>
                                        <p:tgtEl>
                                          <p:spTgt spid="36"/>
                                        </p:tgtEl>
                                        <p:attrNameLst>
                                          <p:attrName>ppt_w</p:attrName>
                                        </p:attrNameLst>
                                      </p:cBhvr>
                                      <p:tavLst>
                                        <p:tav tm="0">
                                          <p:val>
                                            <p:fltVal val="0"/>
                                          </p:val>
                                        </p:tav>
                                        <p:tav tm="100000">
                                          <p:val>
                                            <p:strVal val="#ppt_w"/>
                                          </p:val>
                                        </p:tav>
                                      </p:tavLst>
                                    </p:anim>
                                    <p:anim calcmode="lin" valueType="num">
                                      <p:cBhvr>
                                        <p:cTn id="118" dur="500" fill="hold"/>
                                        <p:tgtEl>
                                          <p:spTgt spid="36"/>
                                        </p:tgtEl>
                                        <p:attrNameLst>
                                          <p:attrName>ppt_h</p:attrName>
                                        </p:attrNameLst>
                                      </p:cBhvr>
                                      <p:tavLst>
                                        <p:tav tm="0">
                                          <p:val>
                                            <p:fltVal val="0"/>
                                          </p:val>
                                        </p:tav>
                                        <p:tav tm="100000">
                                          <p:val>
                                            <p:strVal val="#ppt_h"/>
                                          </p:val>
                                        </p:tav>
                                      </p:tavLst>
                                    </p:anim>
                                    <p:animEffect transition="in" filter="fade">
                                      <p:cBhvr>
                                        <p:cTn id="119" dur="500"/>
                                        <p:tgtEl>
                                          <p:spTgt spid="36"/>
                                        </p:tgtEl>
                                      </p:cBhvr>
                                    </p:animEffect>
                                  </p:childTnLst>
                                </p:cTn>
                              </p:par>
                            </p:childTnLst>
                          </p:cTn>
                        </p:par>
                      </p:childTnLst>
                    </p:cTn>
                  </p:par>
                  <p:par>
                    <p:cTn id="120" fill="hold">
                      <p:stCondLst>
                        <p:cond delay="indefinite"/>
                      </p:stCondLst>
                      <p:childTnLst>
                        <p:par>
                          <p:cTn id="121" fill="hold">
                            <p:stCondLst>
                              <p:cond delay="0"/>
                            </p:stCondLst>
                            <p:childTnLst>
                              <p:par>
                                <p:cTn id="122" presetID="26" presetClass="emph" presetSubtype="0" repeatCount="3000" fill="hold" nodeType="clickEffect">
                                  <p:stCondLst>
                                    <p:cond delay="0"/>
                                  </p:stCondLst>
                                  <p:childTnLst>
                                    <p:animEffect transition="out" filter="fade">
                                      <p:cBhvr>
                                        <p:cTn id="123" dur="500" tmFilter="0, 0; .2, .5; .8, .5; 1, 0"/>
                                        <p:tgtEl>
                                          <p:spTgt spid="22"/>
                                        </p:tgtEl>
                                      </p:cBhvr>
                                    </p:animEffect>
                                    <p:animScale>
                                      <p:cBhvr>
                                        <p:cTn id="124" dur="250" autoRev="1" fill="hold"/>
                                        <p:tgtEl>
                                          <p:spTgt spid="22"/>
                                        </p:tgtEl>
                                      </p:cBhvr>
                                      <p:by x="105000" y="105000"/>
                                    </p:animScale>
                                  </p:childTnLst>
                                </p:cTn>
                              </p:par>
                              <p:par>
                                <p:cTn id="125" presetID="26" presetClass="emph" presetSubtype="0" repeatCount="3000" fill="hold" nodeType="withEffect">
                                  <p:stCondLst>
                                    <p:cond delay="0"/>
                                  </p:stCondLst>
                                  <p:childTnLst>
                                    <p:animEffect transition="out" filter="fade">
                                      <p:cBhvr>
                                        <p:cTn id="126" dur="500" tmFilter="0, 0; .2, .5; .8, .5; 1, 0"/>
                                        <p:tgtEl>
                                          <p:spTgt spid="25"/>
                                        </p:tgtEl>
                                      </p:cBhvr>
                                    </p:animEffect>
                                    <p:animScale>
                                      <p:cBhvr>
                                        <p:cTn id="127" dur="250" autoRev="1" fill="hold"/>
                                        <p:tgtEl>
                                          <p:spTgt spid="25"/>
                                        </p:tgtEl>
                                      </p:cBhvr>
                                      <p:by x="105000" y="105000"/>
                                    </p:animScale>
                                  </p:childTnLst>
                                </p:cTn>
                              </p:par>
                            </p:childTnLst>
                          </p:cTn>
                        </p:par>
                        <p:par>
                          <p:cTn id="128" fill="hold">
                            <p:stCondLst>
                              <p:cond delay="1500"/>
                            </p:stCondLst>
                            <p:childTnLst>
                              <p:par>
                                <p:cTn id="129" presetID="53" presetClass="entr" presetSubtype="16" fill="hold" grpId="0" nodeType="afterEffect">
                                  <p:stCondLst>
                                    <p:cond delay="0"/>
                                  </p:stCondLst>
                                  <p:childTnLst>
                                    <p:set>
                                      <p:cBhvr>
                                        <p:cTn id="130" dur="1" fill="hold">
                                          <p:stCondLst>
                                            <p:cond delay="0"/>
                                          </p:stCondLst>
                                        </p:cTn>
                                        <p:tgtEl>
                                          <p:spTgt spid="37"/>
                                        </p:tgtEl>
                                        <p:attrNameLst>
                                          <p:attrName>style.visibility</p:attrName>
                                        </p:attrNameLst>
                                      </p:cBhvr>
                                      <p:to>
                                        <p:strVal val="visible"/>
                                      </p:to>
                                    </p:set>
                                    <p:anim calcmode="lin" valueType="num">
                                      <p:cBhvr>
                                        <p:cTn id="131" dur="500" fill="hold"/>
                                        <p:tgtEl>
                                          <p:spTgt spid="37"/>
                                        </p:tgtEl>
                                        <p:attrNameLst>
                                          <p:attrName>ppt_w</p:attrName>
                                        </p:attrNameLst>
                                      </p:cBhvr>
                                      <p:tavLst>
                                        <p:tav tm="0">
                                          <p:val>
                                            <p:fltVal val="0"/>
                                          </p:val>
                                        </p:tav>
                                        <p:tav tm="100000">
                                          <p:val>
                                            <p:strVal val="#ppt_w"/>
                                          </p:val>
                                        </p:tav>
                                      </p:tavLst>
                                    </p:anim>
                                    <p:anim calcmode="lin" valueType="num">
                                      <p:cBhvr>
                                        <p:cTn id="132" dur="500" fill="hold"/>
                                        <p:tgtEl>
                                          <p:spTgt spid="37"/>
                                        </p:tgtEl>
                                        <p:attrNameLst>
                                          <p:attrName>ppt_h</p:attrName>
                                        </p:attrNameLst>
                                      </p:cBhvr>
                                      <p:tavLst>
                                        <p:tav tm="0">
                                          <p:val>
                                            <p:fltVal val="0"/>
                                          </p:val>
                                        </p:tav>
                                        <p:tav tm="100000">
                                          <p:val>
                                            <p:strVal val="#ppt_h"/>
                                          </p:val>
                                        </p:tav>
                                      </p:tavLst>
                                    </p:anim>
                                    <p:animEffect transition="in" filter="fade">
                                      <p:cBhvr>
                                        <p:cTn id="133" dur="500"/>
                                        <p:tgtEl>
                                          <p:spTgt spid="37"/>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childTnLst>
                                    <p:set>
                                      <p:cBhvr>
                                        <p:cTn id="137" dur="1" fill="hold">
                                          <p:stCondLst>
                                            <p:cond delay="0"/>
                                          </p:stCondLst>
                                        </p:cTn>
                                        <p:tgtEl>
                                          <p:spTgt spid="38"/>
                                        </p:tgtEl>
                                        <p:attrNameLst>
                                          <p:attrName>style.visibility</p:attrName>
                                        </p:attrNameLst>
                                      </p:cBhvr>
                                      <p:to>
                                        <p:strVal val="visible"/>
                                      </p:to>
                                    </p:set>
                                    <p:animEffect transition="in" filter="wipe(left)">
                                      <p:cBhvr>
                                        <p:cTn id="138" dur="500"/>
                                        <p:tgtEl>
                                          <p:spTgt spid="38"/>
                                        </p:tgtEl>
                                      </p:cBhvr>
                                    </p:animEffect>
                                  </p:childTnLst>
                                </p:cTn>
                              </p:par>
                            </p:childTnLst>
                          </p:cTn>
                        </p:par>
                      </p:childTnLst>
                    </p:cTn>
                  </p:par>
                  <p:par>
                    <p:cTn id="139" fill="hold">
                      <p:stCondLst>
                        <p:cond delay="indefinite"/>
                      </p:stCondLst>
                      <p:childTnLst>
                        <p:par>
                          <p:cTn id="140" fill="hold">
                            <p:stCondLst>
                              <p:cond delay="0"/>
                            </p:stCondLst>
                            <p:childTnLst>
                              <p:par>
                                <p:cTn id="141" presetID="21" presetClass="entr" presetSubtype="1" fill="hold" grpId="0" nodeType="clickEffect">
                                  <p:stCondLst>
                                    <p:cond delay="0"/>
                                  </p:stCondLst>
                                  <p:childTnLst>
                                    <p:set>
                                      <p:cBhvr>
                                        <p:cTn id="142" dur="1" fill="hold">
                                          <p:stCondLst>
                                            <p:cond delay="0"/>
                                          </p:stCondLst>
                                        </p:cTn>
                                        <p:tgtEl>
                                          <p:spTgt spid="39"/>
                                        </p:tgtEl>
                                        <p:attrNameLst>
                                          <p:attrName>style.visibility</p:attrName>
                                        </p:attrNameLst>
                                      </p:cBhvr>
                                      <p:to>
                                        <p:strVal val="visible"/>
                                      </p:to>
                                    </p:set>
                                    <p:animEffect transition="in" filter="wheel(1)">
                                      <p:cBhvr>
                                        <p:cTn id="143"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34" grpId="0" animBg="1"/>
      <p:bldP spid="35" grpId="0" animBg="1"/>
      <p:bldP spid="36" grpId="0" animBg="1"/>
      <p:bldP spid="37" grpId="0" animBg="1"/>
      <p:bldP spid="38" grpId="0"/>
      <p:bldP spid="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4BF2F9CB-CB3D-4782-8695-AEF903E6FC12}"/>
              </a:ext>
            </a:extLst>
          </p:cNvPr>
          <p:cNvPicPr>
            <a:picLocks noChangeAspect="1" noChangeArrowheads="1"/>
          </p:cNvPicPr>
          <p:nvPr/>
        </p:nvPicPr>
        <p:blipFill>
          <a:blip r:embed="rId3" cstate="print"/>
          <a:srcRect/>
          <a:stretch>
            <a:fillRect/>
          </a:stretch>
        </p:blipFill>
        <p:spPr bwMode="auto">
          <a:xfrm>
            <a:off x="142324" y="263498"/>
            <a:ext cx="2237784" cy="863493"/>
          </a:xfrm>
          <a:prstGeom prst="rect">
            <a:avLst/>
          </a:prstGeom>
          <a:noFill/>
        </p:spPr>
      </p:pic>
      <p:sp>
        <p:nvSpPr>
          <p:cNvPr id="3" name="Oval 2">
            <a:extLst>
              <a:ext uri="{FF2B5EF4-FFF2-40B4-BE49-F238E27FC236}">
                <a16:creationId xmlns:a16="http://schemas.microsoft.com/office/drawing/2014/main" id="{0A6BFAE3-118E-4721-83E0-5CFCD2AF6A78}"/>
              </a:ext>
            </a:extLst>
          </p:cNvPr>
          <p:cNvSpPr/>
          <p:nvPr/>
        </p:nvSpPr>
        <p:spPr>
          <a:xfrm>
            <a:off x="2600426" y="461727"/>
            <a:ext cx="554254" cy="483091"/>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4</a:t>
            </a:r>
            <a:endParaRPr lang="vi-VN" sz="4000" b="1" dirty="0"/>
          </a:p>
        </p:txBody>
      </p:sp>
      <p:pic>
        <p:nvPicPr>
          <p:cNvPr id="4" name="Picture 3">
            <a:extLst>
              <a:ext uri="{FF2B5EF4-FFF2-40B4-BE49-F238E27FC236}">
                <a16:creationId xmlns:a16="http://schemas.microsoft.com/office/drawing/2014/main" id="{010381BD-D29A-40ED-B2B1-E94133F38F9B}"/>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5057635" y="263498"/>
            <a:ext cx="6867568" cy="3470634"/>
          </a:xfrm>
          <a:prstGeom prst="rect">
            <a:avLst/>
          </a:prstGeom>
        </p:spPr>
      </p:pic>
      <p:sp>
        <p:nvSpPr>
          <p:cNvPr id="5" name="TextBox 4">
            <a:extLst>
              <a:ext uri="{FF2B5EF4-FFF2-40B4-BE49-F238E27FC236}">
                <a16:creationId xmlns:a16="http://schemas.microsoft.com/office/drawing/2014/main" id="{C5941E68-4475-4EC1-BC23-0874DA548BD0}"/>
              </a:ext>
            </a:extLst>
          </p:cNvPr>
          <p:cNvSpPr txBox="1"/>
          <p:nvPr/>
        </p:nvSpPr>
        <p:spPr>
          <a:xfrm>
            <a:off x="431074" y="1143047"/>
            <a:ext cx="4872445" cy="2862322"/>
          </a:xfrm>
          <a:prstGeom prst="rect">
            <a:avLst/>
          </a:prstGeom>
          <a:noFill/>
          <a:ln w="28575">
            <a:solidFill>
              <a:srgbClr val="FF3300"/>
            </a:solidFill>
            <a:prstDash val="dash"/>
          </a:ln>
        </p:spPr>
        <p:txBody>
          <a:bodyPr wrap="square" rtlCol="0">
            <a:spAutoFit/>
          </a:bodyPr>
          <a:lstStyle/>
          <a:p>
            <a:pPr algn="just"/>
            <a:r>
              <a:rPr lang="vi-VN" sz="3000" dirty="0"/>
              <a:t>Vào bữa cơm gia đình, Mai lấy đũa cho cả nhà. Mai lấy 12 chiếc đũa chia thành các đôi thì vừa đủ mỗi người một đôi. Hỏi gia đình Mai có mấy người?</a:t>
            </a:r>
          </a:p>
        </p:txBody>
      </p:sp>
      <p:pic>
        <p:nvPicPr>
          <p:cNvPr id="6" name="Picture 5">
            <a:extLst>
              <a:ext uri="{FF2B5EF4-FFF2-40B4-BE49-F238E27FC236}">
                <a16:creationId xmlns:a16="http://schemas.microsoft.com/office/drawing/2014/main" id="{DE5CE697-835F-4C54-703B-503AAD126B7A}"/>
              </a:ext>
            </a:extLst>
          </p:cNvPr>
          <p:cNvPicPr>
            <a:picLocks noChangeAspect="1"/>
          </p:cNvPicPr>
          <p:nvPr/>
        </p:nvPicPr>
        <p:blipFill>
          <a:blip r:embed="rId6"/>
          <a:stretch>
            <a:fillRect/>
          </a:stretch>
        </p:blipFill>
        <p:spPr>
          <a:xfrm>
            <a:off x="9562011" y="2724222"/>
            <a:ext cx="3056709" cy="4753771"/>
          </a:xfrm>
          <a:prstGeom prst="rect">
            <a:avLst/>
          </a:prstGeom>
        </p:spPr>
      </p:pic>
      <p:sp>
        <p:nvSpPr>
          <p:cNvPr id="7" name="Speech Bubble: Oval 34">
            <a:extLst>
              <a:ext uri="{FF2B5EF4-FFF2-40B4-BE49-F238E27FC236}">
                <a16:creationId xmlns:a16="http://schemas.microsoft.com/office/drawing/2014/main" id="{69723E99-F487-2E67-D478-372B9D739B15}"/>
              </a:ext>
            </a:extLst>
          </p:cNvPr>
          <p:cNvSpPr/>
          <p:nvPr/>
        </p:nvSpPr>
        <p:spPr>
          <a:xfrm>
            <a:off x="6763320" y="3438126"/>
            <a:ext cx="2745359" cy="2348302"/>
          </a:xfrm>
          <a:custGeom>
            <a:avLst/>
            <a:gdLst>
              <a:gd name="connsiteX0" fmla="*/ 2947857 w 2745359"/>
              <a:gd name="connsiteY0" fmla="*/ 1758784 h 2348302"/>
              <a:gd name="connsiteX1" fmla="*/ 2504531 w 2745359"/>
              <a:gd name="connsiteY1" fmla="*/ 1838462 h 2348302"/>
              <a:gd name="connsiteX2" fmla="*/ 854489 w 2745359"/>
              <a:gd name="connsiteY2" fmla="*/ 2261424 h 2348302"/>
              <a:gd name="connsiteX3" fmla="*/ 115494 w 2745359"/>
              <a:gd name="connsiteY3" fmla="*/ 702736 h 2348302"/>
              <a:gd name="connsiteX4" fmla="*/ 1692097 w 2745359"/>
              <a:gd name="connsiteY4" fmla="*/ 32229 h 2348302"/>
              <a:gd name="connsiteX5" fmla="*/ 2713047 w 2745359"/>
              <a:gd name="connsiteY5" fmla="*/ 1427412 h 2348302"/>
              <a:gd name="connsiteX6" fmla="*/ 2947857 w 2745359"/>
              <a:gd name="connsiteY6" fmla="*/ 1758784 h 234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5359" h="2348302" fill="none" extrusionOk="0">
                <a:moveTo>
                  <a:pt x="2947857" y="1758784"/>
                </a:moveTo>
                <a:cubicBezTo>
                  <a:pt x="2785067" y="1817950"/>
                  <a:pt x="2696136" y="1817847"/>
                  <a:pt x="2504531" y="1838462"/>
                </a:cubicBezTo>
                <a:cubicBezTo>
                  <a:pt x="2085825" y="2241332"/>
                  <a:pt x="1514370" y="2541547"/>
                  <a:pt x="854489" y="2261424"/>
                </a:cubicBezTo>
                <a:cubicBezTo>
                  <a:pt x="212520" y="1921270"/>
                  <a:pt x="-259770" y="1302717"/>
                  <a:pt x="115494" y="702736"/>
                </a:cubicBezTo>
                <a:cubicBezTo>
                  <a:pt x="381603" y="149951"/>
                  <a:pt x="922656" y="-138704"/>
                  <a:pt x="1692097" y="32229"/>
                </a:cubicBezTo>
                <a:cubicBezTo>
                  <a:pt x="2402999" y="172005"/>
                  <a:pt x="2883270" y="797102"/>
                  <a:pt x="2713047" y="1427412"/>
                </a:cubicBezTo>
                <a:cubicBezTo>
                  <a:pt x="2744647" y="1486571"/>
                  <a:pt x="2820096" y="1602141"/>
                  <a:pt x="2947857" y="1758784"/>
                </a:cubicBezTo>
                <a:close/>
              </a:path>
              <a:path w="2745359" h="2348302" stroke="0" extrusionOk="0">
                <a:moveTo>
                  <a:pt x="2947857" y="1758784"/>
                </a:moveTo>
                <a:cubicBezTo>
                  <a:pt x="2797836" y="1815639"/>
                  <a:pt x="2562440" y="1814899"/>
                  <a:pt x="2504531" y="1838462"/>
                </a:cubicBezTo>
                <a:cubicBezTo>
                  <a:pt x="2078453" y="2300221"/>
                  <a:pt x="1438502" y="2521732"/>
                  <a:pt x="854489" y="2261424"/>
                </a:cubicBezTo>
                <a:cubicBezTo>
                  <a:pt x="104007" y="2114998"/>
                  <a:pt x="-167449" y="1325988"/>
                  <a:pt x="115494" y="702736"/>
                </a:cubicBezTo>
                <a:cubicBezTo>
                  <a:pt x="373452" y="221386"/>
                  <a:pt x="969535" y="-87207"/>
                  <a:pt x="1692097" y="32229"/>
                </a:cubicBezTo>
                <a:cubicBezTo>
                  <a:pt x="2371939" y="161794"/>
                  <a:pt x="2912972" y="810783"/>
                  <a:pt x="2713047" y="1427412"/>
                </a:cubicBezTo>
                <a:cubicBezTo>
                  <a:pt x="2763482" y="1519669"/>
                  <a:pt x="2858685" y="1634191"/>
                  <a:pt x="2947857" y="1758784"/>
                </a:cubicBezTo>
                <a:close/>
              </a:path>
            </a:pathLst>
          </a:custGeom>
          <a:ln>
            <a:solidFill>
              <a:srgbClr val="002060"/>
            </a:solidFill>
            <a:extLst>
              <a:ext uri="{C807C97D-BFC1-408E-A445-0C87EB9F89A2}">
                <ask:lineSketchStyleProps xmlns:ask="http://schemas.microsoft.com/office/drawing/2018/sketchyshapes" sd="2214188587">
                  <a:prstGeom prst="wedgeEllipseCallout">
                    <a:avLst>
                      <a:gd name="adj1" fmla="val 57376"/>
                      <a:gd name="adj2" fmla="val 2489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3200" b="1">
                <a:solidFill>
                  <a:srgbClr val="CA3659"/>
                </a:solidFill>
                <a:latin typeface="UTM Avo" panose="02040603050506020204" pitchFamily="18" charset="0"/>
                <a:ea typeface="Cambria" panose="02040503050406030204" pitchFamily="18" charset="0"/>
              </a:rPr>
              <a:t>Bài toán cho biết gì?</a:t>
            </a:r>
          </a:p>
        </p:txBody>
      </p:sp>
      <p:sp>
        <p:nvSpPr>
          <p:cNvPr id="8" name="Oval 36">
            <a:extLst>
              <a:ext uri="{FF2B5EF4-FFF2-40B4-BE49-F238E27FC236}">
                <a16:creationId xmlns:a16="http://schemas.microsoft.com/office/drawing/2014/main" id="{924774E0-BE26-4A25-7C11-140EBCC87090}"/>
              </a:ext>
            </a:extLst>
          </p:cNvPr>
          <p:cNvSpPr/>
          <p:nvPr/>
        </p:nvSpPr>
        <p:spPr>
          <a:xfrm>
            <a:off x="2065744" y="4071034"/>
            <a:ext cx="3437363" cy="2588208"/>
          </a:xfrm>
          <a:custGeom>
            <a:avLst/>
            <a:gdLst>
              <a:gd name="connsiteX0" fmla="*/ 0 w 3437363"/>
              <a:gd name="connsiteY0" fmla="*/ 1294104 h 2588208"/>
              <a:gd name="connsiteX1" fmla="*/ 1718682 w 3437363"/>
              <a:gd name="connsiteY1" fmla="*/ 0 h 2588208"/>
              <a:gd name="connsiteX2" fmla="*/ 3437364 w 3437363"/>
              <a:gd name="connsiteY2" fmla="*/ 1294104 h 2588208"/>
              <a:gd name="connsiteX3" fmla="*/ 1718682 w 3437363"/>
              <a:gd name="connsiteY3" fmla="*/ 2588208 h 2588208"/>
              <a:gd name="connsiteX4" fmla="*/ 0 w 3437363"/>
              <a:gd name="connsiteY4" fmla="*/ 1294104 h 2588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363" h="2588208" fill="none" extrusionOk="0">
                <a:moveTo>
                  <a:pt x="0" y="1294104"/>
                </a:moveTo>
                <a:cubicBezTo>
                  <a:pt x="-99557" y="539318"/>
                  <a:pt x="808737" y="8969"/>
                  <a:pt x="1718682" y="0"/>
                </a:cubicBezTo>
                <a:cubicBezTo>
                  <a:pt x="2719950" y="-62529"/>
                  <a:pt x="3550002" y="589939"/>
                  <a:pt x="3437364" y="1294104"/>
                </a:cubicBezTo>
                <a:cubicBezTo>
                  <a:pt x="3459116" y="2029216"/>
                  <a:pt x="2567085" y="2485476"/>
                  <a:pt x="1718682" y="2588208"/>
                </a:cubicBezTo>
                <a:cubicBezTo>
                  <a:pt x="715238" y="2534907"/>
                  <a:pt x="31716" y="2045455"/>
                  <a:pt x="0" y="1294104"/>
                </a:cubicBezTo>
                <a:close/>
              </a:path>
              <a:path w="3437363" h="2588208" stroke="0" extrusionOk="0">
                <a:moveTo>
                  <a:pt x="0" y="1294104"/>
                </a:moveTo>
                <a:cubicBezTo>
                  <a:pt x="74034" y="588181"/>
                  <a:pt x="762024" y="-10032"/>
                  <a:pt x="1718682" y="0"/>
                </a:cubicBezTo>
                <a:cubicBezTo>
                  <a:pt x="2644161" y="2495"/>
                  <a:pt x="3427887" y="614866"/>
                  <a:pt x="3437364" y="1294104"/>
                </a:cubicBezTo>
                <a:cubicBezTo>
                  <a:pt x="3416192" y="2070186"/>
                  <a:pt x="2778114" y="2663082"/>
                  <a:pt x="1718682" y="2588208"/>
                </a:cubicBezTo>
                <a:cubicBezTo>
                  <a:pt x="748472" y="2682195"/>
                  <a:pt x="-138509" y="2031908"/>
                  <a:pt x="0" y="1294104"/>
                </a:cubicBezTo>
                <a:close/>
              </a:path>
            </a:pathLst>
          </a:custGeom>
          <a:ln>
            <a:solidFill>
              <a:srgbClr val="002060"/>
            </a:solidFill>
            <a:extLst>
              <a:ext uri="{C807C97D-BFC1-408E-A445-0C87EB9F89A2}">
                <ask:lineSketchStyleProps xmlns:ask="http://schemas.microsoft.com/office/drawing/2018/sketchyshapes" sd="2214188587">
                  <a:prstGeom prst="ellipse">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nl-NL" sz="2500" b="1">
                <a:solidFill>
                  <a:schemeClr val="accent3">
                    <a:lumMod val="50000"/>
                  </a:schemeClr>
                </a:solidFill>
                <a:latin typeface="UTM Avo" panose="02040603050506020204" pitchFamily="18" charset="0"/>
              </a:rPr>
              <a:t> Mai lấy 12 chiếc đũa chia thành các đôi thì vừa đủ mỗi người một đôi.</a:t>
            </a:r>
            <a:endParaRPr lang="en-US" sz="2500" b="1">
              <a:solidFill>
                <a:schemeClr val="accent3">
                  <a:lumMod val="50000"/>
                </a:schemeClr>
              </a:solidFill>
              <a:latin typeface="UTM Avo" panose="02040603050506020204" pitchFamily="18" charset="0"/>
              <a:ea typeface="Cambria" panose="02040503050406030204" pitchFamily="18" charset="0"/>
            </a:endParaRPr>
          </a:p>
        </p:txBody>
      </p:sp>
      <p:sp>
        <p:nvSpPr>
          <p:cNvPr id="9" name="Speech Bubble: Oval 38">
            <a:extLst>
              <a:ext uri="{FF2B5EF4-FFF2-40B4-BE49-F238E27FC236}">
                <a16:creationId xmlns:a16="http://schemas.microsoft.com/office/drawing/2014/main" id="{512DEC50-8341-9C22-EF7E-8EC75E2E2CF2}"/>
              </a:ext>
            </a:extLst>
          </p:cNvPr>
          <p:cNvSpPr/>
          <p:nvPr/>
        </p:nvSpPr>
        <p:spPr>
          <a:xfrm>
            <a:off x="6763320" y="3438126"/>
            <a:ext cx="2745359" cy="2348302"/>
          </a:xfrm>
          <a:custGeom>
            <a:avLst/>
            <a:gdLst>
              <a:gd name="connsiteX0" fmla="*/ 2947857 w 2745359"/>
              <a:gd name="connsiteY0" fmla="*/ 1758784 h 2348302"/>
              <a:gd name="connsiteX1" fmla="*/ 2504531 w 2745359"/>
              <a:gd name="connsiteY1" fmla="*/ 1838462 h 2348302"/>
              <a:gd name="connsiteX2" fmla="*/ 854489 w 2745359"/>
              <a:gd name="connsiteY2" fmla="*/ 2261424 h 2348302"/>
              <a:gd name="connsiteX3" fmla="*/ 115494 w 2745359"/>
              <a:gd name="connsiteY3" fmla="*/ 702736 h 2348302"/>
              <a:gd name="connsiteX4" fmla="*/ 1692097 w 2745359"/>
              <a:gd name="connsiteY4" fmla="*/ 32229 h 2348302"/>
              <a:gd name="connsiteX5" fmla="*/ 2713047 w 2745359"/>
              <a:gd name="connsiteY5" fmla="*/ 1427412 h 2348302"/>
              <a:gd name="connsiteX6" fmla="*/ 2947857 w 2745359"/>
              <a:gd name="connsiteY6" fmla="*/ 1758784 h 234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5359" h="2348302" fill="none" extrusionOk="0">
                <a:moveTo>
                  <a:pt x="2947857" y="1758784"/>
                </a:moveTo>
                <a:cubicBezTo>
                  <a:pt x="2785067" y="1817950"/>
                  <a:pt x="2696136" y="1817847"/>
                  <a:pt x="2504531" y="1838462"/>
                </a:cubicBezTo>
                <a:cubicBezTo>
                  <a:pt x="2085825" y="2241332"/>
                  <a:pt x="1514370" y="2541547"/>
                  <a:pt x="854489" y="2261424"/>
                </a:cubicBezTo>
                <a:cubicBezTo>
                  <a:pt x="212520" y="1921270"/>
                  <a:pt x="-259770" y="1302717"/>
                  <a:pt x="115494" y="702736"/>
                </a:cubicBezTo>
                <a:cubicBezTo>
                  <a:pt x="381603" y="149951"/>
                  <a:pt x="922656" y="-138704"/>
                  <a:pt x="1692097" y="32229"/>
                </a:cubicBezTo>
                <a:cubicBezTo>
                  <a:pt x="2402999" y="172005"/>
                  <a:pt x="2883270" y="797102"/>
                  <a:pt x="2713047" y="1427412"/>
                </a:cubicBezTo>
                <a:cubicBezTo>
                  <a:pt x="2744647" y="1486571"/>
                  <a:pt x="2820096" y="1602141"/>
                  <a:pt x="2947857" y="1758784"/>
                </a:cubicBezTo>
                <a:close/>
              </a:path>
              <a:path w="2745359" h="2348302" stroke="0" extrusionOk="0">
                <a:moveTo>
                  <a:pt x="2947857" y="1758784"/>
                </a:moveTo>
                <a:cubicBezTo>
                  <a:pt x="2797836" y="1815639"/>
                  <a:pt x="2562440" y="1814899"/>
                  <a:pt x="2504531" y="1838462"/>
                </a:cubicBezTo>
                <a:cubicBezTo>
                  <a:pt x="2078453" y="2300221"/>
                  <a:pt x="1438502" y="2521732"/>
                  <a:pt x="854489" y="2261424"/>
                </a:cubicBezTo>
                <a:cubicBezTo>
                  <a:pt x="104007" y="2114998"/>
                  <a:pt x="-167449" y="1325988"/>
                  <a:pt x="115494" y="702736"/>
                </a:cubicBezTo>
                <a:cubicBezTo>
                  <a:pt x="373452" y="221386"/>
                  <a:pt x="969535" y="-87207"/>
                  <a:pt x="1692097" y="32229"/>
                </a:cubicBezTo>
                <a:cubicBezTo>
                  <a:pt x="2371939" y="161794"/>
                  <a:pt x="2912972" y="810783"/>
                  <a:pt x="2713047" y="1427412"/>
                </a:cubicBezTo>
                <a:cubicBezTo>
                  <a:pt x="2763482" y="1519669"/>
                  <a:pt x="2858685" y="1634191"/>
                  <a:pt x="2947857" y="1758784"/>
                </a:cubicBezTo>
                <a:close/>
              </a:path>
            </a:pathLst>
          </a:custGeom>
          <a:ln>
            <a:solidFill>
              <a:srgbClr val="002060"/>
            </a:solidFill>
            <a:extLst>
              <a:ext uri="{C807C97D-BFC1-408E-A445-0C87EB9F89A2}">
                <ask:lineSketchStyleProps xmlns:ask="http://schemas.microsoft.com/office/drawing/2018/sketchyshapes" sd="2214188587">
                  <a:prstGeom prst="wedgeEllipseCallout">
                    <a:avLst>
                      <a:gd name="adj1" fmla="val 57376"/>
                      <a:gd name="adj2" fmla="val 2489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3200" b="1">
                <a:solidFill>
                  <a:srgbClr val="CA3659"/>
                </a:solidFill>
                <a:latin typeface="UTM Avo" panose="02040603050506020204" pitchFamily="18" charset="0"/>
                <a:ea typeface="Cambria" panose="02040503050406030204" pitchFamily="18" charset="0"/>
              </a:rPr>
              <a:t>Bài toán hỏi gì?</a:t>
            </a:r>
          </a:p>
        </p:txBody>
      </p:sp>
      <p:sp>
        <p:nvSpPr>
          <p:cNvPr id="10" name="Oval 39">
            <a:extLst>
              <a:ext uri="{FF2B5EF4-FFF2-40B4-BE49-F238E27FC236}">
                <a16:creationId xmlns:a16="http://schemas.microsoft.com/office/drawing/2014/main" id="{B1DE219B-3DE6-1DE8-961B-B7310EA4BED7}"/>
              </a:ext>
            </a:extLst>
          </p:cNvPr>
          <p:cNvSpPr/>
          <p:nvPr/>
        </p:nvSpPr>
        <p:spPr>
          <a:xfrm>
            <a:off x="2065744" y="4114724"/>
            <a:ext cx="3437363" cy="2544518"/>
          </a:xfrm>
          <a:custGeom>
            <a:avLst/>
            <a:gdLst>
              <a:gd name="connsiteX0" fmla="*/ 0 w 3437363"/>
              <a:gd name="connsiteY0" fmla="*/ 1272259 h 2544518"/>
              <a:gd name="connsiteX1" fmla="*/ 1718682 w 3437363"/>
              <a:gd name="connsiteY1" fmla="*/ 0 h 2544518"/>
              <a:gd name="connsiteX2" fmla="*/ 3437364 w 3437363"/>
              <a:gd name="connsiteY2" fmla="*/ 1272259 h 2544518"/>
              <a:gd name="connsiteX3" fmla="*/ 1718682 w 3437363"/>
              <a:gd name="connsiteY3" fmla="*/ 2544518 h 2544518"/>
              <a:gd name="connsiteX4" fmla="*/ 0 w 3437363"/>
              <a:gd name="connsiteY4" fmla="*/ 1272259 h 2544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363" h="2544518" fill="none" extrusionOk="0">
                <a:moveTo>
                  <a:pt x="0" y="1272259"/>
                </a:moveTo>
                <a:cubicBezTo>
                  <a:pt x="-99557" y="529538"/>
                  <a:pt x="808737" y="8969"/>
                  <a:pt x="1718682" y="0"/>
                </a:cubicBezTo>
                <a:cubicBezTo>
                  <a:pt x="2719163" y="-61584"/>
                  <a:pt x="3556664" y="580783"/>
                  <a:pt x="3437364" y="1272259"/>
                </a:cubicBezTo>
                <a:cubicBezTo>
                  <a:pt x="3459116" y="1995306"/>
                  <a:pt x="2567085" y="2441786"/>
                  <a:pt x="1718682" y="2544518"/>
                </a:cubicBezTo>
                <a:cubicBezTo>
                  <a:pt x="758735" y="2533959"/>
                  <a:pt x="91614" y="2080738"/>
                  <a:pt x="0" y="1272259"/>
                </a:cubicBezTo>
                <a:close/>
              </a:path>
              <a:path w="3437363" h="2544518" stroke="0" extrusionOk="0">
                <a:moveTo>
                  <a:pt x="0" y="1272259"/>
                </a:moveTo>
                <a:cubicBezTo>
                  <a:pt x="74034" y="578401"/>
                  <a:pt x="762024" y="-10032"/>
                  <a:pt x="1718682" y="0"/>
                </a:cubicBezTo>
                <a:cubicBezTo>
                  <a:pt x="2551809" y="12210"/>
                  <a:pt x="3423912" y="619966"/>
                  <a:pt x="3437364" y="1272259"/>
                </a:cubicBezTo>
                <a:cubicBezTo>
                  <a:pt x="3416192" y="2036276"/>
                  <a:pt x="2778114" y="2619392"/>
                  <a:pt x="1718682" y="2544518"/>
                </a:cubicBezTo>
                <a:cubicBezTo>
                  <a:pt x="739761" y="2677479"/>
                  <a:pt x="-17777" y="1977871"/>
                  <a:pt x="0" y="1272259"/>
                </a:cubicBezTo>
                <a:close/>
              </a:path>
            </a:pathLst>
          </a:custGeom>
          <a:ln>
            <a:solidFill>
              <a:srgbClr val="002060"/>
            </a:solidFill>
            <a:extLst>
              <a:ext uri="{C807C97D-BFC1-408E-A445-0C87EB9F89A2}">
                <ask:lineSketchStyleProps xmlns:ask="http://schemas.microsoft.com/office/drawing/2018/sketchyshapes" sd="2214188587">
                  <a:prstGeom prst="ellipse">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nl-NL" sz="3200" b="1">
                <a:solidFill>
                  <a:schemeClr val="accent3">
                    <a:lumMod val="50000"/>
                  </a:schemeClr>
                </a:solidFill>
                <a:latin typeface="UTM Avo" panose="02040603050506020204" pitchFamily="18" charset="0"/>
              </a:rPr>
              <a:t>Hỏi gia đình Mai có mấy người?</a:t>
            </a:r>
            <a:endParaRPr lang="en-US" sz="3200" b="1">
              <a:solidFill>
                <a:schemeClr val="accent3">
                  <a:lumMod val="50000"/>
                </a:schemeClr>
              </a:solidFill>
              <a:latin typeface="UTM Avo" panose="02040603050506020204" pitchFamily="18" charset="0"/>
              <a:ea typeface="Cambria" panose="02040503050406030204" pitchFamily="18" charset="0"/>
            </a:endParaRPr>
          </a:p>
        </p:txBody>
      </p:sp>
    </p:spTree>
    <p:extLst>
      <p:ext uri="{BB962C8B-B14F-4D97-AF65-F5344CB8AC3E}">
        <p14:creationId xmlns:p14="http://schemas.microsoft.com/office/powerpoint/2010/main" val="345222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right)">
                                      <p:cBhvr>
                                        <p:cTn id="20" dur="500"/>
                                        <p:tgtEl>
                                          <p:spTgt spid="7"/>
                                        </p:tgtEl>
                                      </p:cBhvr>
                                    </p:animEffect>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right)">
                                      <p:cBhvr>
                                        <p:cTn id="25" dur="500"/>
                                        <p:tgtEl>
                                          <p:spTgt spid="8"/>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right)">
                                      <p:cBhvr>
                                        <p:cTn id="30" dur="500"/>
                                        <p:tgtEl>
                                          <p:spTgt spid="9"/>
                                        </p:tgtEl>
                                      </p:cBhvr>
                                    </p:animEffect>
                                  </p:childTnLst>
                                  <p:subTnLst>
                                    <p:audio>
                                      <p:cMediaNode>
                                        <p:cTn display="0" masterRel="sameClick">
                                          <p:stCondLst>
                                            <p:cond evt="begin" delay="0">
                                              <p:tn val="28"/>
                                            </p:cond>
                                          </p:stCondLst>
                                          <p:endCondLst>
                                            <p:cond evt="onStopAudio" delay="0">
                                              <p:tgtEl>
                                                <p:sldTgt/>
                                              </p:tgtEl>
                                            </p:cond>
                                          </p:endCondLst>
                                        </p:cTn>
                                        <p:tgtEl>
                                          <p:sndTgt r:embed="rId2" name="chimes.wav"/>
                                        </p:tgtEl>
                                      </p:cMediaNode>
                                    </p:audio>
                                  </p:sub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right)">
                                      <p:cBhvr>
                                        <p:cTn id="35" dur="500"/>
                                        <p:tgtEl>
                                          <p:spTgt spid="10"/>
                                        </p:tgtEl>
                                      </p:cBhvr>
                                    </p:animEffec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4BF2F9CB-CB3D-4782-8695-AEF903E6FC12}"/>
              </a:ext>
            </a:extLst>
          </p:cNvPr>
          <p:cNvPicPr>
            <a:picLocks noChangeAspect="1" noChangeArrowheads="1"/>
          </p:cNvPicPr>
          <p:nvPr/>
        </p:nvPicPr>
        <p:blipFill>
          <a:blip r:embed="rId2" cstate="print"/>
          <a:srcRect/>
          <a:stretch>
            <a:fillRect/>
          </a:stretch>
        </p:blipFill>
        <p:spPr bwMode="auto">
          <a:xfrm>
            <a:off x="142324" y="263498"/>
            <a:ext cx="2237784" cy="863493"/>
          </a:xfrm>
          <a:prstGeom prst="rect">
            <a:avLst/>
          </a:prstGeom>
          <a:noFill/>
        </p:spPr>
      </p:pic>
      <p:sp>
        <p:nvSpPr>
          <p:cNvPr id="3" name="Oval 2">
            <a:extLst>
              <a:ext uri="{FF2B5EF4-FFF2-40B4-BE49-F238E27FC236}">
                <a16:creationId xmlns:a16="http://schemas.microsoft.com/office/drawing/2014/main" id="{0A6BFAE3-118E-4721-83E0-5CFCD2AF6A78}"/>
              </a:ext>
            </a:extLst>
          </p:cNvPr>
          <p:cNvSpPr/>
          <p:nvPr/>
        </p:nvSpPr>
        <p:spPr>
          <a:xfrm>
            <a:off x="2600426" y="461727"/>
            <a:ext cx="554254" cy="483091"/>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4</a:t>
            </a:r>
            <a:endParaRPr lang="vi-VN" sz="4000" b="1" dirty="0"/>
          </a:p>
        </p:txBody>
      </p:sp>
      <p:pic>
        <p:nvPicPr>
          <p:cNvPr id="4" name="Picture 3">
            <a:extLst>
              <a:ext uri="{FF2B5EF4-FFF2-40B4-BE49-F238E27FC236}">
                <a16:creationId xmlns:a16="http://schemas.microsoft.com/office/drawing/2014/main" id="{010381BD-D29A-40ED-B2B1-E94133F38F9B}"/>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5057635" y="263498"/>
            <a:ext cx="6867568" cy="3470634"/>
          </a:xfrm>
          <a:prstGeom prst="rect">
            <a:avLst/>
          </a:prstGeom>
        </p:spPr>
      </p:pic>
      <p:sp>
        <p:nvSpPr>
          <p:cNvPr id="5" name="TextBox 4">
            <a:extLst>
              <a:ext uri="{FF2B5EF4-FFF2-40B4-BE49-F238E27FC236}">
                <a16:creationId xmlns:a16="http://schemas.microsoft.com/office/drawing/2014/main" id="{C5941E68-4475-4EC1-BC23-0874DA548BD0}"/>
              </a:ext>
            </a:extLst>
          </p:cNvPr>
          <p:cNvSpPr txBox="1"/>
          <p:nvPr/>
        </p:nvSpPr>
        <p:spPr>
          <a:xfrm>
            <a:off x="431074" y="1143047"/>
            <a:ext cx="4872445" cy="2862322"/>
          </a:xfrm>
          <a:prstGeom prst="rect">
            <a:avLst/>
          </a:prstGeom>
          <a:noFill/>
          <a:ln w="28575">
            <a:solidFill>
              <a:srgbClr val="FF3300"/>
            </a:solidFill>
            <a:prstDash val="dash"/>
          </a:ln>
        </p:spPr>
        <p:txBody>
          <a:bodyPr wrap="square" rtlCol="0">
            <a:spAutoFit/>
          </a:bodyPr>
          <a:lstStyle/>
          <a:p>
            <a:pPr algn="just"/>
            <a:r>
              <a:rPr lang="vi-VN" sz="3000" dirty="0"/>
              <a:t>Vào bữa cơm gia đình, Mai lấy đũa cho cả nhà. Mai lấy 12 chiếc đũa chia thành các đôi thì vừa đủ mỗi người một đôi. Hỏi gia đình Mai có mấy người?</a:t>
            </a:r>
          </a:p>
        </p:txBody>
      </p:sp>
      <p:sp>
        <p:nvSpPr>
          <p:cNvPr id="11" name="TextBox 10"/>
          <p:cNvSpPr txBox="1"/>
          <p:nvPr/>
        </p:nvSpPr>
        <p:spPr>
          <a:xfrm>
            <a:off x="7410085" y="3712981"/>
            <a:ext cx="1841326" cy="584775"/>
          </a:xfrm>
          <a:prstGeom prst="rect">
            <a:avLst/>
          </a:prstGeom>
          <a:noFill/>
        </p:spPr>
        <p:txBody>
          <a:bodyPr wrap="square" rtlCol="0">
            <a:spAutoFit/>
          </a:bodyPr>
          <a:lstStyle/>
          <a:p>
            <a:r>
              <a:rPr lang="en-US" sz="3200" b="1" u="sng">
                <a:solidFill>
                  <a:srgbClr val="7030A0"/>
                </a:solidFill>
                <a:latin typeface="UTM Avo" panose="02040603050506020204" pitchFamily="18" charset="0"/>
              </a:rPr>
              <a:t>Bài giải</a:t>
            </a:r>
          </a:p>
        </p:txBody>
      </p:sp>
      <p:sp>
        <p:nvSpPr>
          <p:cNvPr id="12" name="TextBox 11"/>
          <p:cNvSpPr txBox="1"/>
          <p:nvPr/>
        </p:nvSpPr>
        <p:spPr>
          <a:xfrm>
            <a:off x="5303519" y="4297756"/>
            <a:ext cx="6430207" cy="2456057"/>
          </a:xfrm>
          <a:prstGeom prst="rect">
            <a:avLst/>
          </a:prstGeom>
          <a:noFill/>
        </p:spPr>
        <p:txBody>
          <a:bodyPr wrap="square" rtlCol="0">
            <a:spAutoFit/>
          </a:bodyPr>
          <a:lstStyle/>
          <a:p>
            <a:pPr>
              <a:lnSpc>
                <a:spcPct val="120000"/>
              </a:lnSpc>
            </a:pPr>
            <a:r>
              <a:rPr lang="en-US" sz="3200" b="1">
                <a:solidFill>
                  <a:srgbClr val="C00000"/>
                </a:solidFill>
                <a:effectLst>
                  <a:outerShdw blurRad="38100" dist="38100" dir="2700000" algn="tl">
                    <a:srgbClr val="000000">
                      <a:alpha val="43137"/>
                    </a:srgbClr>
                  </a:outerShdw>
                </a:effectLst>
                <a:latin typeface="UTM Avo" panose="02040603050506020204" pitchFamily="18" charset="0"/>
              </a:rPr>
              <a:t>Mỗi đôi đũa có 2 chiếc đũa.</a:t>
            </a:r>
          </a:p>
          <a:p>
            <a:pPr>
              <a:lnSpc>
                <a:spcPct val="120000"/>
              </a:lnSpc>
            </a:pPr>
            <a:r>
              <a:rPr lang="en-US" sz="3200" b="1">
                <a:solidFill>
                  <a:srgbClr val="C00000"/>
                </a:solidFill>
                <a:effectLst>
                  <a:outerShdw blurRad="38100" dist="38100" dir="2700000" algn="tl">
                    <a:srgbClr val="000000">
                      <a:alpha val="43137"/>
                    </a:srgbClr>
                  </a:outerShdw>
                </a:effectLst>
                <a:latin typeface="UTM Avo" panose="02040603050506020204" pitchFamily="18" charset="0"/>
              </a:rPr>
              <a:t>Gia đình Mai có số người là:</a:t>
            </a:r>
          </a:p>
          <a:p>
            <a:pPr>
              <a:lnSpc>
                <a:spcPct val="120000"/>
              </a:lnSpc>
            </a:pPr>
            <a:r>
              <a:rPr lang="en-US" sz="3200" b="1">
                <a:solidFill>
                  <a:srgbClr val="C00000"/>
                </a:solidFill>
                <a:effectLst>
                  <a:outerShdw blurRad="38100" dist="38100" dir="2700000" algn="tl">
                    <a:srgbClr val="000000">
                      <a:alpha val="43137"/>
                    </a:srgbClr>
                  </a:outerShdw>
                </a:effectLst>
                <a:latin typeface="UTM Avo" panose="02040603050506020204" pitchFamily="18" charset="0"/>
              </a:rPr>
              <a:t>         12 – 2 = 6 (người)</a:t>
            </a:r>
          </a:p>
          <a:p>
            <a:pPr>
              <a:lnSpc>
                <a:spcPct val="120000"/>
              </a:lnSpc>
            </a:pPr>
            <a:r>
              <a:rPr lang="en-US" sz="3200" b="1">
                <a:solidFill>
                  <a:srgbClr val="C00000"/>
                </a:solidFill>
                <a:effectLst>
                  <a:outerShdw blurRad="38100" dist="38100" dir="2700000" algn="tl">
                    <a:srgbClr val="000000">
                      <a:alpha val="43137"/>
                    </a:srgbClr>
                  </a:outerShdw>
                </a:effectLst>
                <a:latin typeface="UTM Avo" panose="02040603050506020204" pitchFamily="18" charset="0"/>
              </a:rPr>
              <a:t>              Đáp số: 6 người.</a:t>
            </a:r>
          </a:p>
        </p:txBody>
      </p:sp>
    </p:spTree>
    <p:extLst>
      <p:ext uri="{BB962C8B-B14F-4D97-AF65-F5344CB8AC3E}">
        <p14:creationId xmlns:p14="http://schemas.microsoft.com/office/powerpoint/2010/main" val="372943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7133" y="1064374"/>
            <a:ext cx="4920341" cy="1446550"/>
          </a:xfrm>
          <a:prstGeom prst="rect">
            <a:avLst/>
          </a:prstGeom>
          <a:noFill/>
        </p:spPr>
        <p:txBody>
          <a:bodyPr wrap="square" rtlCol="0">
            <a:spAutoFit/>
            <a:scene3d>
              <a:camera prst="orthographicFront"/>
              <a:lightRig rig="threePt" dir="t"/>
            </a:scene3d>
            <a:sp3d extrusionH="57150">
              <a:bevelT h="25400" prst="softRound"/>
            </a:sp3d>
          </a:bodyPr>
          <a:lstStyle/>
          <a:p>
            <a:r>
              <a:rPr lang="en-US" sz="8800">
                <a:solidFill>
                  <a:srgbClr val="FF5050"/>
                </a:solidFill>
                <a:effectLst>
                  <a:outerShdw blurRad="38100" dist="38100" dir="2700000" algn="tl">
                    <a:srgbClr val="000000">
                      <a:alpha val="43137"/>
                    </a:srgbClr>
                  </a:outerShdw>
                </a:effectLst>
                <a:latin typeface="UTM Showcard" panose="02040603050506020204" pitchFamily="18" charset="0"/>
              </a:rPr>
              <a:t>Dặn dò</a:t>
            </a:r>
          </a:p>
        </p:txBody>
      </p:sp>
      <p:sp>
        <p:nvSpPr>
          <p:cNvPr id="3" name="Oval 36">
            <a:extLst>
              <a:ext uri="{FF2B5EF4-FFF2-40B4-BE49-F238E27FC236}">
                <a16:creationId xmlns:a16="http://schemas.microsoft.com/office/drawing/2014/main" id="{924774E0-BE26-4A25-7C11-140EBCC87090}"/>
              </a:ext>
            </a:extLst>
          </p:cNvPr>
          <p:cNvSpPr/>
          <p:nvPr/>
        </p:nvSpPr>
        <p:spPr>
          <a:xfrm>
            <a:off x="5532557" y="1347448"/>
            <a:ext cx="3437363" cy="2588208"/>
          </a:xfrm>
          <a:custGeom>
            <a:avLst/>
            <a:gdLst>
              <a:gd name="connsiteX0" fmla="*/ 0 w 3437363"/>
              <a:gd name="connsiteY0" fmla="*/ 1294104 h 2588208"/>
              <a:gd name="connsiteX1" fmla="*/ 1718682 w 3437363"/>
              <a:gd name="connsiteY1" fmla="*/ 0 h 2588208"/>
              <a:gd name="connsiteX2" fmla="*/ 3437364 w 3437363"/>
              <a:gd name="connsiteY2" fmla="*/ 1294104 h 2588208"/>
              <a:gd name="connsiteX3" fmla="*/ 1718682 w 3437363"/>
              <a:gd name="connsiteY3" fmla="*/ 2588208 h 2588208"/>
              <a:gd name="connsiteX4" fmla="*/ 0 w 3437363"/>
              <a:gd name="connsiteY4" fmla="*/ 1294104 h 2588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363" h="2588208" fill="none" extrusionOk="0">
                <a:moveTo>
                  <a:pt x="0" y="1294104"/>
                </a:moveTo>
                <a:cubicBezTo>
                  <a:pt x="-99557" y="539318"/>
                  <a:pt x="808737" y="8969"/>
                  <a:pt x="1718682" y="0"/>
                </a:cubicBezTo>
                <a:cubicBezTo>
                  <a:pt x="2719950" y="-62529"/>
                  <a:pt x="3550002" y="589939"/>
                  <a:pt x="3437364" y="1294104"/>
                </a:cubicBezTo>
                <a:cubicBezTo>
                  <a:pt x="3459116" y="2029216"/>
                  <a:pt x="2567085" y="2485476"/>
                  <a:pt x="1718682" y="2588208"/>
                </a:cubicBezTo>
                <a:cubicBezTo>
                  <a:pt x="715238" y="2534907"/>
                  <a:pt x="31716" y="2045455"/>
                  <a:pt x="0" y="1294104"/>
                </a:cubicBezTo>
                <a:close/>
              </a:path>
              <a:path w="3437363" h="2588208" stroke="0" extrusionOk="0">
                <a:moveTo>
                  <a:pt x="0" y="1294104"/>
                </a:moveTo>
                <a:cubicBezTo>
                  <a:pt x="74034" y="588181"/>
                  <a:pt x="762024" y="-10032"/>
                  <a:pt x="1718682" y="0"/>
                </a:cubicBezTo>
                <a:cubicBezTo>
                  <a:pt x="2644161" y="2495"/>
                  <a:pt x="3427887" y="614866"/>
                  <a:pt x="3437364" y="1294104"/>
                </a:cubicBezTo>
                <a:cubicBezTo>
                  <a:pt x="3416192" y="2070186"/>
                  <a:pt x="2778114" y="2663082"/>
                  <a:pt x="1718682" y="2588208"/>
                </a:cubicBezTo>
                <a:cubicBezTo>
                  <a:pt x="748472" y="2682195"/>
                  <a:pt x="-138509" y="2031908"/>
                  <a:pt x="0" y="1294104"/>
                </a:cubicBezTo>
                <a:close/>
              </a:path>
            </a:pathLst>
          </a:custGeom>
          <a:ln>
            <a:solidFill>
              <a:srgbClr val="002060"/>
            </a:solidFill>
            <a:extLst>
              <a:ext uri="{C807C97D-BFC1-408E-A445-0C87EB9F89A2}">
                <ask:lineSketchStyleProps xmlns:ask="http://schemas.microsoft.com/office/drawing/2018/sketchyshapes" sd="2214188587">
                  <a:prstGeom prst="ellipse">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nl-NL" sz="3600" b="1">
                <a:solidFill>
                  <a:schemeClr val="accent3">
                    <a:lumMod val="50000"/>
                  </a:schemeClr>
                </a:solidFill>
                <a:latin typeface="UTM Avo" panose="02040603050506020204" pitchFamily="18" charset="0"/>
              </a:rPr>
              <a:t>Hoàn thành bài tập.</a:t>
            </a:r>
            <a:endParaRPr lang="en-US" sz="3600" b="1">
              <a:solidFill>
                <a:schemeClr val="accent3">
                  <a:lumMod val="50000"/>
                </a:schemeClr>
              </a:solidFill>
              <a:latin typeface="UTM Avo" panose="02040603050506020204" pitchFamily="18" charset="0"/>
              <a:ea typeface="Cambria" panose="02040503050406030204" pitchFamily="18" charset="0"/>
            </a:endParaRPr>
          </a:p>
        </p:txBody>
      </p:sp>
      <p:sp>
        <p:nvSpPr>
          <p:cNvPr id="4" name="Oval 36">
            <a:extLst>
              <a:ext uri="{FF2B5EF4-FFF2-40B4-BE49-F238E27FC236}">
                <a16:creationId xmlns:a16="http://schemas.microsoft.com/office/drawing/2014/main" id="{924774E0-BE26-4A25-7C11-140EBCC87090}"/>
              </a:ext>
            </a:extLst>
          </p:cNvPr>
          <p:cNvSpPr/>
          <p:nvPr/>
        </p:nvSpPr>
        <p:spPr>
          <a:xfrm>
            <a:off x="7795725" y="3935656"/>
            <a:ext cx="3437363" cy="2588208"/>
          </a:xfrm>
          <a:custGeom>
            <a:avLst/>
            <a:gdLst>
              <a:gd name="connsiteX0" fmla="*/ 0 w 3437363"/>
              <a:gd name="connsiteY0" fmla="*/ 1294104 h 2588208"/>
              <a:gd name="connsiteX1" fmla="*/ 1718682 w 3437363"/>
              <a:gd name="connsiteY1" fmla="*/ 0 h 2588208"/>
              <a:gd name="connsiteX2" fmla="*/ 3437364 w 3437363"/>
              <a:gd name="connsiteY2" fmla="*/ 1294104 h 2588208"/>
              <a:gd name="connsiteX3" fmla="*/ 1718682 w 3437363"/>
              <a:gd name="connsiteY3" fmla="*/ 2588208 h 2588208"/>
              <a:gd name="connsiteX4" fmla="*/ 0 w 3437363"/>
              <a:gd name="connsiteY4" fmla="*/ 1294104 h 2588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363" h="2588208" fill="none" extrusionOk="0">
                <a:moveTo>
                  <a:pt x="0" y="1294104"/>
                </a:moveTo>
                <a:cubicBezTo>
                  <a:pt x="-99557" y="539318"/>
                  <a:pt x="808737" y="8969"/>
                  <a:pt x="1718682" y="0"/>
                </a:cubicBezTo>
                <a:cubicBezTo>
                  <a:pt x="2719950" y="-62529"/>
                  <a:pt x="3550002" y="589939"/>
                  <a:pt x="3437364" y="1294104"/>
                </a:cubicBezTo>
                <a:cubicBezTo>
                  <a:pt x="3459116" y="2029216"/>
                  <a:pt x="2567085" y="2485476"/>
                  <a:pt x="1718682" y="2588208"/>
                </a:cubicBezTo>
                <a:cubicBezTo>
                  <a:pt x="715238" y="2534907"/>
                  <a:pt x="31716" y="2045455"/>
                  <a:pt x="0" y="1294104"/>
                </a:cubicBezTo>
                <a:close/>
              </a:path>
              <a:path w="3437363" h="2588208" stroke="0" extrusionOk="0">
                <a:moveTo>
                  <a:pt x="0" y="1294104"/>
                </a:moveTo>
                <a:cubicBezTo>
                  <a:pt x="74034" y="588181"/>
                  <a:pt x="762024" y="-10032"/>
                  <a:pt x="1718682" y="0"/>
                </a:cubicBezTo>
                <a:cubicBezTo>
                  <a:pt x="2644161" y="2495"/>
                  <a:pt x="3427887" y="614866"/>
                  <a:pt x="3437364" y="1294104"/>
                </a:cubicBezTo>
                <a:cubicBezTo>
                  <a:pt x="3416192" y="2070186"/>
                  <a:pt x="2778114" y="2663082"/>
                  <a:pt x="1718682" y="2588208"/>
                </a:cubicBezTo>
                <a:cubicBezTo>
                  <a:pt x="748472" y="2682195"/>
                  <a:pt x="-138509" y="2031908"/>
                  <a:pt x="0" y="1294104"/>
                </a:cubicBezTo>
                <a:close/>
              </a:path>
            </a:pathLst>
          </a:custGeom>
          <a:ln>
            <a:solidFill>
              <a:srgbClr val="002060"/>
            </a:solidFill>
            <a:extLst>
              <a:ext uri="{C807C97D-BFC1-408E-A445-0C87EB9F89A2}">
                <ask:lineSketchStyleProps xmlns:ask="http://schemas.microsoft.com/office/drawing/2018/sketchyshapes" sd="2214188587">
                  <a:prstGeom prst="ellipse">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nl-NL" sz="3600" b="1">
                <a:solidFill>
                  <a:schemeClr val="accent1">
                    <a:lumMod val="75000"/>
                  </a:schemeClr>
                </a:solidFill>
                <a:latin typeface="UTM Avo" panose="02040603050506020204" pitchFamily="18" charset="0"/>
              </a:rPr>
              <a:t>Chuẩn bị bài tiếp theo.</a:t>
            </a:r>
            <a:endParaRPr lang="en-US" sz="3600" b="1">
              <a:solidFill>
                <a:schemeClr val="accent1">
                  <a:lumMod val="75000"/>
                </a:schemeClr>
              </a:solidFill>
              <a:latin typeface="UTM Avo" panose="02040603050506020204" pitchFamily="18" charset="0"/>
              <a:ea typeface="Cambria" panose="02040503050406030204" pitchFamily="18" charset="0"/>
            </a:endParaRPr>
          </a:p>
        </p:txBody>
      </p:sp>
      <p:pic>
        <p:nvPicPr>
          <p:cNvPr id="5" name="图片 7">
            <a:extLst>
              <a:ext uri="{FF2B5EF4-FFF2-40B4-BE49-F238E27FC236}">
                <a16:creationId xmlns:a16="http://schemas.microsoft.com/office/drawing/2014/main" id="{B246C072-171A-FC5D-8F12-868BC456091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623066" y="2510924"/>
            <a:ext cx="4591354" cy="4591354"/>
          </a:xfrm>
          <a:prstGeom prst="rect">
            <a:avLst/>
          </a:prstGeom>
        </p:spPr>
      </p:pic>
    </p:spTree>
    <p:extLst>
      <p:ext uri="{BB962C8B-B14F-4D97-AF65-F5344CB8AC3E}">
        <p14:creationId xmlns:p14="http://schemas.microsoft.com/office/powerpoint/2010/main" val="25739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500"/>
                                        <p:tgtEl>
                                          <p:spTgt spid="3"/>
                                        </p:tgtEl>
                                      </p:cBhvr>
                                    </p:animEffec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par>
                          <p:cTn id="15" fill="hold">
                            <p:stCondLst>
                              <p:cond delay="500"/>
                            </p:stCondLst>
                            <p:childTnLst>
                              <p:par>
                                <p:cTn id="16" presetID="2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500"/>
                                        <p:tgtEl>
                                          <p:spTgt spid="4"/>
                                        </p:tgtEl>
                                      </p:cBhvr>
                                    </p:animEffect>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3225" y="1776549"/>
            <a:ext cx="4885508" cy="3046988"/>
          </a:xfrm>
          <a:prstGeom prst="rect">
            <a:avLst/>
          </a:prstGeom>
          <a:noFill/>
        </p:spPr>
        <p:txBody>
          <a:bodyPr wrap="square" rtlCol="0">
            <a:spAutoFit/>
          </a:bodyPr>
          <a:lstStyle/>
          <a:p>
            <a:pPr algn="ctr"/>
            <a:r>
              <a:rPr lang="en-US" sz="9600" b="1">
                <a:solidFill>
                  <a:srgbClr val="92D050"/>
                </a:solidFill>
                <a:effectLst>
                  <a:reflection blurRad="6350" stA="50000" endA="300" endPos="50000" dist="29997" dir="5400000" sy="-100000" algn="bl" rotWithShape="0"/>
                </a:effectLst>
                <a:latin typeface="#9Slide05 SVNHollycakes" panose="02000000000000000000" pitchFamily="2" charset="0"/>
              </a:rPr>
              <a:t>Chúc các em học tốt</a:t>
            </a:r>
          </a:p>
        </p:txBody>
      </p:sp>
      <p:pic>
        <p:nvPicPr>
          <p:cNvPr id="4" name="图片 47108" descr="1-43"/>
          <p:cNvPicPr>
            <a:picLocks noChangeAspect="1"/>
          </p:cNvPicPr>
          <p:nvPr/>
        </p:nvPicPr>
        <p:blipFill>
          <a:blip r:embed="rId2"/>
          <a:stretch>
            <a:fillRect/>
          </a:stretch>
        </p:blipFill>
        <p:spPr>
          <a:xfrm flipH="1">
            <a:off x="5930538" y="1409003"/>
            <a:ext cx="6034654" cy="5448997"/>
          </a:xfrm>
          <a:prstGeom prst="rect">
            <a:avLst/>
          </a:prstGeom>
          <a:noFill/>
          <a:ln w="9525">
            <a:noFill/>
          </a:ln>
        </p:spPr>
      </p:pic>
      <p:pic>
        <p:nvPicPr>
          <p:cNvPr id="5" name="图片 23">
            <a:extLst>
              <a:ext uri="{FF2B5EF4-FFF2-40B4-BE49-F238E27FC236}">
                <a16:creationId xmlns:a16="http://schemas.microsoft.com/office/drawing/2014/main" id="{769D021F-3A73-4B9E-B77A-23E6FE0C965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3941" y="135749"/>
            <a:ext cx="1318567" cy="1640800"/>
          </a:xfrm>
          <a:prstGeom prst="rect">
            <a:avLst/>
          </a:prstGeom>
        </p:spPr>
      </p:pic>
      <p:pic>
        <p:nvPicPr>
          <p:cNvPr id="6" name="图片 22">
            <a:extLst>
              <a:ext uri="{FF2B5EF4-FFF2-40B4-BE49-F238E27FC236}">
                <a16:creationId xmlns:a16="http://schemas.microsoft.com/office/drawing/2014/main" id="{0D211E24-978B-48DA-8E62-7FA90E16C7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23448" y="792676"/>
            <a:ext cx="760917" cy="983873"/>
          </a:xfrm>
          <a:prstGeom prst="rect">
            <a:avLst/>
          </a:prstGeom>
        </p:spPr>
      </p:pic>
    </p:spTree>
    <p:extLst>
      <p:ext uri="{BB962C8B-B14F-4D97-AF65-F5344CB8AC3E}">
        <p14:creationId xmlns:p14="http://schemas.microsoft.com/office/powerpoint/2010/main" val="228002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5">
            <a:extLst>
              <a:ext uri="{FF2B5EF4-FFF2-40B4-BE49-F238E27FC236}">
                <a16:creationId xmlns:a16="http://schemas.microsoft.com/office/drawing/2014/main" id="{A22EF5D9-9CC9-F6C0-6DFA-6DF8E2612C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3651" y="3506915"/>
            <a:ext cx="3683000" cy="3683000"/>
          </a:xfrm>
          <a:prstGeom prst="rect">
            <a:avLst/>
          </a:prstGeom>
        </p:spPr>
      </p:pic>
      <p:sp>
        <p:nvSpPr>
          <p:cNvPr id="4" name="TextBox 3"/>
          <p:cNvSpPr txBox="1"/>
          <p:nvPr/>
        </p:nvSpPr>
        <p:spPr>
          <a:xfrm>
            <a:off x="1901952" y="2395728"/>
            <a:ext cx="9070848" cy="1862048"/>
          </a:xfrm>
          <a:prstGeom prst="rect">
            <a:avLst/>
          </a:prstGeom>
          <a:noFill/>
        </p:spPr>
        <p:txBody>
          <a:bodyPr wrap="square" rtlCol="0">
            <a:spAutoFit/>
            <a:scene3d>
              <a:camera prst="orthographicFront"/>
              <a:lightRig rig="threePt" dir="t"/>
            </a:scene3d>
            <a:sp3d extrusionH="57150">
              <a:bevelT h="25400" prst="softRound"/>
            </a:sp3d>
          </a:bodyPr>
          <a:lstStyle/>
          <a:p>
            <a:r>
              <a:rPr lang="en-US" sz="11500">
                <a:solidFill>
                  <a:srgbClr val="FF3300"/>
                </a:solidFill>
                <a:effectLst>
                  <a:outerShdw blurRad="38100" dist="38100" dir="2700000" algn="tl">
                    <a:srgbClr val="000000">
                      <a:alpha val="43137"/>
                    </a:srgbClr>
                  </a:outerShdw>
                </a:effectLst>
                <a:latin typeface="UTM Showcard" panose="02040603050506020204" pitchFamily="18" charset="0"/>
              </a:rPr>
              <a:t>KHỞI ĐỘNG</a:t>
            </a:r>
          </a:p>
        </p:txBody>
      </p:sp>
    </p:spTree>
    <p:extLst>
      <p:ext uri="{BB962C8B-B14F-4D97-AF65-F5344CB8AC3E}">
        <p14:creationId xmlns:p14="http://schemas.microsoft.com/office/powerpoint/2010/main" val="254672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8">
            <a:extLst>
              <a:ext uri="{FF2B5EF4-FFF2-40B4-BE49-F238E27FC236}">
                <a16:creationId xmlns:a16="http://schemas.microsoft.com/office/drawing/2014/main" id="{C0C52AFC-E34D-E8E1-8860-F69D1281B492}"/>
              </a:ext>
            </a:extLst>
          </p:cNvPr>
          <p:cNvSpPr/>
          <p:nvPr/>
        </p:nvSpPr>
        <p:spPr>
          <a:xfrm rot="5400000">
            <a:off x="-90164" y="3073535"/>
            <a:ext cx="827471" cy="261610"/>
          </a:xfrm>
          <a:prstGeom prst="rect">
            <a:avLst/>
          </a:prstGeom>
        </p:spPr>
        <p:txBody>
          <a:bodyPr wrap="none">
            <a:spAutoFit/>
            <a:scene3d>
              <a:camera prst="orthographicFront"/>
              <a:lightRig rig="threePt" dir="t"/>
            </a:scene3d>
            <a:sp3d extrusionH="57150">
              <a:bevelT w="57150" h="38100" prst="artDeco"/>
            </a:sp3d>
          </a:bodyPr>
          <a:lstStyle/>
          <a:p>
            <a:r>
              <a:rPr lang="en-US" altLang="zh-CN" sz="1100" b="1">
                <a:ln>
                  <a:solidFill>
                    <a:schemeClr val="accent1">
                      <a:lumMod val="60000"/>
                      <a:lumOff val="40000"/>
                    </a:schemeClr>
                  </a:solidFill>
                </a:ln>
                <a:solidFill>
                  <a:schemeClr val="accent1">
                    <a:lumMod val="60000"/>
                    <a:lumOff val="40000"/>
                  </a:schemeClr>
                </a:solidFill>
                <a:effectLst/>
                <a:latin typeface="#9Slide05 SVNSnell Roundhand Sc" panose="020B0500000000000000" pitchFamily="34" charset="0"/>
                <a:ea typeface="Cambria" panose="02040503050406030204" pitchFamily="18" charset="0"/>
                <a:cs typeface="Times New Roman" panose="02020603050405020304" pitchFamily="18" charset="0"/>
              </a:rPr>
              <a:t>Diệu Hiền</a:t>
            </a:r>
            <a:endParaRPr lang="zh-CN" altLang="en-US" sz="1100" b="1" dirty="0">
              <a:ln>
                <a:solidFill>
                  <a:schemeClr val="accent1">
                    <a:lumMod val="60000"/>
                    <a:lumOff val="40000"/>
                  </a:schemeClr>
                </a:solidFill>
              </a:ln>
              <a:solidFill>
                <a:schemeClr val="accent1">
                  <a:lumMod val="60000"/>
                  <a:lumOff val="40000"/>
                </a:schemeClr>
              </a:solidFill>
              <a:effectLst/>
              <a:latin typeface="#9Slide05 SVNSnell Roundhand Sc" panose="020B0500000000000000" pitchFamily="34" charset="0"/>
              <a:ea typeface="Microsoft YaHei" panose="020B0503020204020204" pitchFamily="34" charset="-122"/>
              <a:cs typeface="Times New Roman" panose="02020603050405020304" pitchFamily="18" charset="0"/>
            </a:endParaRPr>
          </a:p>
        </p:txBody>
      </p:sp>
      <p:sp>
        <p:nvSpPr>
          <p:cNvPr id="3" name="Speech Bubble: Oval 9">
            <a:extLst>
              <a:ext uri="{FF2B5EF4-FFF2-40B4-BE49-F238E27FC236}">
                <a16:creationId xmlns:a16="http://schemas.microsoft.com/office/drawing/2014/main" id="{7242D3E7-C1CC-5917-A9C9-1DFAF6DBB850}"/>
              </a:ext>
            </a:extLst>
          </p:cNvPr>
          <p:cNvSpPr/>
          <p:nvPr/>
        </p:nvSpPr>
        <p:spPr>
          <a:xfrm>
            <a:off x="5047488" y="841248"/>
            <a:ext cx="5742432" cy="4108109"/>
          </a:xfrm>
          <a:custGeom>
            <a:avLst/>
            <a:gdLst>
              <a:gd name="connsiteX0" fmla="*/ -370731 w 5742432"/>
              <a:gd name="connsiteY0" fmla="*/ 2433479 h 4108109"/>
              <a:gd name="connsiteX1" fmla="*/ 1277 w 5742432"/>
              <a:gd name="connsiteY1" fmla="*/ 1992799 h 4108109"/>
              <a:gd name="connsiteX2" fmla="*/ 2771287 w 5742432"/>
              <a:gd name="connsiteY2" fmla="*/ 1244 h 4108109"/>
              <a:gd name="connsiteX3" fmla="*/ 5703399 w 5742432"/>
              <a:gd name="connsiteY3" fmla="*/ 1716511 h 4108109"/>
              <a:gd name="connsiteX4" fmla="*/ 3259672 w 5742432"/>
              <a:gd name="connsiteY4" fmla="*/ 4089224 h 4108109"/>
              <a:gd name="connsiteX5" fmla="*/ 178179 w 5742432"/>
              <a:gd name="connsiteY5" fmla="*/ 2766379 h 4108109"/>
              <a:gd name="connsiteX6" fmla="*/ -370731 w 5742432"/>
              <a:gd name="connsiteY6" fmla="*/ 2433479 h 410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42432" h="4108109" fill="none" extrusionOk="0">
                <a:moveTo>
                  <a:pt x="-370731" y="2433479"/>
                </a:moveTo>
                <a:cubicBezTo>
                  <a:pt x="-164796" y="2244454"/>
                  <a:pt x="-103227" y="2180772"/>
                  <a:pt x="1277" y="1992799"/>
                </a:cubicBezTo>
                <a:cubicBezTo>
                  <a:pt x="-155675" y="711778"/>
                  <a:pt x="1419909" y="225417"/>
                  <a:pt x="2771287" y="1244"/>
                </a:cubicBezTo>
                <a:cubicBezTo>
                  <a:pt x="4317490" y="-165924"/>
                  <a:pt x="5420713" y="695815"/>
                  <a:pt x="5703399" y="1716511"/>
                </a:cubicBezTo>
                <a:cubicBezTo>
                  <a:pt x="5965905" y="2657040"/>
                  <a:pt x="4800175" y="3912668"/>
                  <a:pt x="3259672" y="4089224"/>
                </a:cubicBezTo>
                <a:cubicBezTo>
                  <a:pt x="1866833" y="4187827"/>
                  <a:pt x="693924" y="3641972"/>
                  <a:pt x="178179" y="2766379"/>
                </a:cubicBezTo>
                <a:cubicBezTo>
                  <a:pt x="-5072" y="2596403"/>
                  <a:pt x="-118695" y="2594743"/>
                  <a:pt x="-370731" y="2433479"/>
                </a:cubicBezTo>
                <a:close/>
              </a:path>
              <a:path w="5742432" h="4108109" stroke="0" extrusionOk="0">
                <a:moveTo>
                  <a:pt x="-370731" y="2433479"/>
                </a:moveTo>
                <a:cubicBezTo>
                  <a:pt x="-212730" y="2231255"/>
                  <a:pt x="-133924" y="2159791"/>
                  <a:pt x="1277" y="1992799"/>
                </a:cubicBezTo>
                <a:cubicBezTo>
                  <a:pt x="-60083" y="921569"/>
                  <a:pt x="1205305" y="237976"/>
                  <a:pt x="2771287" y="1244"/>
                </a:cubicBezTo>
                <a:cubicBezTo>
                  <a:pt x="4189954" y="29163"/>
                  <a:pt x="5608352" y="795597"/>
                  <a:pt x="5703399" y="1716511"/>
                </a:cubicBezTo>
                <a:cubicBezTo>
                  <a:pt x="5936408" y="3006472"/>
                  <a:pt x="4733361" y="3954250"/>
                  <a:pt x="3259672" y="4089224"/>
                </a:cubicBezTo>
                <a:cubicBezTo>
                  <a:pt x="1816061" y="4175223"/>
                  <a:pt x="667883" y="3674775"/>
                  <a:pt x="178179" y="2766379"/>
                </a:cubicBezTo>
                <a:cubicBezTo>
                  <a:pt x="-77069" y="2577377"/>
                  <a:pt x="-208142" y="2574544"/>
                  <a:pt x="-370731" y="2433479"/>
                </a:cubicBezTo>
                <a:close/>
              </a:path>
            </a:pathLst>
          </a:custGeom>
          <a:ln>
            <a:solidFill>
              <a:srgbClr val="002060"/>
            </a:solidFill>
            <a:extLst>
              <a:ext uri="{C807C97D-BFC1-408E-A445-0C87EB9F89A2}">
                <ask:lineSketchStyleProp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3600" b="1">
                <a:solidFill>
                  <a:srgbClr val="CA3659"/>
                </a:solidFill>
                <a:latin typeface="UTM Avo" panose="02040603050506020204" pitchFamily="18" charset="0"/>
                <a:ea typeface="Cambria" panose="02040503050406030204" pitchFamily="18" charset="0"/>
              </a:rPr>
              <a:t>  Nhanh tay nhận những phần bánh thơm ngon bằng cách trả lời đúng các câu hỏi sau đây nhé!</a:t>
            </a:r>
          </a:p>
        </p:txBody>
      </p:sp>
      <p:pic>
        <p:nvPicPr>
          <p:cNvPr id="4" name="Picture 3">
            <a:extLst>
              <a:ext uri="{FF2B5EF4-FFF2-40B4-BE49-F238E27FC236}">
                <a16:creationId xmlns:a16="http://schemas.microsoft.com/office/drawing/2014/main" id="{DE5CE697-835F-4C54-703B-503AAD126B7A}"/>
              </a:ext>
            </a:extLst>
          </p:cNvPr>
          <p:cNvPicPr>
            <a:picLocks noChangeAspect="1"/>
          </p:cNvPicPr>
          <p:nvPr/>
        </p:nvPicPr>
        <p:blipFill>
          <a:blip r:embed="rId4"/>
          <a:stretch>
            <a:fillRect/>
          </a:stretch>
        </p:blipFill>
        <p:spPr>
          <a:xfrm>
            <a:off x="454377" y="378622"/>
            <a:ext cx="4593111" cy="7143172"/>
          </a:xfrm>
          <a:prstGeom prst="rect">
            <a:avLst/>
          </a:prstGeom>
        </p:spPr>
      </p:pic>
      <p:pic>
        <p:nvPicPr>
          <p:cNvPr id="5" name="Picture 4">
            <a:extLst>
              <a:ext uri="{FF2B5EF4-FFF2-40B4-BE49-F238E27FC236}">
                <a16:creationId xmlns:a16="http://schemas.microsoft.com/office/drawing/2014/main" id="{C3B03228-7168-E98B-0A77-49D923FF60AB}"/>
              </a:ext>
            </a:extLst>
          </p:cNvPr>
          <p:cNvPicPr>
            <a:picLocks noChangeAspect="1"/>
          </p:cNvPicPr>
          <p:nvPr/>
        </p:nvPicPr>
        <p:blipFill>
          <a:blip r:embed="rId5"/>
          <a:stretch>
            <a:fillRect/>
          </a:stretch>
        </p:blipFill>
        <p:spPr>
          <a:xfrm>
            <a:off x="7686583" y="3618076"/>
            <a:ext cx="3908032" cy="2674239"/>
          </a:xfrm>
          <a:prstGeom prst="rect">
            <a:avLst/>
          </a:prstGeom>
        </p:spPr>
      </p:pic>
      <p:pic>
        <p:nvPicPr>
          <p:cNvPr id="6" name="NHẠC GHITA">
            <a:hlinkClick r:id="" action="ppaction://media"/>
            <a:extLst>
              <a:ext uri="{FF2B5EF4-FFF2-40B4-BE49-F238E27FC236}">
                <a16:creationId xmlns:a16="http://schemas.microsoft.com/office/drawing/2014/main" id="{1DF991CC-830D-35B3-81A2-1C187395A21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flipV="1">
            <a:off x="12354881" y="6858000"/>
            <a:ext cx="830767" cy="830767"/>
          </a:xfrm>
          <a:prstGeom prst="rect">
            <a:avLst/>
          </a:prstGeom>
        </p:spPr>
      </p:pic>
    </p:spTree>
    <p:extLst>
      <p:ext uri="{BB962C8B-B14F-4D97-AF65-F5344CB8AC3E}">
        <p14:creationId xmlns:p14="http://schemas.microsoft.com/office/powerpoint/2010/main" val="170691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8" fill="hold" display="0">
                  <p:stCondLst>
                    <p:cond delay="indefinite"/>
                  </p:stCondLst>
                  <p:endCondLst>
                    <p:cond evt="onStopAudio" delay="0">
                      <p:tgtEl>
                        <p:sldTgt/>
                      </p:tgtEl>
                    </p:cond>
                  </p:endCondLst>
                </p:cTn>
                <p:tgtEl>
                  <p:spTgt spid="6"/>
                </p:tgtEl>
              </p:cMediaNode>
            </p:audio>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67B9F27-AE69-2943-1808-8DC43B4B7985}"/>
              </a:ext>
            </a:extLst>
          </p:cNvPr>
          <p:cNvGrpSpPr/>
          <p:nvPr/>
        </p:nvGrpSpPr>
        <p:grpSpPr>
          <a:xfrm>
            <a:off x="735864" y="3964211"/>
            <a:ext cx="5357206" cy="1256290"/>
            <a:chOff x="311419" y="3386316"/>
            <a:chExt cx="4009979" cy="1139599"/>
          </a:xfrm>
        </p:grpSpPr>
        <p:grpSp>
          <p:nvGrpSpPr>
            <p:cNvPr id="3" name="Group 2">
              <a:extLst>
                <a:ext uri="{FF2B5EF4-FFF2-40B4-BE49-F238E27FC236}">
                  <a16:creationId xmlns:a16="http://schemas.microsoft.com/office/drawing/2014/main" id="{EE82623B-980D-44D7-8079-745CD1C8FDC2}"/>
                </a:ext>
              </a:extLst>
            </p:cNvPr>
            <p:cNvGrpSpPr/>
            <p:nvPr/>
          </p:nvGrpSpPr>
          <p:grpSpPr>
            <a:xfrm>
              <a:off x="405311" y="3551949"/>
              <a:ext cx="3916087" cy="973966"/>
              <a:chOff x="-524047" y="190884"/>
              <a:chExt cx="11932920" cy="1724546"/>
            </a:xfrm>
          </p:grpSpPr>
          <p:sp>
            <p:nvSpPr>
              <p:cNvPr id="5" name="Rectangle 95">
                <a:extLst>
                  <a:ext uri="{FF2B5EF4-FFF2-40B4-BE49-F238E27FC236}">
                    <a16:creationId xmlns:a16="http://schemas.microsoft.com/office/drawing/2014/main" id="{15F2A5C6-6526-B5CA-3A5E-5AD72168BA13}"/>
                  </a:ext>
                </a:extLst>
              </p:cNvPr>
              <p:cNvSpPr/>
              <p:nvPr/>
            </p:nvSpPr>
            <p:spPr>
              <a:xfrm>
                <a:off x="-524047" y="204649"/>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ln>
                <a:extLst>
                  <a:ext uri="{C807C97D-BFC1-408E-A445-0C87EB9F89A2}">
                    <ask:lineSketchStyleProps xmlns:ask="http://schemas.microsoft.com/office/drawing/2018/sketchyshapes" sd="1018328812">
                      <a:prstGeom prst="rect">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500" b="0" i="0" u="none" strike="noStrike" kern="1200" cap="none" spc="0" normalizeH="0" baseline="0" noProof="0">
                  <a:ln>
                    <a:noFill/>
                  </a:ln>
                  <a:solidFill>
                    <a:srgbClr val="43671B"/>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3FD5AD0-5DEC-6904-9CDB-1495D18252DA}"/>
                  </a:ext>
                </a:extLst>
              </p:cNvPr>
              <p:cNvSpPr txBox="1"/>
              <p:nvPr/>
            </p:nvSpPr>
            <p:spPr>
              <a:xfrm>
                <a:off x="3169265" y="190884"/>
                <a:ext cx="5722031" cy="1507748"/>
              </a:xfrm>
              <a:prstGeom prst="rect">
                <a:avLst/>
              </a:prstGeom>
              <a:noFill/>
            </p:spPr>
            <p:txBody>
              <a:bodyPr wrap="square">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lang="en-US" altLang="en-US" sz="5500" b="1">
                    <a:ln w="0"/>
                    <a:solidFill>
                      <a:srgbClr val="002060"/>
                    </a:solidFill>
                    <a:effectLst>
                      <a:outerShdw blurRad="38100" dist="19050" dir="2700000" algn="tl" rotWithShape="0">
                        <a:schemeClr val="dk1">
                          <a:alpha val="40000"/>
                        </a:schemeClr>
                      </a:outerShdw>
                    </a:effectLst>
                    <a:latin typeface="UTM Avo" panose="02040603050506020204" pitchFamily="18" charset="0"/>
                  </a:rPr>
                  <a:t>8</a:t>
                </a:r>
                <a:endParaRPr kumimoji="0" lang="en-US" altLang="en-US" sz="5500" b="1" i="0" u="none" strike="noStrike" kern="1200" normalizeH="0" baseline="0" noProof="0" dirty="0">
                  <a:ln w="0"/>
                  <a:solidFill>
                    <a:srgbClr val="002060"/>
                  </a:solidFill>
                  <a:effectLst>
                    <a:outerShdw blurRad="38100" dist="19050" dir="2700000" algn="tl" rotWithShape="0">
                      <a:schemeClr val="dk1">
                        <a:alpha val="40000"/>
                      </a:schemeClr>
                    </a:outerShdw>
                  </a:effectLst>
                  <a:uLnTx/>
                  <a:uFillTx/>
                  <a:latin typeface="UTM Avo" panose="02040603050506020204" pitchFamily="18" charset="0"/>
                  <a:ea typeface="+mn-ea"/>
                  <a:cs typeface="+mn-cs"/>
                </a:endParaRPr>
              </a:p>
            </p:txBody>
          </p:sp>
        </p:grpSp>
        <p:sp>
          <p:nvSpPr>
            <p:cNvPr id="4" name="Google Shape;3606;p43">
              <a:extLst>
                <a:ext uri="{FF2B5EF4-FFF2-40B4-BE49-F238E27FC236}">
                  <a16:creationId xmlns:a16="http://schemas.microsoft.com/office/drawing/2014/main" id="{462BA694-E96C-2B58-F6D3-FB079ABE47B9}"/>
                </a:ext>
              </a:extLst>
            </p:cNvPr>
            <p:cNvSpPr/>
            <p:nvPr/>
          </p:nvSpPr>
          <p:spPr>
            <a:xfrm>
              <a:off x="311419" y="3386316"/>
              <a:ext cx="918025" cy="1042459"/>
            </a:xfrm>
            <a:prstGeom prst="ellipse">
              <a:avLst/>
            </a:prstGeom>
            <a:solidFill>
              <a:srgbClr val="FFCCFF"/>
            </a:solidFill>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5500">
                  <a:solidFill>
                    <a:srgbClr val="CA3659"/>
                  </a:solidFill>
                  <a:latin typeface="#9Slide07 Cadena" panose="02000503000000020004" pitchFamily="2" charset="0"/>
                </a:rPr>
                <a:t>B</a:t>
              </a:r>
              <a:endParaRPr sz="5500">
                <a:solidFill>
                  <a:srgbClr val="CA3659"/>
                </a:solidFill>
                <a:latin typeface="#9Slide07 Cadena" panose="02000503000000020004" pitchFamily="2" charset="0"/>
              </a:endParaRPr>
            </a:p>
          </p:txBody>
        </p:sp>
      </p:grpSp>
      <p:grpSp>
        <p:nvGrpSpPr>
          <p:cNvPr id="7" name="Group 6">
            <a:extLst>
              <a:ext uri="{FF2B5EF4-FFF2-40B4-BE49-F238E27FC236}">
                <a16:creationId xmlns:a16="http://schemas.microsoft.com/office/drawing/2014/main" id="{733282F6-BF63-6CE7-FE73-6AD2776DF110}"/>
              </a:ext>
            </a:extLst>
          </p:cNvPr>
          <p:cNvGrpSpPr/>
          <p:nvPr/>
        </p:nvGrpSpPr>
        <p:grpSpPr>
          <a:xfrm>
            <a:off x="2301982" y="2432849"/>
            <a:ext cx="5374605" cy="1197950"/>
            <a:chOff x="264580" y="1643820"/>
            <a:chExt cx="4235200" cy="1087605"/>
          </a:xfrm>
        </p:grpSpPr>
        <p:grpSp>
          <p:nvGrpSpPr>
            <p:cNvPr id="8" name="Group 7">
              <a:extLst>
                <a:ext uri="{FF2B5EF4-FFF2-40B4-BE49-F238E27FC236}">
                  <a16:creationId xmlns:a16="http://schemas.microsoft.com/office/drawing/2014/main" id="{ECBDC4F6-6A28-38E2-0C66-F486D1C0B922}"/>
                </a:ext>
              </a:extLst>
            </p:cNvPr>
            <p:cNvGrpSpPr/>
            <p:nvPr/>
          </p:nvGrpSpPr>
          <p:grpSpPr>
            <a:xfrm>
              <a:off x="655913" y="1706624"/>
              <a:ext cx="3843867" cy="1024801"/>
              <a:chOff x="129540" y="24240"/>
              <a:chExt cx="11932920" cy="1814557"/>
            </a:xfrm>
          </p:grpSpPr>
          <p:sp>
            <p:nvSpPr>
              <p:cNvPr id="10" name="Rectangle 104">
                <a:extLst>
                  <a:ext uri="{FF2B5EF4-FFF2-40B4-BE49-F238E27FC236}">
                    <a16:creationId xmlns:a16="http://schemas.microsoft.com/office/drawing/2014/main" id="{BDA1369E-B0A5-0C8E-E532-4E6B5106CE0D}"/>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ln>
                <a:extLst>
                  <a:ext uri="{C807C97D-BFC1-408E-A445-0C87EB9F89A2}">
                    <ask:lineSketchStyleProps xmlns:ask="http://schemas.microsoft.com/office/drawing/2018/sketchyshapes" sd="1018328812">
                      <a:prstGeom prst="rect">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500" i="0" u="none" strike="noStrike" kern="1200" cap="none" spc="0" normalizeH="0" baseline="0" noProof="0">
                  <a:ln>
                    <a:noFill/>
                  </a:ln>
                  <a:solidFill>
                    <a:srgbClr val="43671B"/>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8D3BDB24-8F07-BAD7-7E80-C5E2DC22367B}"/>
                  </a:ext>
                </a:extLst>
              </p:cNvPr>
              <p:cNvSpPr txBox="1"/>
              <p:nvPr/>
            </p:nvSpPr>
            <p:spPr>
              <a:xfrm>
                <a:off x="183113" y="24240"/>
                <a:ext cx="11221897" cy="1509035"/>
              </a:xfrm>
              <a:prstGeom prst="rect">
                <a:avLst/>
              </a:prstGeom>
              <a:noFill/>
            </p:spPr>
            <p:txBody>
              <a:bodyPr wrap="square">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lang="en-US" altLang="en-US" sz="5500" b="1">
                    <a:ln w="0"/>
                    <a:solidFill>
                      <a:srgbClr val="002060"/>
                    </a:solidFill>
                    <a:effectLst>
                      <a:outerShdw blurRad="38100" dist="19050" dir="2700000" algn="tl" rotWithShape="0">
                        <a:schemeClr val="dk1">
                          <a:alpha val="40000"/>
                        </a:schemeClr>
                      </a:outerShdw>
                    </a:effectLst>
                    <a:latin typeface="UTM Avo" panose="02040603050506020204" pitchFamily="18" charset="0"/>
                  </a:rPr>
                  <a:t>7</a:t>
                </a:r>
                <a:endParaRPr kumimoji="0" lang="en-US" altLang="en-US" sz="5500" b="1" i="0" u="none" strike="noStrike" kern="1200" normalizeH="0" baseline="0" noProof="0" dirty="0">
                  <a:ln w="0"/>
                  <a:solidFill>
                    <a:srgbClr val="002060"/>
                  </a:solidFill>
                  <a:effectLst>
                    <a:outerShdw blurRad="38100" dist="19050" dir="2700000" algn="tl" rotWithShape="0">
                      <a:schemeClr val="dk1">
                        <a:alpha val="40000"/>
                      </a:schemeClr>
                    </a:outerShdw>
                  </a:effectLst>
                  <a:uLnTx/>
                  <a:uFillTx/>
                  <a:latin typeface="UTM Avo" panose="02040603050506020204" pitchFamily="18" charset="0"/>
                  <a:ea typeface="+mn-ea"/>
                  <a:cs typeface="+mn-cs"/>
                </a:endParaRPr>
              </a:p>
            </p:txBody>
          </p:sp>
        </p:grpSp>
        <p:sp>
          <p:nvSpPr>
            <p:cNvPr id="9" name="Google Shape;3606;p43">
              <a:extLst>
                <a:ext uri="{FF2B5EF4-FFF2-40B4-BE49-F238E27FC236}">
                  <a16:creationId xmlns:a16="http://schemas.microsoft.com/office/drawing/2014/main" id="{55981B3C-454A-3A06-AF1C-359D47B04A65}"/>
                </a:ext>
              </a:extLst>
            </p:cNvPr>
            <p:cNvSpPr/>
            <p:nvPr/>
          </p:nvSpPr>
          <p:spPr>
            <a:xfrm>
              <a:off x="264580" y="1643820"/>
              <a:ext cx="918025" cy="1051871"/>
            </a:xfrm>
            <a:prstGeom prst="ellipse">
              <a:avLst/>
            </a:prstGeom>
            <a:solidFill>
              <a:srgbClr val="FF99FF"/>
            </a:solidFill>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5500">
                  <a:solidFill>
                    <a:srgbClr val="CA3659"/>
                  </a:solidFill>
                  <a:latin typeface="#9Slide07 Cadena" panose="02000503000000020004" pitchFamily="2" charset="0"/>
                </a:rPr>
                <a:t>A</a:t>
              </a:r>
              <a:endParaRPr sz="5500">
                <a:solidFill>
                  <a:srgbClr val="CA3659"/>
                </a:solidFill>
                <a:latin typeface="#9Slide07 Cadena" panose="02000503000000020004" pitchFamily="2" charset="0"/>
              </a:endParaRPr>
            </a:p>
          </p:txBody>
        </p:sp>
      </p:grpSp>
      <p:grpSp>
        <p:nvGrpSpPr>
          <p:cNvPr id="12" name="Group 11">
            <a:extLst>
              <a:ext uri="{FF2B5EF4-FFF2-40B4-BE49-F238E27FC236}">
                <a16:creationId xmlns:a16="http://schemas.microsoft.com/office/drawing/2014/main" id="{15937716-3B24-422C-0D61-5E04F1E8409A}"/>
              </a:ext>
            </a:extLst>
          </p:cNvPr>
          <p:cNvGrpSpPr/>
          <p:nvPr/>
        </p:nvGrpSpPr>
        <p:grpSpPr>
          <a:xfrm>
            <a:off x="832985" y="639837"/>
            <a:ext cx="8701459" cy="1431945"/>
            <a:chOff x="218518" y="163890"/>
            <a:chExt cx="8701459" cy="1566586"/>
          </a:xfrm>
        </p:grpSpPr>
        <p:sp>
          <p:nvSpPr>
            <p:cNvPr id="13" name="Rectangle: Rounded Corners 106">
              <a:extLst>
                <a:ext uri="{FF2B5EF4-FFF2-40B4-BE49-F238E27FC236}">
                  <a16:creationId xmlns:a16="http://schemas.microsoft.com/office/drawing/2014/main" id="{3D812FB5-AAAD-659A-E8C6-FCEA72470C70}"/>
                </a:ext>
              </a:extLst>
            </p:cNvPr>
            <p:cNvSpPr/>
            <p:nvPr/>
          </p:nvSpPr>
          <p:spPr>
            <a:xfrm>
              <a:off x="1233633" y="169383"/>
              <a:ext cx="7686344" cy="1561093"/>
            </a:xfrm>
            <a:prstGeom prst="roundRect">
              <a:avLst/>
            </a:prstGeom>
            <a:solidFill>
              <a:srgbClr val="FF99FF"/>
            </a:solidFill>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3EE056F-79BC-6CB5-B10E-DC5C9691C24B}"/>
                </a:ext>
              </a:extLst>
            </p:cNvPr>
            <p:cNvSpPr txBox="1"/>
            <p:nvPr/>
          </p:nvSpPr>
          <p:spPr>
            <a:xfrm>
              <a:off x="1641372" y="335674"/>
              <a:ext cx="7059698" cy="1378851"/>
            </a:xfrm>
            <a:prstGeom prst="rect">
              <a:avLst/>
            </a:prstGeom>
            <a:noFill/>
          </p:spPr>
          <p:txBody>
            <a:bodyPr wrap="square" rtlCol="0">
              <a:spAutoFit/>
            </a:bodyPr>
            <a:lstStyle/>
            <a:p>
              <a:pPr algn="ctr">
                <a:lnSpc>
                  <a:spcPct val="115000"/>
                </a:lnSpc>
              </a:pPr>
              <a:r>
                <a:rPr lang="nl-NL" sz="6600" b="1">
                  <a:solidFill>
                    <a:srgbClr val="C00000"/>
                  </a:solidFill>
                  <a:latin typeface="UTM Avo" panose="02040603050506020204" pitchFamily="18" charset="0"/>
                  <a:ea typeface="Times New Roman" panose="02020603050405020304" pitchFamily="18" charset="0"/>
                </a:rPr>
                <a:t>14</a:t>
              </a:r>
              <a:r>
                <a:rPr lang="nl-NL" sz="6600" b="1">
                  <a:solidFill>
                    <a:srgbClr val="C00000"/>
                  </a:solidFill>
                  <a:effectLst/>
                  <a:latin typeface="UTM Avo" panose="02040603050506020204" pitchFamily="18" charset="0"/>
                  <a:ea typeface="Times New Roman" panose="02020603050405020304" pitchFamily="18" charset="0"/>
                </a:rPr>
                <a:t> : 2 </a:t>
              </a:r>
              <a:r>
                <a:rPr lang="nl-NL" sz="6600" b="1">
                  <a:solidFill>
                    <a:srgbClr val="C00000"/>
                  </a:solidFill>
                  <a:latin typeface="UTM Avo" panose="02040603050506020204" pitchFamily="18" charset="0"/>
                  <a:ea typeface="Times New Roman" panose="02020603050405020304" pitchFamily="18" charset="0"/>
                </a:rPr>
                <a:t>= ?</a:t>
              </a:r>
              <a:endParaRPr lang="en-US" sz="6600" b="1">
                <a:solidFill>
                  <a:srgbClr val="C00000"/>
                </a:solidFill>
                <a:effectLst/>
                <a:latin typeface="UTM Avo" panose="02040603050506020204" pitchFamily="18" charset="0"/>
                <a:ea typeface="Times New Roman" panose="02020603050405020304" pitchFamily="18" charset="0"/>
              </a:endParaRPr>
            </a:p>
          </p:txBody>
        </p:sp>
        <p:grpSp>
          <p:nvGrpSpPr>
            <p:cNvPr id="15" name="Group 14">
              <a:extLst>
                <a:ext uri="{FF2B5EF4-FFF2-40B4-BE49-F238E27FC236}">
                  <a16:creationId xmlns:a16="http://schemas.microsoft.com/office/drawing/2014/main" id="{C8342E6C-24E9-D896-E1D3-E75171844659}"/>
                </a:ext>
              </a:extLst>
            </p:cNvPr>
            <p:cNvGrpSpPr/>
            <p:nvPr/>
          </p:nvGrpSpPr>
          <p:grpSpPr>
            <a:xfrm>
              <a:off x="218518" y="163890"/>
              <a:ext cx="1374069" cy="1211755"/>
              <a:chOff x="311152" y="716818"/>
              <a:chExt cx="767840" cy="777895"/>
            </a:xfrm>
          </p:grpSpPr>
          <p:sp>
            <p:nvSpPr>
              <p:cNvPr id="16" name="Google Shape;4265;p49">
                <a:extLst>
                  <a:ext uri="{FF2B5EF4-FFF2-40B4-BE49-F238E27FC236}">
                    <a16:creationId xmlns:a16="http://schemas.microsoft.com/office/drawing/2014/main" id="{E53135A9-5460-EB66-52BB-3CE1C14EAF26}"/>
                  </a:ext>
                </a:extLst>
              </p:cNvPr>
              <p:cNvSpPr/>
              <p:nvPr/>
            </p:nvSpPr>
            <p:spPr>
              <a:xfrm>
                <a:off x="311152" y="743043"/>
                <a:ext cx="767840" cy="751670"/>
              </a:xfrm>
              <a:custGeom>
                <a:avLst/>
                <a:gdLst/>
                <a:ahLst/>
                <a:cxnLst/>
                <a:rect l="l" t="t" r="r" b="b"/>
                <a:pathLst>
                  <a:path w="21965" h="21023" extrusionOk="0">
                    <a:moveTo>
                      <a:pt x="11860" y="1370"/>
                    </a:moveTo>
                    <a:lnTo>
                      <a:pt x="12074" y="1413"/>
                    </a:lnTo>
                    <a:lnTo>
                      <a:pt x="12288" y="1499"/>
                    </a:lnTo>
                    <a:lnTo>
                      <a:pt x="12331" y="1542"/>
                    </a:lnTo>
                    <a:lnTo>
                      <a:pt x="12417" y="1584"/>
                    </a:lnTo>
                    <a:lnTo>
                      <a:pt x="12631" y="1713"/>
                    </a:lnTo>
                    <a:lnTo>
                      <a:pt x="12845" y="1884"/>
                    </a:lnTo>
                    <a:lnTo>
                      <a:pt x="13059" y="2098"/>
                    </a:lnTo>
                    <a:lnTo>
                      <a:pt x="13230" y="2355"/>
                    </a:lnTo>
                    <a:lnTo>
                      <a:pt x="13573" y="2869"/>
                    </a:lnTo>
                    <a:lnTo>
                      <a:pt x="13830" y="3468"/>
                    </a:lnTo>
                    <a:lnTo>
                      <a:pt x="13958" y="3811"/>
                    </a:lnTo>
                    <a:lnTo>
                      <a:pt x="14215" y="4710"/>
                    </a:lnTo>
                    <a:lnTo>
                      <a:pt x="14386" y="5523"/>
                    </a:lnTo>
                    <a:lnTo>
                      <a:pt x="14515" y="6251"/>
                    </a:lnTo>
                    <a:lnTo>
                      <a:pt x="14558" y="6765"/>
                    </a:lnTo>
                    <a:lnTo>
                      <a:pt x="14558" y="6894"/>
                    </a:lnTo>
                    <a:lnTo>
                      <a:pt x="14558" y="6979"/>
                    </a:lnTo>
                    <a:lnTo>
                      <a:pt x="15414" y="7022"/>
                    </a:lnTo>
                    <a:lnTo>
                      <a:pt x="16313" y="7150"/>
                    </a:lnTo>
                    <a:lnTo>
                      <a:pt x="17341" y="7365"/>
                    </a:lnTo>
                    <a:lnTo>
                      <a:pt x="17469" y="7365"/>
                    </a:lnTo>
                    <a:lnTo>
                      <a:pt x="17940" y="7493"/>
                    </a:lnTo>
                    <a:lnTo>
                      <a:pt x="18026" y="7536"/>
                    </a:lnTo>
                    <a:lnTo>
                      <a:pt x="18668" y="7707"/>
                    </a:lnTo>
                    <a:lnTo>
                      <a:pt x="19224" y="7921"/>
                    </a:lnTo>
                    <a:lnTo>
                      <a:pt x="19396" y="8050"/>
                    </a:lnTo>
                    <a:lnTo>
                      <a:pt x="19824" y="8264"/>
                    </a:lnTo>
                    <a:lnTo>
                      <a:pt x="19995" y="8392"/>
                    </a:lnTo>
                    <a:lnTo>
                      <a:pt x="20124" y="8478"/>
                    </a:lnTo>
                    <a:lnTo>
                      <a:pt x="20295" y="8649"/>
                    </a:lnTo>
                    <a:lnTo>
                      <a:pt x="20423" y="8820"/>
                    </a:lnTo>
                    <a:lnTo>
                      <a:pt x="20509" y="9034"/>
                    </a:lnTo>
                    <a:lnTo>
                      <a:pt x="20595" y="9206"/>
                    </a:lnTo>
                    <a:lnTo>
                      <a:pt x="20595" y="9377"/>
                    </a:lnTo>
                    <a:lnTo>
                      <a:pt x="20595" y="9591"/>
                    </a:lnTo>
                    <a:lnTo>
                      <a:pt x="20552" y="9762"/>
                    </a:lnTo>
                    <a:lnTo>
                      <a:pt x="20509" y="9933"/>
                    </a:lnTo>
                    <a:lnTo>
                      <a:pt x="20295" y="10319"/>
                    </a:lnTo>
                    <a:lnTo>
                      <a:pt x="20038" y="10661"/>
                    </a:lnTo>
                    <a:lnTo>
                      <a:pt x="19695" y="11004"/>
                    </a:lnTo>
                    <a:lnTo>
                      <a:pt x="19310" y="11346"/>
                    </a:lnTo>
                    <a:lnTo>
                      <a:pt x="18839" y="11689"/>
                    </a:lnTo>
                    <a:lnTo>
                      <a:pt x="18411" y="11989"/>
                    </a:lnTo>
                    <a:lnTo>
                      <a:pt x="17512" y="12545"/>
                    </a:lnTo>
                    <a:lnTo>
                      <a:pt x="16698" y="12973"/>
                    </a:lnTo>
                    <a:lnTo>
                      <a:pt x="15885" y="13359"/>
                    </a:lnTo>
                    <a:lnTo>
                      <a:pt x="16099" y="14129"/>
                    </a:lnTo>
                    <a:lnTo>
                      <a:pt x="16270" y="14943"/>
                    </a:lnTo>
                    <a:lnTo>
                      <a:pt x="16399" y="15970"/>
                    </a:lnTo>
                    <a:lnTo>
                      <a:pt x="16441" y="16484"/>
                    </a:lnTo>
                    <a:lnTo>
                      <a:pt x="16441" y="16998"/>
                    </a:lnTo>
                    <a:lnTo>
                      <a:pt x="16441" y="17512"/>
                    </a:lnTo>
                    <a:lnTo>
                      <a:pt x="16356" y="17983"/>
                    </a:lnTo>
                    <a:lnTo>
                      <a:pt x="16270" y="18454"/>
                    </a:lnTo>
                    <a:lnTo>
                      <a:pt x="16099" y="18839"/>
                    </a:lnTo>
                    <a:lnTo>
                      <a:pt x="15885" y="19182"/>
                    </a:lnTo>
                    <a:lnTo>
                      <a:pt x="15714" y="19310"/>
                    </a:lnTo>
                    <a:lnTo>
                      <a:pt x="15585" y="19438"/>
                    </a:lnTo>
                    <a:lnTo>
                      <a:pt x="15414" y="19524"/>
                    </a:lnTo>
                    <a:lnTo>
                      <a:pt x="15243" y="19610"/>
                    </a:lnTo>
                    <a:lnTo>
                      <a:pt x="15029" y="19652"/>
                    </a:lnTo>
                    <a:lnTo>
                      <a:pt x="14857" y="19652"/>
                    </a:lnTo>
                    <a:lnTo>
                      <a:pt x="14515" y="19610"/>
                    </a:lnTo>
                    <a:lnTo>
                      <a:pt x="14215" y="19567"/>
                    </a:lnTo>
                    <a:lnTo>
                      <a:pt x="14087" y="19524"/>
                    </a:lnTo>
                    <a:lnTo>
                      <a:pt x="13873" y="19438"/>
                    </a:lnTo>
                    <a:lnTo>
                      <a:pt x="13744" y="19396"/>
                    </a:lnTo>
                    <a:lnTo>
                      <a:pt x="13573" y="19310"/>
                    </a:lnTo>
                    <a:lnTo>
                      <a:pt x="13487" y="19267"/>
                    </a:lnTo>
                    <a:lnTo>
                      <a:pt x="13145" y="19096"/>
                    </a:lnTo>
                    <a:lnTo>
                      <a:pt x="12759" y="18839"/>
                    </a:lnTo>
                    <a:lnTo>
                      <a:pt x="12031" y="18325"/>
                    </a:lnTo>
                    <a:lnTo>
                      <a:pt x="11903" y="18240"/>
                    </a:lnTo>
                    <a:lnTo>
                      <a:pt x="11817" y="18154"/>
                    </a:lnTo>
                    <a:lnTo>
                      <a:pt x="11689" y="18068"/>
                    </a:lnTo>
                    <a:lnTo>
                      <a:pt x="11603" y="17983"/>
                    </a:lnTo>
                    <a:lnTo>
                      <a:pt x="10961" y="17426"/>
                    </a:lnTo>
                    <a:lnTo>
                      <a:pt x="10404" y="16912"/>
                    </a:lnTo>
                    <a:lnTo>
                      <a:pt x="9933" y="16441"/>
                    </a:lnTo>
                    <a:lnTo>
                      <a:pt x="9848" y="16484"/>
                    </a:lnTo>
                    <a:lnTo>
                      <a:pt x="9762" y="16527"/>
                    </a:lnTo>
                    <a:lnTo>
                      <a:pt x="8906" y="16955"/>
                    </a:lnTo>
                    <a:lnTo>
                      <a:pt x="8306" y="17212"/>
                    </a:lnTo>
                    <a:lnTo>
                      <a:pt x="7621" y="17512"/>
                    </a:lnTo>
                    <a:lnTo>
                      <a:pt x="6851" y="17811"/>
                    </a:lnTo>
                    <a:lnTo>
                      <a:pt x="6123" y="18026"/>
                    </a:lnTo>
                    <a:lnTo>
                      <a:pt x="5395" y="18197"/>
                    </a:lnTo>
                    <a:lnTo>
                      <a:pt x="5053" y="18240"/>
                    </a:lnTo>
                    <a:lnTo>
                      <a:pt x="4453" y="18240"/>
                    </a:lnTo>
                    <a:lnTo>
                      <a:pt x="4196" y="18197"/>
                    </a:lnTo>
                    <a:lnTo>
                      <a:pt x="3982" y="18111"/>
                    </a:lnTo>
                    <a:lnTo>
                      <a:pt x="3811" y="17983"/>
                    </a:lnTo>
                    <a:lnTo>
                      <a:pt x="3725" y="17940"/>
                    </a:lnTo>
                    <a:lnTo>
                      <a:pt x="3597" y="17811"/>
                    </a:lnTo>
                    <a:lnTo>
                      <a:pt x="3511" y="17597"/>
                    </a:lnTo>
                    <a:lnTo>
                      <a:pt x="3468" y="17555"/>
                    </a:lnTo>
                    <a:lnTo>
                      <a:pt x="3426" y="17426"/>
                    </a:lnTo>
                    <a:lnTo>
                      <a:pt x="3426" y="17340"/>
                    </a:lnTo>
                    <a:lnTo>
                      <a:pt x="3383" y="17255"/>
                    </a:lnTo>
                    <a:lnTo>
                      <a:pt x="3383" y="17212"/>
                    </a:lnTo>
                    <a:lnTo>
                      <a:pt x="3383" y="17126"/>
                    </a:lnTo>
                    <a:lnTo>
                      <a:pt x="3383" y="16955"/>
                    </a:lnTo>
                    <a:lnTo>
                      <a:pt x="3383" y="16655"/>
                    </a:lnTo>
                    <a:lnTo>
                      <a:pt x="3383" y="16270"/>
                    </a:lnTo>
                    <a:lnTo>
                      <a:pt x="3554" y="15499"/>
                    </a:lnTo>
                    <a:lnTo>
                      <a:pt x="3768" y="14686"/>
                    </a:lnTo>
                    <a:lnTo>
                      <a:pt x="4068" y="13915"/>
                    </a:lnTo>
                    <a:lnTo>
                      <a:pt x="4367" y="13230"/>
                    </a:lnTo>
                    <a:lnTo>
                      <a:pt x="4624" y="12631"/>
                    </a:lnTo>
                    <a:lnTo>
                      <a:pt x="4967" y="11989"/>
                    </a:lnTo>
                    <a:lnTo>
                      <a:pt x="4967" y="11946"/>
                    </a:lnTo>
                    <a:lnTo>
                      <a:pt x="4325" y="11389"/>
                    </a:lnTo>
                    <a:lnTo>
                      <a:pt x="3682" y="10790"/>
                    </a:lnTo>
                    <a:lnTo>
                      <a:pt x="2955" y="10062"/>
                    </a:lnTo>
                    <a:lnTo>
                      <a:pt x="2612" y="9634"/>
                    </a:lnTo>
                    <a:lnTo>
                      <a:pt x="2270" y="9206"/>
                    </a:lnTo>
                    <a:lnTo>
                      <a:pt x="2013" y="8777"/>
                    </a:lnTo>
                    <a:lnTo>
                      <a:pt x="1756" y="8349"/>
                    </a:lnTo>
                    <a:lnTo>
                      <a:pt x="1542" y="7921"/>
                    </a:lnTo>
                    <a:lnTo>
                      <a:pt x="1413" y="7536"/>
                    </a:lnTo>
                    <a:lnTo>
                      <a:pt x="1370" y="7150"/>
                    </a:lnTo>
                    <a:lnTo>
                      <a:pt x="1413" y="6979"/>
                    </a:lnTo>
                    <a:lnTo>
                      <a:pt x="1456" y="6808"/>
                    </a:lnTo>
                    <a:lnTo>
                      <a:pt x="1456" y="6722"/>
                    </a:lnTo>
                    <a:lnTo>
                      <a:pt x="1627" y="6465"/>
                    </a:lnTo>
                    <a:lnTo>
                      <a:pt x="1884" y="6251"/>
                    </a:lnTo>
                    <a:lnTo>
                      <a:pt x="2184" y="6080"/>
                    </a:lnTo>
                    <a:lnTo>
                      <a:pt x="2569" y="5952"/>
                    </a:lnTo>
                    <a:lnTo>
                      <a:pt x="2955" y="5866"/>
                    </a:lnTo>
                    <a:lnTo>
                      <a:pt x="3426" y="5823"/>
                    </a:lnTo>
                    <a:lnTo>
                      <a:pt x="4367" y="5780"/>
                    </a:lnTo>
                    <a:lnTo>
                      <a:pt x="5010" y="5780"/>
                    </a:lnTo>
                    <a:lnTo>
                      <a:pt x="5609" y="5823"/>
                    </a:lnTo>
                    <a:lnTo>
                      <a:pt x="6722" y="5952"/>
                    </a:lnTo>
                    <a:lnTo>
                      <a:pt x="7836" y="6123"/>
                    </a:lnTo>
                    <a:lnTo>
                      <a:pt x="8050" y="5523"/>
                    </a:lnTo>
                    <a:lnTo>
                      <a:pt x="8306" y="4881"/>
                    </a:lnTo>
                    <a:lnTo>
                      <a:pt x="8649" y="4153"/>
                    </a:lnTo>
                    <a:lnTo>
                      <a:pt x="9120" y="3383"/>
                    </a:lnTo>
                    <a:lnTo>
                      <a:pt x="9377" y="2997"/>
                    </a:lnTo>
                    <a:lnTo>
                      <a:pt x="9634" y="2612"/>
                    </a:lnTo>
                    <a:lnTo>
                      <a:pt x="9933" y="2270"/>
                    </a:lnTo>
                    <a:lnTo>
                      <a:pt x="10233" y="2013"/>
                    </a:lnTo>
                    <a:lnTo>
                      <a:pt x="10576" y="1756"/>
                    </a:lnTo>
                    <a:lnTo>
                      <a:pt x="10918" y="1542"/>
                    </a:lnTo>
                    <a:lnTo>
                      <a:pt x="11261" y="1413"/>
                    </a:lnTo>
                    <a:lnTo>
                      <a:pt x="11389" y="1413"/>
                    </a:lnTo>
                    <a:lnTo>
                      <a:pt x="11432" y="1370"/>
                    </a:lnTo>
                    <a:close/>
                    <a:moveTo>
                      <a:pt x="11304" y="0"/>
                    </a:moveTo>
                    <a:lnTo>
                      <a:pt x="11132" y="43"/>
                    </a:lnTo>
                    <a:lnTo>
                      <a:pt x="11089" y="43"/>
                    </a:lnTo>
                    <a:lnTo>
                      <a:pt x="10961" y="86"/>
                    </a:lnTo>
                    <a:lnTo>
                      <a:pt x="10619" y="172"/>
                    </a:lnTo>
                    <a:lnTo>
                      <a:pt x="10319" y="300"/>
                    </a:lnTo>
                    <a:lnTo>
                      <a:pt x="9933" y="514"/>
                    </a:lnTo>
                    <a:lnTo>
                      <a:pt x="9548" y="771"/>
                    </a:lnTo>
                    <a:lnTo>
                      <a:pt x="9163" y="1114"/>
                    </a:lnTo>
                    <a:lnTo>
                      <a:pt x="8820" y="1456"/>
                    </a:lnTo>
                    <a:lnTo>
                      <a:pt x="8478" y="1884"/>
                    </a:lnTo>
                    <a:lnTo>
                      <a:pt x="8092" y="2398"/>
                    </a:lnTo>
                    <a:lnTo>
                      <a:pt x="7793" y="2912"/>
                    </a:lnTo>
                    <a:lnTo>
                      <a:pt x="7450" y="3511"/>
                    </a:lnTo>
                    <a:lnTo>
                      <a:pt x="6936" y="4582"/>
                    </a:lnTo>
                    <a:lnTo>
                      <a:pt x="5738" y="4453"/>
                    </a:lnTo>
                    <a:lnTo>
                      <a:pt x="5053" y="4410"/>
                    </a:lnTo>
                    <a:lnTo>
                      <a:pt x="4367" y="4367"/>
                    </a:lnTo>
                    <a:lnTo>
                      <a:pt x="3468" y="4410"/>
                    </a:lnTo>
                    <a:lnTo>
                      <a:pt x="2912" y="4496"/>
                    </a:lnTo>
                    <a:lnTo>
                      <a:pt x="2270" y="4624"/>
                    </a:lnTo>
                    <a:lnTo>
                      <a:pt x="1670" y="4796"/>
                    </a:lnTo>
                    <a:lnTo>
                      <a:pt x="1370" y="4967"/>
                    </a:lnTo>
                    <a:lnTo>
                      <a:pt x="1071" y="5138"/>
                    </a:lnTo>
                    <a:lnTo>
                      <a:pt x="814" y="5309"/>
                    </a:lnTo>
                    <a:lnTo>
                      <a:pt x="600" y="5566"/>
                    </a:lnTo>
                    <a:lnTo>
                      <a:pt x="386" y="5823"/>
                    </a:lnTo>
                    <a:lnTo>
                      <a:pt x="214" y="6123"/>
                    </a:lnTo>
                    <a:lnTo>
                      <a:pt x="129" y="6337"/>
                    </a:lnTo>
                    <a:lnTo>
                      <a:pt x="43" y="6851"/>
                    </a:lnTo>
                    <a:lnTo>
                      <a:pt x="0" y="7365"/>
                    </a:lnTo>
                    <a:lnTo>
                      <a:pt x="86" y="7878"/>
                    </a:lnTo>
                    <a:lnTo>
                      <a:pt x="257" y="8435"/>
                    </a:lnTo>
                    <a:lnTo>
                      <a:pt x="557" y="9034"/>
                    </a:lnTo>
                    <a:lnTo>
                      <a:pt x="899" y="9634"/>
                    </a:lnTo>
                    <a:lnTo>
                      <a:pt x="1370" y="10276"/>
                    </a:lnTo>
                    <a:lnTo>
                      <a:pt x="1970" y="10961"/>
                    </a:lnTo>
                    <a:lnTo>
                      <a:pt x="2612" y="11689"/>
                    </a:lnTo>
                    <a:lnTo>
                      <a:pt x="3254" y="12288"/>
                    </a:lnTo>
                    <a:lnTo>
                      <a:pt x="2826" y="13359"/>
                    </a:lnTo>
                    <a:lnTo>
                      <a:pt x="2569" y="13958"/>
                    </a:lnTo>
                    <a:lnTo>
                      <a:pt x="2398" y="14557"/>
                    </a:lnTo>
                    <a:lnTo>
                      <a:pt x="2227" y="15200"/>
                    </a:lnTo>
                    <a:lnTo>
                      <a:pt x="2098" y="15842"/>
                    </a:lnTo>
                    <a:lnTo>
                      <a:pt x="2013" y="16441"/>
                    </a:lnTo>
                    <a:lnTo>
                      <a:pt x="1970" y="17041"/>
                    </a:lnTo>
                    <a:lnTo>
                      <a:pt x="2013" y="17255"/>
                    </a:lnTo>
                    <a:lnTo>
                      <a:pt x="2013" y="17298"/>
                    </a:lnTo>
                    <a:lnTo>
                      <a:pt x="2013" y="17340"/>
                    </a:lnTo>
                    <a:lnTo>
                      <a:pt x="2013" y="17383"/>
                    </a:lnTo>
                    <a:lnTo>
                      <a:pt x="2055" y="17512"/>
                    </a:lnTo>
                    <a:lnTo>
                      <a:pt x="2055" y="17683"/>
                    </a:lnTo>
                    <a:lnTo>
                      <a:pt x="2098" y="17769"/>
                    </a:lnTo>
                    <a:lnTo>
                      <a:pt x="2184" y="18026"/>
                    </a:lnTo>
                    <a:lnTo>
                      <a:pt x="2227" y="18111"/>
                    </a:lnTo>
                    <a:lnTo>
                      <a:pt x="2227" y="18154"/>
                    </a:lnTo>
                    <a:lnTo>
                      <a:pt x="2355" y="18411"/>
                    </a:lnTo>
                    <a:lnTo>
                      <a:pt x="2484" y="18625"/>
                    </a:lnTo>
                    <a:lnTo>
                      <a:pt x="2655" y="18796"/>
                    </a:lnTo>
                    <a:lnTo>
                      <a:pt x="2826" y="18967"/>
                    </a:lnTo>
                    <a:lnTo>
                      <a:pt x="2869" y="19010"/>
                    </a:lnTo>
                    <a:lnTo>
                      <a:pt x="2955" y="19096"/>
                    </a:lnTo>
                    <a:lnTo>
                      <a:pt x="3340" y="19310"/>
                    </a:lnTo>
                    <a:lnTo>
                      <a:pt x="3768" y="19481"/>
                    </a:lnTo>
                    <a:lnTo>
                      <a:pt x="4239" y="19567"/>
                    </a:lnTo>
                    <a:lnTo>
                      <a:pt x="4753" y="19610"/>
                    </a:lnTo>
                    <a:lnTo>
                      <a:pt x="5352" y="19567"/>
                    </a:lnTo>
                    <a:lnTo>
                      <a:pt x="5994" y="19481"/>
                    </a:lnTo>
                    <a:lnTo>
                      <a:pt x="6637" y="19310"/>
                    </a:lnTo>
                    <a:lnTo>
                      <a:pt x="7322" y="19096"/>
                    </a:lnTo>
                    <a:lnTo>
                      <a:pt x="7964" y="18882"/>
                    </a:lnTo>
                    <a:lnTo>
                      <a:pt x="8563" y="18625"/>
                    </a:lnTo>
                    <a:lnTo>
                      <a:pt x="9677" y="18111"/>
                    </a:lnTo>
                    <a:lnTo>
                      <a:pt x="10148" y="18539"/>
                    </a:lnTo>
                    <a:lnTo>
                      <a:pt x="10704" y="19053"/>
                    </a:lnTo>
                    <a:lnTo>
                      <a:pt x="10918" y="19224"/>
                    </a:lnTo>
                    <a:lnTo>
                      <a:pt x="10961" y="19224"/>
                    </a:lnTo>
                    <a:lnTo>
                      <a:pt x="11047" y="19310"/>
                    </a:lnTo>
                    <a:lnTo>
                      <a:pt x="11218" y="19438"/>
                    </a:lnTo>
                    <a:lnTo>
                      <a:pt x="12074" y="20038"/>
                    </a:lnTo>
                    <a:lnTo>
                      <a:pt x="12502" y="20295"/>
                    </a:lnTo>
                    <a:lnTo>
                      <a:pt x="12888" y="20509"/>
                    </a:lnTo>
                    <a:lnTo>
                      <a:pt x="12931" y="20509"/>
                    </a:lnTo>
                    <a:lnTo>
                      <a:pt x="12973" y="20552"/>
                    </a:lnTo>
                    <a:lnTo>
                      <a:pt x="13230" y="20680"/>
                    </a:lnTo>
                    <a:lnTo>
                      <a:pt x="13359" y="20723"/>
                    </a:lnTo>
                    <a:lnTo>
                      <a:pt x="13616" y="20809"/>
                    </a:lnTo>
                    <a:lnTo>
                      <a:pt x="13830" y="20894"/>
                    </a:lnTo>
                    <a:lnTo>
                      <a:pt x="14343" y="20980"/>
                    </a:lnTo>
                    <a:lnTo>
                      <a:pt x="14857" y="21023"/>
                    </a:lnTo>
                    <a:lnTo>
                      <a:pt x="15243" y="21023"/>
                    </a:lnTo>
                    <a:lnTo>
                      <a:pt x="15628" y="20937"/>
                    </a:lnTo>
                    <a:lnTo>
                      <a:pt x="16013" y="20766"/>
                    </a:lnTo>
                    <a:lnTo>
                      <a:pt x="16356" y="20594"/>
                    </a:lnTo>
                    <a:lnTo>
                      <a:pt x="16656" y="20338"/>
                    </a:lnTo>
                    <a:lnTo>
                      <a:pt x="16955" y="20038"/>
                    </a:lnTo>
                    <a:lnTo>
                      <a:pt x="17212" y="19695"/>
                    </a:lnTo>
                    <a:lnTo>
                      <a:pt x="17383" y="19310"/>
                    </a:lnTo>
                    <a:lnTo>
                      <a:pt x="17555" y="18925"/>
                    </a:lnTo>
                    <a:lnTo>
                      <a:pt x="17683" y="18496"/>
                    </a:lnTo>
                    <a:lnTo>
                      <a:pt x="17769" y="18026"/>
                    </a:lnTo>
                    <a:lnTo>
                      <a:pt x="17812" y="17597"/>
                    </a:lnTo>
                    <a:lnTo>
                      <a:pt x="17812" y="16655"/>
                    </a:lnTo>
                    <a:lnTo>
                      <a:pt x="17769" y="15756"/>
                    </a:lnTo>
                    <a:lnTo>
                      <a:pt x="17640" y="14900"/>
                    </a:lnTo>
                    <a:lnTo>
                      <a:pt x="17512" y="14087"/>
                    </a:lnTo>
                    <a:lnTo>
                      <a:pt x="18282" y="13658"/>
                    </a:lnTo>
                    <a:lnTo>
                      <a:pt x="19139" y="13145"/>
                    </a:lnTo>
                    <a:lnTo>
                      <a:pt x="19524" y="12888"/>
                    </a:lnTo>
                    <a:lnTo>
                      <a:pt x="19995" y="12588"/>
                    </a:lnTo>
                    <a:lnTo>
                      <a:pt x="20509" y="12160"/>
                    </a:lnTo>
                    <a:lnTo>
                      <a:pt x="21023" y="11646"/>
                    </a:lnTo>
                    <a:lnTo>
                      <a:pt x="21280" y="11346"/>
                    </a:lnTo>
                    <a:lnTo>
                      <a:pt x="21494" y="11047"/>
                    </a:lnTo>
                    <a:lnTo>
                      <a:pt x="21665" y="10747"/>
                    </a:lnTo>
                    <a:lnTo>
                      <a:pt x="21793" y="10404"/>
                    </a:lnTo>
                    <a:lnTo>
                      <a:pt x="21922" y="10062"/>
                    </a:lnTo>
                    <a:lnTo>
                      <a:pt x="21965" y="9677"/>
                    </a:lnTo>
                    <a:lnTo>
                      <a:pt x="21965" y="9291"/>
                    </a:lnTo>
                    <a:lnTo>
                      <a:pt x="21922" y="8906"/>
                    </a:lnTo>
                    <a:lnTo>
                      <a:pt x="21793" y="8521"/>
                    </a:lnTo>
                    <a:lnTo>
                      <a:pt x="21622" y="8135"/>
                    </a:lnTo>
                    <a:lnTo>
                      <a:pt x="21365" y="7793"/>
                    </a:lnTo>
                    <a:lnTo>
                      <a:pt x="21023" y="7450"/>
                    </a:lnTo>
                    <a:lnTo>
                      <a:pt x="20851" y="7322"/>
                    </a:lnTo>
                    <a:lnTo>
                      <a:pt x="20595" y="7150"/>
                    </a:lnTo>
                    <a:lnTo>
                      <a:pt x="20038" y="6808"/>
                    </a:lnTo>
                    <a:lnTo>
                      <a:pt x="19781" y="6679"/>
                    </a:lnTo>
                    <a:lnTo>
                      <a:pt x="19139" y="6423"/>
                    </a:lnTo>
                    <a:lnTo>
                      <a:pt x="18411" y="6209"/>
                    </a:lnTo>
                    <a:lnTo>
                      <a:pt x="18325" y="6166"/>
                    </a:lnTo>
                    <a:lnTo>
                      <a:pt x="17812" y="6037"/>
                    </a:lnTo>
                    <a:lnTo>
                      <a:pt x="17683" y="6037"/>
                    </a:lnTo>
                    <a:lnTo>
                      <a:pt x="17640" y="5994"/>
                    </a:lnTo>
                    <a:lnTo>
                      <a:pt x="16656" y="5823"/>
                    </a:lnTo>
                    <a:lnTo>
                      <a:pt x="15799" y="5695"/>
                    </a:lnTo>
                    <a:lnTo>
                      <a:pt x="15585" y="4624"/>
                    </a:lnTo>
                    <a:lnTo>
                      <a:pt x="15457" y="3982"/>
                    </a:lnTo>
                    <a:lnTo>
                      <a:pt x="15243" y="3383"/>
                    </a:lnTo>
                    <a:lnTo>
                      <a:pt x="15114" y="2955"/>
                    </a:lnTo>
                    <a:lnTo>
                      <a:pt x="14900" y="2526"/>
                    </a:lnTo>
                    <a:lnTo>
                      <a:pt x="14686" y="2098"/>
                    </a:lnTo>
                    <a:lnTo>
                      <a:pt x="14472" y="1713"/>
                    </a:lnTo>
                    <a:lnTo>
                      <a:pt x="14215" y="1370"/>
                    </a:lnTo>
                    <a:lnTo>
                      <a:pt x="13958" y="1028"/>
                    </a:lnTo>
                    <a:lnTo>
                      <a:pt x="13658" y="771"/>
                    </a:lnTo>
                    <a:lnTo>
                      <a:pt x="13359" y="557"/>
                    </a:lnTo>
                    <a:lnTo>
                      <a:pt x="13059" y="343"/>
                    </a:lnTo>
                    <a:lnTo>
                      <a:pt x="13016" y="343"/>
                    </a:lnTo>
                    <a:lnTo>
                      <a:pt x="12973" y="300"/>
                    </a:lnTo>
                    <a:lnTo>
                      <a:pt x="12931" y="300"/>
                    </a:lnTo>
                    <a:lnTo>
                      <a:pt x="12845" y="257"/>
                    </a:lnTo>
                    <a:lnTo>
                      <a:pt x="12802" y="214"/>
                    </a:lnTo>
                    <a:lnTo>
                      <a:pt x="12417" y="86"/>
                    </a:lnTo>
                    <a:lnTo>
                      <a:pt x="12031" y="43"/>
                    </a:lnTo>
                    <a:lnTo>
                      <a:pt x="11646" y="0"/>
                    </a:lnTo>
                    <a:close/>
                  </a:path>
                </a:pathLst>
              </a:custGeom>
              <a:solidFill>
                <a:srgbClr val="FC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66;p49">
                <a:extLst>
                  <a:ext uri="{FF2B5EF4-FFF2-40B4-BE49-F238E27FC236}">
                    <a16:creationId xmlns:a16="http://schemas.microsoft.com/office/drawing/2014/main" id="{20AAE6A9-2371-60F1-4368-7E9FB90E13B7}"/>
                  </a:ext>
                </a:extLst>
              </p:cNvPr>
              <p:cNvSpPr/>
              <p:nvPr/>
            </p:nvSpPr>
            <p:spPr>
              <a:xfrm>
                <a:off x="359044" y="792027"/>
                <a:ext cx="672057" cy="653702"/>
              </a:xfrm>
              <a:custGeom>
                <a:avLst/>
                <a:gdLst/>
                <a:ahLst/>
                <a:cxnLst/>
                <a:rect l="l" t="t" r="r" b="b"/>
                <a:pathLst>
                  <a:path w="19225" h="18283" fill="none" extrusionOk="0">
                    <a:moveTo>
                      <a:pt x="10276" y="0"/>
                    </a:moveTo>
                    <a:lnTo>
                      <a:pt x="10276" y="0"/>
                    </a:lnTo>
                    <a:lnTo>
                      <a:pt x="10490" y="0"/>
                    </a:lnTo>
                    <a:lnTo>
                      <a:pt x="10490" y="0"/>
                    </a:lnTo>
                    <a:lnTo>
                      <a:pt x="10704" y="43"/>
                    </a:lnTo>
                    <a:lnTo>
                      <a:pt x="10918" y="129"/>
                    </a:lnTo>
                    <a:lnTo>
                      <a:pt x="10918" y="129"/>
                    </a:lnTo>
                    <a:lnTo>
                      <a:pt x="10961" y="172"/>
                    </a:lnTo>
                    <a:lnTo>
                      <a:pt x="10961" y="172"/>
                    </a:lnTo>
                    <a:lnTo>
                      <a:pt x="11047" y="214"/>
                    </a:lnTo>
                    <a:lnTo>
                      <a:pt x="11047" y="214"/>
                    </a:lnTo>
                    <a:lnTo>
                      <a:pt x="11261" y="343"/>
                    </a:lnTo>
                    <a:lnTo>
                      <a:pt x="11475" y="514"/>
                    </a:lnTo>
                    <a:lnTo>
                      <a:pt x="11689" y="728"/>
                    </a:lnTo>
                    <a:lnTo>
                      <a:pt x="11860" y="985"/>
                    </a:lnTo>
                    <a:lnTo>
                      <a:pt x="12203" y="1499"/>
                    </a:lnTo>
                    <a:lnTo>
                      <a:pt x="12460" y="2098"/>
                    </a:lnTo>
                    <a:lnTo>
                      <a:pt x="12460" y="2098"/>
                    </a:lnTo>
                    <a:lnTo>
                      <a:pt x="12588" y="2441"/>
                    </a:lnTo>
                    <a:lnTo>
                      <a:pt x="12588" y="2441"/>
                    </a:lnTo>
                    <a:lnTo>
                      <a:pt x="12845" y="3340"/>
                    </a:lnTo>
                    <a:lnTo>
                      <a:pt x="13016" y="4153"/>
                    </a:lnTo>
                    <a:lnTo>
                      <a:pt x="13145" y="4881"/>
                    </a:lnTo>
                    <a:lnTo>
                      <a:pt x="13188" y="5395"/>
                    </a:lnTo>
                    <a:lnTo>
                      <a:pt x="13188" y="5395"/>
                    </a:lnTo>
                    <a:lnTo>
                      <a:pt x="13188" y="5524"/>
                    </a:lnTo>
                    <a:lnTo>
                      <a:pt x="13188" y="5524"/>
                    </a:lnTo>
                    <a:lnTo>
                      <a:pt x="13188" y="5609"/>
                    </a:lnTo>
                    <a:lnTo>
                      <a:pt x="13188" y="5609"/>
                    </a:lnTo>
                    <a:lnTo>
                      <a:pt x="14044" y="5652"/>
                    </a:lnTo>
                    <a:lnTo>
                      <a:pt x="14943" y="5780"/>
                    </a:lnTo>
                    <a:lnTo>
                      <a:pt x="15971" y="5995"/>
                    </a:lnTo>
                    <a:lnTo>
                      <a:pt x="15971" y="5995"/>
                    </a:lnTo>
                    <a:lnTo>
                      <a:pt x="15971" y="5995"/>
                    </a:lnTo>
                    <a:lnTo>
                      <a:pt x="16099" y="5995"/>
                    </a:lnTo>
                    <a:lnTo>
                      <a:pt x="16099" y="5995"/>
                    </a:lnTo>
                    <a:lnTo>
                      <a:pt x="16570" y="6123"/>
                    </a:lnTo>
                    <a:lnTo>
                      <a:pt x="16570" y="6123"/>
                    </a:lnTo>
                    <a:lnTo>
                      <a:pt x="16656" y="6166"/>
                    </a:lnTo>
                    <a:lnTo>
                      <a:pt x="16656" y="6166"/>
                    </a:lnTo>
                    <a:lnTo>
                      <a:pt x="17298" y="6337"/>
                    </a:lnTo>
                    <a:lnTo>
                      <a:pt x="17854" y="6551"/>
                    </a:lnTo>
                    <a:lnTo>
                      <a:pt x="17854" y="6551"/>
                    </a:lnTo>
                    <a:lnTo>
                      <a:pt x="18026" y="6680"/>
                    </a:lnTo>
                    <a:lnTo>
                      <a:pt x="18026" y="6680"/>
                    </a:lnTo>
                    <a:lnTo>
                      <a:pt x="18454" y="6894"/>
                    </a:lnTo>
                    <a:lnTo>
                      <a:pt x="18454" y="6894"/>
                    </a:lnTo>
                    <a:lnTo>
                      <a:pt x="18625" y="7022"/>
                    </a:lnTo>
                    <a:lnTo>
                      <a:pt x="18625" y="7022"/>
                    </a:lnTo>
                    <a:lnTo>
                      <a:pt x="18754" y="7108"/>
                    </a:lnTo>
                    <a:lnTo>
                      <a:pt x="18754" y="7108"/>
                    </a:lnTo>
                    <a:lnTo>
                      <a:pt x="18925" y="7279"/>
                    </a:lnTo>
                    <a:lnTo>
                      <a:pt x="19053" y="7450"/>
                    </a:lnTo>
                    <a:lnTo>
                      <a:pt x="19139" y="7664"/>
                    </a:lnTo>
                    <a:lnTo>
                      <a:pt x="19225" y="7836"/>
                    </a:lnTo>
                    <a:lnTo>
                      <a:pt x="19225" y="7836"/>
                    </a:lnTo>
                    <a:lnTo>
                      <a:pt x="19225" y="8007"/>
                    </a:lnTo>
                    <a:lnTo>
                      <a:pt x="19225" y="8221"/>
                    </a:lnTo>
                    <a:lnTo>
                      <a:pt x="19182" y="8392"/>
                    </a:lnTo>
                    <a:lnTo>
                      <a:pt x="19139" y="8563"/>
                    </a:lnTo>
                    <a:lnTo>
                      <a:pt x="18925" y="8949"/>
                    </a:lnTo>
                    <a:lnTo>
                      <a:pt x="18668" y="9291"/>
                    </a:lnTo>
                    <a:lnTo>
                      <a:pt x="18325" y="9634"/>
                    </a:lnTo>
                    <a:lnTo>
                      <a:pt x="17940" y="9976"/>
                    </a:lnTo>
                    <a:lnTo>
                      <a:pt x="17469" y="10319"/>
                    </a:lnTo>
                    <a:lnTo>
                      <a:pt x="17041" y="10619"/>
                    </a:lnTo>
                    <a:lnTo>
                      <a:pt x="16142" y="11175"/>
                    </a:lnTo>
                    <a:lnTo>
                      <a:pt x="15328" y="11603"/>
                    </a:lnTo>
                    <a:lnTo>
                      <a:pt x="14515" y="11989"/>
                    </a:lnTo>
                    <a:lnTo>
                      <a:pt x="14515" y="11989"/>
                    </a:lnTo>
                    <a:lnTo>
                      <a:pt x="14729" y="12759"/>
                    </a:lnTo>
                    <a:lnTo>
                      <a:pt x="14900" y="13573"/>
                    </a:lnTo>
                    <a:lnTo>
                      <a:pt x="15029" y="14600"/>
                    </a:lnTo>
                    <a:lnTo>
                      <a:pt x="15071" y="15114"/>
                    </a:lnTo>
                    <a:lnTo>
                      <a:pt x="15071" y="15628"/>
                    </a:lnTo>
                    <a:lnTo>
                      <a:pt x="15071" y="16142"/>
                    </a:lnTo>
                    <a:lnTo>
                      <a:pt x="14986" y="16613"/>
                    </a:lnTo>
                    <a:lnTo>
                      <a:pt x="14900" y="17084"/>
                    </a:lnTo>
                    <a:lnTo>
                      <a:pt x="14729" y="17469"/>
                    </a:lnTo>
                    <a:lnTo>
                      <a:pt x="14515" y="17812"/>
                    </a:lnTo>
                    <a:lnTo>
                      <a:pt x="14344" y="17940"/>
                    </a:lnTo>
                    <a:lnTo>
                      <a:pt x="14215" y="18068"/>
                    </a:lnTo>
                    <a:lnTo>
                      <a:pt x="14215" y="18068"/>
                    </a:lnTo>
                    <a:lnTo>
                      <a:pt x="14044" y="18154"/>
                    </a:lnTo>
                    <a:lnTo>
                      <a:pt x="13873" y="18240"/>
                    </a:lnTo>
                    <a:lnTo>
                      <a:pt x="13659" y="18282"/>
                    </a:lnTo>
                    <a:lnTo>
                      <a:pt x="13487" y="18282"/>
                    </a:lnTo>
                    <a:lnTo>
                      <a:pt x="13487" y="18282"/>
                    </a:lnTo>
                    <a:lnTo>
                      <a:pt x="13145" y="18240"/>
                    </a:lnTo>
                    <a:lnTo>
                      <a:pt x="12845" y="18197"/>
                    </a:lnTo>
                    <a:lnTo>
                      <a:pt x="12845" y="18197"/>
                    </a:lnTo>
                    <a:lnTo>
                      <a:pt x="12717" y="18154"/>
                    </a:lnTo>
                    <a:lnTo>
                      <a:pt x="12717" y="18154"/>
                    </a:lnTo>
                    <a:lnTo>
                      <a:pt x="12503" y="18068"/>
                    </a:lnTo>
                    <a:lnTo>
                      <a:pt x="12503" y="18068"/>
                    </a:lnTo>
                    <a:lnTo>
                      <a:pt x="12374" y="18026"/>
                    </a:lnTo>
                    <a:lnTo>
                      <a:pt x="12374" y="18026"/>
                    </a:lnTo>
                    <a:lnTo>
                      <a:pt x="12203" y="17940"/>
                    </a:lnTo>
                    <a:lnTo>
                      <a:pt x="12203" y="17940"/>
                    </a:lnTo>
                    <a:lnTo>
                      <a:pt x="12117" y="17897"/>
                    </a:lnTo>
                    <a:lnTo>
                      <a:pt x="12117" y="17897"/>
                    </a:lnTo>
                    <a:lnTo>
                      <a:pt x="11775" y="17726"/>
                    </a:lnTo>
                    <a:lnTo>
                      <a:pt x="11389" y="17469"/>
                    </a:lnTo>
                    <a:lnTo>
                      <a:pt x="10661" y="16955"/>
                    </a:lnTo>
                    <a:lnTo>
                      <a:pt x="10661" y="16955"/>
                    </a:lnTo>
                    <a:lnTo>
                      <a:pt x="10533" y="16870"/>
                    </a:lnTo>
                    <a:lnTo>
                      <a:pt x="10533" y="16870"/>
                    </a:lnTo>
                    <a:lnTo>
                      <a:pt x="10447" y="16784"/>
                    </a:lnTo>
                    <a:lnTo>
                      <a:pt x="10447" y="16784"/>
                    </a:lnTo>
                    <a:lnTo>
                      <a:pt x="10319" y="16698"/>
                    </a:lnTo>
                    <a:lnTo>
                      <a:pt x="10319" y="16698"/>
                    </a:lnTo>
                    <a:lnTo>
                      <a:pt x="10233" y="16613"/>
                    </a:lnTo>
                    <a:lnTo>
                      <a:pt x="10233" y="16613"/>
                    </a:lnTo>
                    <a:lnTo>
                      <a:pt x="10233" y="16613"/>
                    </a:lnTo>
                    <a:lnTo>
                      <a:pt x="9591" y="16056"/>
                    </a:lnTo>
                    <a:lnTo>
                      <a:pt x="9034" y="15542"/>
                    </a:lnTo>
                    <a:lnTo>
                      <a:pt x="8563" y="15071"/>
                    </a:lnTo>
                    <a:lnTo>
                      <a:pt x="8563" y="15071"/>
                    </a:lnTo>
                    <a:lnTo>
                      <a:pt x="8478" y="15114"/>
                    </a:lnTo>
                    <a:lnTo>
                      <a:pt x="8478" y="15114"/>
                    </a:lnTo>
                    <a:lnTo>
                      <a:pt x="8392" y="15157"/>
                    </a:lnTo>
                    <a:lnTo>
                      <a:pt x="8392" y="15157"/>
                    </a:lnTo>
                    <a:lnTo>
                      <a:pt x="7536" y="15585"/>
                    </a:lnTo>
                    <a:lnTo>
                      <a:pt x="6936" y="15842"/>
                    </a:lnTo>
                    <a:lnTo>
                      <a:pt x="6251" y="16142"/>
                    </a:lnTo>
                    <a:lnTo>
                      <a:pt x="5481" y="16441"/>
                    </a:lnTo>
                    <a:lnTo>
                      <a:pt x="4753" y="16656"/>
                    </a:lnTo>
                    <a:lnTo>
                      <a:pt x="4025" y="16827"/>
                    </a:lnTo>
                    <a:lnTo>
                      <a:pt x="3683" y="16870"/>
                    </a:lnTo>
                    <a:lnTo>
                      <a:pt x="3383" y="16870"/>
                    </a:lnTo>
                    <a:lnTo>
                      <a:pt x="3383" y="16870"/>
                    </a:lnTo>
                    <a:lnTo>
                      <a:pt x="3083" y="16870"/>
                    </a:lnTo>
                    <a:lnTo>
                      <a:pt x="2826" y="16827"/>
                    </a:lnTo>
                    <a:lnTo>
                      <a:pt x="2612" y="16741"/>
                    </a:lnTo>
                    <a:lnTo>
                      <a:pt x="2441" y="16613"/>
                    </a:lnTo>
                    <a:lnTo>
                      <a:pt x="2441" y="16613"/>
                    </a:lnTo>
                    <a:lnTo>
                      <a:pt x="2355" y="16570"/>
                    </a:lnTo>
                    <a:lnTo>
                      <a:pt x="2355" y="16570"/>
                    </a:lnTo>
                    <a:lnTo>
                      <a:pt x="2227" y="16441"/>
                    </a:lnTo>
                    <a:lnTo>
                      <a:pt x="2141" y="16227"/>
                    </a:lnTo>
                    <a:lnTo>
                      <a:pt x="2141" y="16227"/>
                    </a:lnTo>
                    <a:lnTo>
                      <a:pt x="2098" y="16185"/>
                    </a:lnTo>
                    <a:lnTo>
                      <a:pt x="2098" y="16185"/>
                    </a:lnTo>
                    <a:lnTo>
                      <a:pt x="2056" y="16056"/>
                    </a:lnTo>
                    <a:lnTo>
                      <a:pt x="2056" y="16056"/>
                    </a:lnTo>
                    <a:lnTo>
                      <a:pt x="2056" y="15970"/>
                    </a:lnTo>
                    <a:lnTo>
                      <a:pt x="2056" y="15970"/>
                    </a:lnTo>
                    <a:lnTo>
                      <a:pt x="2013" y="15885"/>
                    </a:lnTo>
                    <a:lnTo>
                      <a:pt x="2013" y="15885"/>
                    </a:lnTo>
                    <a:lnTo>
                      <a:pt x="2013" y="15842"/>
                    </a:lnTo>
                    <a:lnTo>
                      <a:pt x="2013" y="15842"/>
                    </a:lnTo>
                    <a:lnTo>
                      <a:pt x="2013" y="15756"/>
                    </a:lnTo>
                    <a:lnTo>
                      <a:pt x="2013" y="15756"/>
                    </a:lnTo>
                    <a:lnTo>
                      <a:pt x="2013" y="15585"/>
                    </a:lnTo>
                    <a:lnTo>
                      <a:pt x="2013" y="15585"/>
                    </a:lnTo>
                    <a:lnTo>
                      <a:pt x="2013" y="15285"/>
                    </a:lnTo>
                    <a:lnTo>
                      <a:pt x="2013" y="14900"/>
                    </a:lnTo>
                    <a:lnTo>
                      <a:pt x="2184" y="14129"/>
                    </a:lnTo>
                    <a:lnTo>
                      <a:pt x="2398" y="13316"/>
                    </a:lnTo>
                    <a:lnTo>
                      <a:pt x="2698" y="12545"/>
                    </a:lnTo>
                    <a:lnTo>
                      <a:pt x="2997" y="11860"/>
                    </a:lnTo>
                    <a:lnTo>
                      <a:pt x="3254" y="11261"/>
                    </a:lnTo>
                    <a:lnTo>
                      <a:pt x="3597" y="10619"/>
                    </a:lnTo>
                    <a:lnTo>
                      <a:pt x="3597" y="10576"/>
                    </a:lnTo>
                    <a:lnTo>
                      <a:pt x="3597" y="10576"/>
                    </a:lnTo>
                    <a:lnTo>
                      <a:pt x="2955" y="10019"/>
                    </a:lnTo>
                    <a:lnTo>
                      <a:pt x="2312" y="9420"/>
                    </a:lnTo>
                    <a:lnTo>
                      <a:pt x="1585" y="8692"/>
                    </a:lnTo>
                    <a:lnTo>
                      <a:pt x="1242" y="8264"/>
                    </a:lnTo>
                    <a:lnTo>
                      <a:pt x="900" y="7836"/>
                    </a:lnTo>
                    <a:lnTo>
                      <a:pt x="643" y="7407"/>
                    </a:lnTo>
                    <a:lnTo>
                      <a:pt x="386" y="6979"/>
                    </a:lnTo>
                    <a:lnTo>
                      <a:pt x="172" y="6551"/>
                    </a:lnTo>
                    <a:lnTo>
                      <a:pt x="43" y="6166"/>
                    </a:lnTo>
                    <a:lnTo>
                      <a:pt x="0" y="5780"/>
                    </a:lnTo>
                    <a:lnTo>
                      <a:pt x="43" y="5609"/>
                    </a:lnTo>
                    <a:lnTo>
                      <a:pt x="86" y="5438"/>
                    </a:lnTo>
                    <a:lnTo>
                      <a:pt x="86" y="5438"/>
                    </a:lnTo>
                    <a:lnTo>
                      <a:pt x="86" y="5352"/>
                    </a:lnTo>
                    <a:lnTo>
                      <a:pt x="86" y="5352"/>
                    </a:lnTo>
                    <a:lnTo>
                      <a:pt x="257" y="5095"/>
                    </a:lnTo>
                    <a:lnTo>
                      <a:pt x="514" y="4881"/>
                    </a:lnTo>
                    <a:lnTo>
                      <a:pt x="814" y="4710"/>
                    </a:lnTo>
                    <a:lnTo>
                      <a:pt x="1199" y="4582"/>
                    </a:lnTo>
                    <a:lnTo>
                      <a:pt x="1585" y="4496"/>
                    </a:lnTo>
                    <a:lnTo>
                      <a:pt x="2056" y="4453"/>
                    </a:lnTo>
                    <a:lnTo>
                      <a:pt x="2997" y="4410"/>
                    </a:lnTo>
                    <a:lnTo>
                      <a:pt x="2997" y="4410"/>
                    </a:lnTo>
                    <a:lnTo>
                      <a:pt x="3640" y="4410"/>
                    </a:lnTo>
                    <a:lnTo>
                      <a:pt x="4239" y="4453"/>
                    </a:lnTo>
                    <a:lnTo>
                      <a:pt x="5352" y="4582"/>
                    </a:lnTo>
                    <a:lnTo>
                      <a:pt x="6466" y="4753"/>
                    </a:lnTo>
                    <a:lnTo>
                      <a:pt x="6466" y="4753"/>
                    </a:lnTo>
                    <a:lnTo>
                      <a:pt x="6680" y="4153"/>
                    </a:lnTo>
                    <a:lnTo>
                      <a:pt x="6936" y="3511"/>
                    </a:lnTo>
                    <a:lnTo>
                      <a:pt x="7279" y="2783"/>
                    </a:lnTo>
                    <a:lnTo>
                      <a:pt x="7750" y="2013"/>
                    </a:lnTo>
                    <a:lnTo>
                      <a:pt x="8007" y="1627"/>
                    </a:lnTo>
                    <a:lnTo>
                      <a:pt x="8264" y="1242"/>
                    </a:lnTo>
                    <a:lnTo>
                      <a:pt x="8563" y="900"/>
                    </a:lnTo>
                    <a:lnTo>
                      <a:pt x="8863" y="643"/>
                    </a:lnTo>
                    <a:lnTo>
                      <a:pt x="9206" y="386"/>
                    </a:lnTo>
                    <a:lnTo>
                      <a:pt x="9548" y="172"/>
                    </a:lnTo>
                    <a:lnTo>
                      <a:pt x="9548" y="172"/>
                    </a:lnTo>
                    <a:lnTo>
                      <a:pt x="9891" y="43"/>
                    </a:lnTo>
                    <a:lnTo>
                      <a:pt x="9891" y="43"/>
                    </a:lnTo>
                    <a:lnTo>
                      <a:pt x="9976" y="43"/>
                    </a:lnTo>
                    <a:lnTo>
                      <a:pt x="10019" y="43"/>
                    </a:lnTo>
                    <a:lnTo>
                      <a:pt x="10019" y="43"/>
                    </a:lnTo>
                    <a:lnTo>
                      <a:pt x="10062" y="0"/>
                    </a:lnTo>
                    <a:lnTo>
                      <a:pt x="10062" y="0"/>
                    </a:lnTo>
                    <a:lnTo>
                      <a:pt x="10148" y="0"/>
                    </a:lnTo>
                    <a:lnTo>
                      <a:pt x="10190" y="0"/>
                    </a:lnTo>
                    <a:lnTo>
                      <a:pt x="10190" y="0"/>
                    </a:lnTo>
                    <a:lnTo>
                      <a:pt x="10190" y="0"/>
                    </a:lnTo>
                    <a:lnTo>
                      <a:pt x="10233" y="0"/>
                    </a:lnTo>
                    <a:lnTo>
                      <a:pt x="10233" y="0"/>
                    </a:lnTo>
                    <a:lnTo>
                      <a:pt x="1027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267;p49">
                <a:extLst>
                  <a:ext uri="{FF2B5EF4-FFF2-40B4-BE49-F238E27FC236}">
                    <a16:creationId xmlns:a16="http://schemas.microsoft.com/office/drawing/2014/main" id="{78334FE6-84D8-642D-0E5D-FB2C8F910B0C}"/>
                  </a:ext>
                </a:extLst>
              </p:cNvPr>
              <p:cNvSpPr/>
              <p:nvPr/>
            </p:nvSpPr>
            <p:spPr>
              <a:xfrm>
                <a:off x="311152" y="743043"/>
                <a:ext cx="767840" cy="751670"/>
              </a:xfrm>
              <a:custGeom>
                <a:avLst/>
                <a:gdLst/>
                <a:ahLst/>
                <a:cxnLst/>
                <a:rect l="l" t="t" r="r" b="b"/>
                <a:pathLst>
                  <a:path w="21965" h="21023" fill="none" extrusionOk="0">
                    <a:moveTo>
                      <a:pt x="11646" y="0"/>
                    </a:moveTo>
                    <a:lnTo>
                      <a:pt x="11646" y="0"/>
                    </a:lnTo>
                    <a:lnTo>
                      <a:pt x="11603" y="0"/>
                    </a:lnTo>
                    <a:lnTo>
                      <a:pt x="11603" y="0"/>
                    </a:lnTo>
                    <a:lnTo>
                      <a:pt x="11603" y="0"/>
                    </a:lnTo>
                    <a:lnTo>
                      <a:pt x="11518" y="0"/>
                    </a:lnTo>
                    <a:lnTo>
                      <a:pt x="11518" y="0"/>
                    </a:lnTo>
                    <a:lnTo>
                      <a:pt x="11389" y="0"/>
                    </a:lnTo>
                    <a:lnTo>
                      <a:pt x="11389" y="0"/>
                    </a:lnTo>
                    <a:lnTo>
                      <a:pt x="11304" y="0"/>
                    </a:lnTo>
                    <a:lnTo>
                      <a:pt x="11304" y="0"/>
                    </a:lnTo>
                    <a:lnTo>
                      <a:pt x="11132" y="43"/>
                    </a:lnTo>
                    <a:lnTo>
                      <a:pt x="11132" y="43"/>
                    </a:lnTo>
                    <a:lnTo>
                      <a:pt x="11089" y="43"/>
                    </a:lnTo>
                    <a:lnTo>
                      <a:pt x="11089" y="43"/>
                    </a:lnTo>
                    <a:lnTo>
                      <a:pt x="10961" y="86"/>
                    </a:lnTo>
                    <a:lnTo>
                      <a:pt x="10961" y="86"/>
                    </a:lnTo>
                    <a:lnTo>
                      <a:pt x="10619" y="172"/>
                    </a:lnTo>
                    <a:lnTo>
                      <a:pt x="10319" y="300"/>
                    </a:lnTo>
                    <a:lnTo>
                      <a:pt x="10319" y="300"/>
                    </a:lnTo>
                    <a:lnTo>
                      <a:pt x="9933" y="514"/>
                    </a:lnTo>
                    <a:lnTo>
                      <a:pt x="9548" y="771"/>
                    </a:lnTo>
                    <a:lnTo>
                      <a:pt x="9163" y="1114"/>
                    </a:lnTo>
                    <a:lnTo>
                      <a:pt x="8820" y="1456"/>
                    </a:lnTo>
                    <a:lnTo>
                      <a:pt x="8478" y="1884"/>
                    </a:lnTo>
                    <a:lnTo>
                      <a:pt x="8092" y="2398"/>
                    </a:lnTo>
                    <a:lnTo>
                      <a:pt x="7793" y="2912"/>
                    </a:lnTo>
                    <a:lnTo>
                      <a:pt x="7450" y="3511"/>
                    </a:lnTo>
                    <a:lnTo>
                      <a:pt x="7450" y="3511"/>
                    </a:lnTo>
                    <a:lnTo>
                      <a:pt x="6936" y="4582"/>
                    </a:lnTo>
                    <a:lnTo>
                      <a:pt x="6936" y="4582"/>
                    </a:lnTo>
                    <a:lnTo>
                      <a:pt x="5738" y="4453"/>
                    </a:lnTo>
                    <a:lnTo>
                      <a:pt x="5053" y="4410"/>
                    </a:lnTo>
                    <a:lnTo>
                      <a:pt x="4367" y="4367"/>
                    </a:lnTo>
                    <a:lnTo>
                      <a:pt x="4367" y="4367"/>
                    </a:lnTo>
                    <a:lnTo>
                      <a:pt x="3468" y="4410"/>
                    </a:lnTo>
                    <a:lnTo>
                      <a:pt x="2912" y="4496"/>
                    </a:lnTo>
                    <a:lnTo>
                      <a:pt x="2270" y="4624"/>
                    </a:lnTo>
                    <a:lnTo>
                      <a:pt x="1670" y="4796"/>
                    </a:lnTo>
                    <a:lnTo>
                      <a:pt x="1370" y="4967"/>
                    </a:lnTo>
                    <a:lnTo>
                      <a:pt x="1071" y="5138"/>
                    </a:lnTo>
                    <a:lnTo>
                      <a:pt x="814" y="5309"/>
                    </a:lnTo>
                    <a:lnTo>
                      <a:pt x="600" y="5566"/>
                    </a:lnTo>
                    <a:lnTo>
                      <a:pt x="386" y="5823"/>
                    </a:lnTo>
                    <a:lnTo>
                      <a:pt x="214" y="6123"/>
                    </a:lnTo>
                    <a:lnTo>
                      <a:pt x="214" y="6123"/>
                    </a:lnTo>
                    <a:lnTo>
                      <a:pt x="129" y="6337"/>
                    </a:lnTo>
                    <a:lnTo>
                      <a:pt x="129" y="6337"/>
                    </a:lnTo>
                    <a:lnTo>
                      <a:pt x="43" y="6851"/>
                    </a:lnTo>
                    <a:lnTo>
                      <a:pt x="0" y="7365"/>
                    </a:lnTo>
                    <a:lnTo>
                      <a:pt x="86" y="7878"/>
                    </a:lnTo>
                    <a:lnTo>
                      <a:pt x="257" y="8435"/>
                    </a:lnTo>
                    <a:lnTo>
                      <a:pt x="557" y="9034"/>
                    </a:lnTo>
                    <a:lnTo>
                      <a:pt x="899" y="9634"/>
                    </a:lnTo>
                    <a:lnTo>
                      <a:pt x="1370" y="10276"/>
                    </a:lnTo>
                    <a:lnTo>
                      <a:pt x="1970" y="10961"/>
                    </a:lnTo>
                    <a:lnTo>
                      <a:pt x="1970" y="10961"/>
                    </a:lnTo>
                    <a:lnTo>
                      <a:pt x="2612" y="11689"/>
                    </a:lnTo>
                    <a:lnTo>
                      <a:pt x="3254" y="12288"/>
                    </a:lnTo>
                    <a:lnTo>
                      <a:pt x="3254" y="12288"/>
                    </a:lnTo>
                    <a:lnTo>
                      <a:pt x="2826" y="13359"/>
                    </a:lnTo>
                    <a:lnTo>
                      <a:pt x="2569" y="13958"/>
                    </a:lnTo>
                    <a:lnTo>
                      <a:pt x="2398" y="14557"/>
                    </a:lnTo>
                    <a:lnTo>
                      <a:pt x="2227" y="15200"/>
                    </a:lnTo>
                    <a:lnTo>
                      <a:pt x="2098" y="15842"/>
                    </a:lnTo>
                    <a:lnTo>
                      <a:pt x="2013" y="16441"/>
                    </a:lnTo>
                    <a:lnTo>
                      <a:pt x="1970" y="17041"/>
                    </a:lnTo>
                    <a:lnTo>
                      <a:pt x="1970" y="17041"/>
                    </a:lnTo>
                    <a:lnTo>
                      <a:pt x="2013" y="17255"/>
                    </a:lnTo>
                    <a:lnTo>
                      <a:pt x="2013" y="17298"/>
                    </a:lnTo>
                    <a:lnTo>
                      <a:pt x="2013" y="17340"/>
                    </a:lnTo>
                    <a:lnTo>
                      <a:pt x="2013" y="17340"/>
                    </a:lnTo>
                    <a:lnTo>
                      <a:pt x="2013" y="17383"/>
                    </a:lnTo>
                    <a:lnTo>
                      <a:pt x="2013" y="17383"/>
                    </a:lnTo>
                    <a:lnTo>
                      <a:pt x="2055" y="17512"/>
                    </a:lnTo>
                    <a:lnTo>
                      <a:pt x="2055" y="17512"/>
                    </a:lnTo>
                    <a:lnTo>
                      <a:pt x="2055" y="17683"/>
                    </a:lnTo>
                    <a:lnTo>
                      <a:pt x="2055" y="17683"/>
                    </a:lnTo>
                    <a:lnTo>
                      <a:pt x="2098" y="17769"/>
                    </a:lnTo>
                    <a:lnTo>
                      <a:pt x="2098" y="17769"/>
                    </a:lnTo>
                    <a:lnTo>
                      <a:pt x="2184" y="18026"/>
                    </a:lnTo>
                    <a:lnTo>
                      <a:pt x="2184" y="18026"/>
                    </a:lnTo>
                    <a:lnTo>
                      <a:pt x="2227" y="18111"/>
                    </a:lnTo>
                    <a:lnTo>
                      <a:pt x="2227" y="18154"/>
                    </a:lnTo>
                    <a:lnTo>
                      <a:pt x="2227" y="18154"/>
                    </a:lnTo>
                    <a:lnTo>
                      <a:pt x="2227" y="18154"/>
                    </a:lnTo>
                    <a:lnTo>
                      <a:pt x="2355" y="18411"/>
                    </a:lnTo>
                    <a:lnTo>
                      <a:pt x="2484" y="18625"/>
                    </a:lnTo>
                    <a:lnTo>
                      <a:pt x="2655" y="18796"/>
                    </a:lnTo>
                    <a:lnTo>
                      <a:pt x="2826" y="18967"/>
                    </a:lnTo>
                    <a:lnTo>
                      <a:pt x="2869" y="19010"/>
                    </a:lnTo>
                    <a:lnTo>
                      <a:pt x="2869" y="19010"/>
                    </a:lnTo>
                    <a:lnTo>
                      <a:pt x="2869" y="19010"/>
                    </a:lnTo>
                    <a:lnTo>
                      <a:pt x="2955" y="19096"/>
                    </a:lnTo>
                    <a:lnTo>
                      <a:pt x="2955" y="19096"/>
                    </a:lnTo>
                    <a:lnTo>
                      <a:pt x="3340" y="19310"/>
                    </a:lnTo>
                    <a:lnTo>
                      <a:pt x="3768" y="19481"/>
                    </a:lnTo>
                    <a:lnTo>
                      <a:pt x="4239" y="19567"/>
                    </a:lnTo>
                    <a:lnTo>
                      <a:pt x="4753" y="19610"/>
                    </a:lnTo>
                    <a:lnTo>
                      <a:pt x="4753" y="19610"/>
                    </a:lnTo>
                    <a:lnTo>
                      <a:pt x="5352" y="19567"/>
                    </a:lnTo>
                    <a:lnTo>
                      <a:pt x="5994" y="19481"/>
                    </a:lnTo>
                    <a:lnTo>
                      <a:pt x="6637" y="19310"/>
                    </a:lnTo>
                    <a:lnTo>
                      <a:pt x="7322" y="19096"/>
                    </a:lnTo>
                    <a:lnTo>
                      <a:pt x="7964" y="18882"/>
                    </a:lnTo>
                    <a:lnTo>
                      <a:pt x="8563" y="18625"/>
                    </a:lnTo>
                    <a:lnTo>
                      <a:pt x="9677" y="18111"/>
                    </a:lnTo>
                    <a:lnTo>
                      <a:pt x="9677" y="18111"/>
                    </a:lnTo>
                    <a:lnTo>
                      <a:pt x="10148" y="18539"/>
                    </a:lnTo>
                    <a:lnTo>
                      <a:pt x="10704" y="19053"/>
                    </a:lnTo>
                    <a:lnTo>
                      <a:pt x="10918" y="19224"/>
                    </a:lnTo>
                    <a:lnTo>
                      <a:pt x="10918" y="19224"/>
                    </a:lnTo>
                    <a:lnTo>
                      <a:pt x="10961" y="19224"/>
                    </a:lnTo>
                    <a:lnTo>
                      <a:pt x="10961" y="19224"/>
                    </a:lnTo>
                    <a:lnTo>
                      <a:pt x="11047" y="19310"/>
                    </a:lnTo>
                    <a:lnTo>
                      <a:pt x="11047" y="19310"/>
                    </a:lnTo>
                    <a:lnTo>
                      <a:pt x="11218" y="19438"/>
                    </a:lnTo>
                    <a:lnTo>
                      <a:pt x="11218" y="19438"/>
                    </a:lnTo>
                    <a:lnTo>
                      <a:pt x="12074" y="20038"/>
                    </a:lnTo>
                    <a:lnTo>
                      <a:pt x="12502" y="20295"/>
                    </a:lnTo>
                    <a:lnTo>
                      <a:pt x="12888" y="20509"/>
                    </a:lnTo>
                    <a:lnTo>
                      <a:pt x="12888" y="20509"/>
                    </a:lnTo>
                    <a:lnTo>
                      <a:pt x="12931" y="20509"/>
                    </a:lnTo>
                    <a:lnTo>
                      <a:pt x="12973" y="20552"/>
                    </a:lnTo>
                    <a:lnTo>
                      <a:pt x="12973" y="20552"/>
                    </a:lnTo>
                    <a:lnTo>
                      <a:pt x="13230" y="20680"/>
                    </a:lnTo>
                    <a:lnTo>
                      <a:pt x="13230" y="20680"/>
                    </a:lnTo>
                    <a:lnTo>
                      <a:pt x="13359" y="20723"/>
                    </a:lnTo>
                    <a:lnTo>
                      <a:pt x="13359" y="20723"/>
                    </a:lnTo>
                    <a:lnTo>
                      <a:pt x="13616" y="20809"/>
                    </a:lnTo>
                    <a:lnTo>
                      <a:pt x="13616" y="20809"/>
                    </a:lnTo>
                    <a:lnTo>
                      <a:pt x="13830" y="20894"/>
                    </a:lnTo>
                    <a:lnTo>
                      <a:pt x="13830" y="20894"/>
                    </a:lnTo>
                    <a:lnTo>
                      <a:pt x="14343" y="20980"/>
                    </a:lnTo>
                    <a:lnTo>
                      <a:pt x="14857" y="21023"/>
                    </a:lnTo>
                    <a:lnTo>
                      <a:pt x="14857" y="21023"/>
                    </a:lnTo>
                    <a:lnTo>
                      <a:pt x="15243" y="21023"/>
                    </a:lnTo>
                    <a:lnTo>
                      <a:pt x="15628" y="20937"/>
                    </a:lnTo>
                    <a:lnTo>
                      <a:pt x="16013" y="20766"/>
                    </a:lnTo>
                    <a:lnTo>
                      <a:pt x="16356" y="20594"/>
                    </a:lnTo>
                    <a:lnTo>
                      <a:pt x="16356" y="20594"/>
                    </a:lnTo>
                    <a:lnTo>
                      <a:pt x="16656" y="20338"/>
                    </a:lnTo>
                    <a:lnTo>
                      <a:pt x="16955" y="20038"/>
                    </a:lnTo>
                    <a:lnTo>
                      <a:pt x="17212" y="19695"/>
                    </a:lnTo>
                    <a:lnTo>
                      <a:pt x="17383" y="19310"/>
                    </a:lnTo>
                    <a:lnTo>
                      <a:pt x="17555" y="18925"/>
                    </a:lnTo>
                    <a:lnTo>
                      <a:pt x="17683" y="18496"/>
                    </a:lnTo>
                    <a:lnTo>
                      <a:pt x="17769" y="18026"/>
                    </a:lnTo>
                    <a:lnTo>
                      <a:pt x="17812" y="17597"/>
                    </a:lnTo>
                    <a:lnTo>
                      <a:pt x="17812" y="16655"/>
                    </a:lnTo>
                    <a:lnTo>
                      <a:pt x="17769" y="15756"/>
                    </a:lnTo>
                    <a:lnTo>
                      <a:pt x="17640" y="14900"/>
                    </a:lnTo>
                    <a:lnTo>
                      <a:pt x="17512" y="14087"/>
                    </a:lnTo>
                    <a:lnTo>
                      <a:pt x="17512" y="14087"/>
                    </a:lnTo>
                    <a:lnTo>
                      <a:pt x="18282" y="13658"/>
                    </a:lnTo>
                    <a:lnTo>
                      <a:pt x="19139" y="13145"/>
                    </a:lnTo>
                    <a:lnTo>
                      <a:pt x="19139" y="13145"/>
                    </a:lnTo>
                    <a:lnTo>
                      <a:pt x="19524" y="12888"/>
                    </a:lnTo>
                    <a:lnTo>
                      <a:pt x="19995" y="12588"/>
                    </a:lnTo>
                    <a:lnTo>
                      <a:pt x="20509" y="12160"/>
                    </a:lnTo>
                    <a:lnTo>
                      <a:pt x="21023" y="11646"/>
                    </a:lnTo>
                    <a:lnTo>
                      <a:pt x="21280" y="11346"/>
                    </a:lnTo>
                    <a:lnTo>
                      <a:pt x="21494" y="11047"/>
                    </a:lnTo>
                    <a:lnTo>
                      <a:pt x="21665" y="10747"/>
                    </a:lnTo>
                    <a:lnTo>
                      <a:pt x="21793" y="10404"/>
                    </a:lnTo>
                    <a:lnTo>
                      <a:pt x="21922" y="10062"/>
                    </a:lnTo>
                    <a:lnTo>
                      <a:pt x="21965" y="9677"/>
                    </a:lnTo>
                    <a:lnTo>
                      <a:pt x="21965" y="9291"/>
                    </a:lnTo>
                    <a:lnTo>
                      <a:pt x="21922" y="8906"/>
                    </a:lnTo>
                    <a:lnTo>
                      <a:pt x="21922" y="8906"/>
                    </a:lnTo>
                    <a:lnTo>
                      <a:pt x="21793" y="8521"/>
                    </a:lnTo>
                    <a:lnTo>
                      <a:pt x="21622" y="8135"/>
                    </a:lnTo>
                    <a:lnTo>
                      <a:pt x="21365" y="7793"/>
                    </a:lnTo>
                    <a:lnTo>
                      <a:pt x="21023" y="7450"/>
                    </a:lnTo>
                    <a:lnTo>
                      <a:pt x="21023" y="7450"/>
                    </a:lnTo>
                    <a:lnTo>
                      <a:pt x="20851" y="7322"/>
                    </a:lnTo>
                    <a:lnTo>
                      <a:pt x="20851" y="7322"/>
                    </a:lnTo>
                    <a:lnTo>
                      <a:pt x="20595" y="7150"/>
                    </a:lnTo>
                    <a:lnTo>
                      <a:pt x="20595" y="7150"/>
                    </a:lnTo>
                    <a:lnTo>
                      <a:pt x="20038" y="6808"/>
                    </a:lnTo>
                    <a:lnTo>
                      <a:pt x="20038" y="6808"/>
                    </a:lnTo>
                    <a:lnTo>
                      <a:pt x="19781" y="6679"/>
                    </a:lnTo>
                    <a:lnTo>
                      <a:pt x="19781" y="6679"/>
                    </a:lnTo>
                    <a:lnTo>
                      <a:pt x="19139" y="6423"/>
                    </a:lnTo>
                    <a:lnTo>
                      <a:pt x="18411" y="6209"/>
                    </a:lnTo>
                    <a:lnTo>
                      <a:pt x="18411" y="6209"/>
                    </a:lnTo>
                    <a:lnTo>
                      <a:pt x="18325" y="6166"/>
                    </a:lnTo>
                    <a:lnTo>
                      <a:pt x="18325" y="6166"/>
                    </a:lnTo>
                    <a:lnTo>
                      <a:pt x="18325" y="6166"/>
                    </a:lnTo>
                    <a:lnTo>
                      <a:pt x="18325" y="6166"/>
                    </a:lnTo>
                    <a:lnTo>
                      <a:pt x="17812" y="6037"/>
                    </a:lnTo>
                    <a:lnTo>
                      <a:pt x="17726" y="6037"/>
                    </a:lnTo>
                    <a:lnTo>
                      <a:pt x="17683" y="6037"/>
                    </a:lnTo>
                    <a:lnTo>
                      <a:pt x="17683" y="6037"/>
                    </a:lnTo>
                    <a:lnTo>
                      <a:pt x="17640" y="5994"/>
                    </a:lnTo>
                    <a:lnTo>
                      <a:pt x="17640" y="5994"/>
                    </a:lnTo>
                    <a:lnTo>
                      <a:pt x="16656" y="5823"/>
                    </a:lnTo>
                    <a:lnTo>
                      <a:pt x="15799" y="5695"/>
                    </a:lnTo>
                    <a:lnTo>
                      <a:pt x="15799" y="5695"/>
                    </a:lnTo>
                    <a:lnTo>
                      <a:pt x="15585" y="4624"/>
                    </a:lnTo>
                    <a:lnTo>
                      <a:pt x="15457" y="3982"/>
                    </a:lnTo>
                    <a:lnTo>
                      <a:pt x="15243" y="3383"/>
                    </a:lnTo>
                    <a:lnTo>
                      <a:pt x="15243" y="3383"/>
                    </a:lnTo>
                    <a:lnTo>
                      <a:pt x="15114" y="2955"/>
                    </a:lnTo>
                    <a:lnTo>
                      <a:pt x="15114" y="2955"/>
                    </a:lnTo>
                    <a:lnTo>
                      <a:pt x="14900" y="2526"/>
                    </a:lnTo>
                    <a:lnTo>
                      <a:pt x="14686" y="2098"/>
                    </a:lnTo>
                    <a:lnTo>
                      <a:pt x="14472" y="1713"/>
                    </a:lnTo>
                    <a:lnTo>
                      <a:pt x="14215" y="1370"/>
                    </a:lnTo>
                    <a:lnTo>
                      <a:pt x="13958" y="1028"/>
                    </a:lnTo>
                    <a:lnTo>
                      <a:pt x="13658" y="771"/>
                    </a:lnTo>
                    <a:lnTo>
                      <a:pt x="13359" y="557"/>
                    </a:lnTo>
                    <a:lnTo>
                      <a:pt x="13059" y="343"/>
                    </a:lnTo>
                    <a:lnTo>
                      <a:pt x="13059" y="343"/>
                    </a:lnTo>
                    <a:lnTo>
                      <a:pt x="13016" y="343"/>
                    </a:lnTo>
                    <a:lnTo>
                      <a:pt x="12973" y="300"/>
                    </a:lnTo>
                    <a:lnTo>
                      <a:pt x="12931" y="300"/>
                    </a:lnTo>
                    <a:lnTo>
                      <a:pt x="12931" y="300"/>
                    </a:lnTo>
                    <a:lnTo>
                      <a:pt x="12931" y="300"/>
                    </a:lnTo>
                    <a:lnTo>
                      <a:pt x="12845" y="257"/>
                    </a:lnTo>
                    <a:lnTo>
                      <a:pt x="12845" y="257"/>
                    </a:lnTo>
                    <a:lnTo>
                      <a:pt x="12802" y="214"/>
                    </a:lnTo>
                    <a:lnTo>
                      <a:pt x="12802" y="214"/>
                    </a:lnTo>
                    <a:lnTo>
                      <a:pt x="12417" y="86"/>
                    </a:lnTo>
                    <a:lnTo>
                      <a:pt x="12031" y="43"/>
                    </a:lnTo>
                    <a:lnTo>
                      <a:pt x="12031" y="43"/>
                    </a:lnTo>
                    <a:lnTo>
                      <a:pt x="1164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268;p49">
                <a:extLst>
                  <a:ext uri="{FF2B5EF4-FFF2-40B4-BE49-F238E27FC236}">
                    <a16:creationId xmlns:a16="http://schemas.microsoft.com/office/drawing/2014/main" id="{5B1BB1C7-7151-E435-79E6-5C416DE2CA0B}"/>
                  </a:ext>
                </a:extLst>
              </p:cNvPr>
              <p:cNvSpPr/>
              <p:nvPr/>
            </p:nvSpPr>
            <p:spPr>
              <a:xfrm>
                <a:off x="342584" y="716818"/>
                <a:ext cx="672057" cy="726832"/>
              </a:xfrm>
              <a:custGeom>
                <a:avLst/>
                <a:gdLst/>
                <a:ahLst/>
                <a:cxnLst/>
                <a:rect l="l" t="t" r="r" b="b"/>
                <a:pathLst>
                  <a:path w="19225" h="18283" extrusionOk="0">
                    <a:moveTo>
                      <a:pt x="10062" y="0"/>
                    </a:moveTo>
                    <a:lnTo>
                      <a:pt x="10019" y="43"/>
                    </a:lnTo>
                    <a:lnTo>
                      <a:pt x="9891" y="43"/>
                    </a:lnTo>
                    <a:lnTo>
                      <a:pt x="9548" y="172"/>
                    </a:lnTo>
                    <a:lnTo>
                      <a:pt x="9206" y="386"/>
                    </a:lnTo>
                    <a:lnTo>
                      <a:pt x="8863" y="643"/>
                    </a:lnTo>
                    <a:lnTo>
                      <a:pt x="8563" y="900"/>
                    </a:lnTo>
                    <a:lnTo>
                      <a:pt x="8264" y="1242"/>
                    </a:lnTo>
                    <a:lnTo>
                      <a:pt x="8007" y="1627"/>
                    </a:lnTo>
                    <a:lnTo>
                      <a:pt x="7750" y="2013"/>
                    </a:lnTo>
                    <a:lnTo>
                      <a:pt x="7279" y="2783"/>
                    </a:lnTo>
                    <a:lnTo>
                      <a:pt x="6936" y="3511"/>
                    </a:lnTo>
                    <a:lnTo>
                      <a:pt x="6680" y="4153"/>
                    </a:lnTo>
                    <a:lnTo>
                      <a:pt x="6466" y="4753"/>
                    </a:lnTo>
                    <a:lnTo>
                      <a:pt x="5566" y="4582"/>
                    </a:lnTo>
                    <a:lnTo>
                      <a:pt x="4624" y="4496"/>
                    </a:lnTo>
                    <a:lnTo>
                      <a:pt x="3554" y="4410"/>
                    </a:lnTo>
                    <a:lnTo>
                      <a:pt x="2441" y="4410"/>
                    </a:lnTo>
                    <a:lnTo>
                      <a:pt x="1927" y="4453"/>
                    </a:lnTo>
                    <a:lnTo>
                      <a:pt x="1413" y="4539"/>
                    </a:lnTo>
                    <a:lnTo>
                      <a:pt x="985" y="4667"/>
                    </a:lnTo>
                    <a:lnTo>
                      <a:pt x="600" y="4839"/>
                    </a:lnTo>
                    <a:lnTo>
                      <a:pt x="300" y="5053"/>
                    </a:lnTo>
                    <a:lnTo>
                      <a:pt x="172" y="5181"/>
                    </a:lnTo>
                    <a:lnTo>
                      <a:pt x="86" y="5352"/>
                    </a:lnTo>
                    <a:lnTo>
                      <a:pt x="86" y="5438"/>
                    </a:lnTo>
                    <a:lnTo>
                      <a:pt x="43" y="5609"/>
                    </a:lnTo>
                    <a:lnTo>
                      <a:pt x="0" y="5780"/>
                    </a:lnTo>
                    <a:lnTo>
                      <a:pt x="43" y="6166"/>
                    </a:lnTo>
                    <a:lnTo>
                      <a:pt x="172" y="6551"/>
                    </a:lnTo>
                    <a:lnTo>
                      <a:pt x="386" y="6979"/>
                    </a:lnTo>
                    <a:lnTo>
                      <a:pt x="643" y="7407"/>
                    </a:lnTo>
                    <a:lnTo>
                      <a:pt x="942" y="7836"/>
                    </a:lnTo>
                    <a:lnTo>
                      <a:pt x="1242" y="8264"/>
                    </a:lnTo>
                    <a:lnTo>
                      <a:pt x="1585" y="8692"/>
                    </a:lnTo>
                    <a:lnTo>
                      <a:pt x="2312" y="9420"/>
                    </a:lnTo>
                    <a:lnTo>
                      <a:pt x="2955" y="10019"/>
                    </a:lnTo>
                    <a:lnTo>
                      <a:pt x="3597" y="10576"/>
                    </a:lnTo>
                    <a:lnTo>
                      <a:pt x="3597" y="10619"/>
                    </a:lnTo>
                    <a:lnTo>
                      <a:pt x="3254" y="11261"/>
                    </a:lnTo>
                    <a:lnTo>
                      <a:pt x="2997" y="11860"/>
                    </a:lnTo>
                    <a:lnTo>
                      <a:pt x="2698" y="12545"/>
                    </a:lnTo>
                    <a:lnTo>
                      <a:pt x="2398" y="13316"/>
                    </a:lnTo>
                    <a:lnTo>
                      <a:pt x="2184" y="14129"/>
                    </a:lnTo>
                    <a:lnTo>
                      <a:pt x="2013" y="14900"/>
                    </a:lnTo>
                    <a:lnTo>
                      <a:pt x="2013" y="15285"/>
                    </a:lnTo>
                    <a:lnTo>
                      <a:pt x="2013" y="15585"/>
                    </a:lnTo>
                    <a:lnTo>
                      <a:pt x="2013" y="15756"/>
                    </a:lnTo>
                    <a:lnTo>
                      <a:pt x="2013" y="15842"/>
                    </a:lnTo>
                    <a:lnTo>
                      <a:pt x="2013" y="15885"/>
                    </a:lnTo>
                    <a:lnTo>
                      <a:pt x="2056" y="15970"/>
                    </a:lnTo>
                    <a:lnTo>
                      <a:pt x="2056" y="16056"/>
                    </a:lnTo>
                    <a:lnTo>
                      <a:pt x="2098" y="16185"/>
                    </a:lnTo>
                    <a:lnTo>
                      <a:pt x="2141" y="16227"/>
                    </a:lnTo>
                    <a:lnTo>
                      <a:pt x="2227" y="16441"/>
                    </a:lnTo>
                    <a:lnTo>
                      <a:pt x="2355" y="16570"/>
                    </a:lnTo>
                    <a:lnTo>
                      <a:pt x="2441" y="16613"/>
                    </a:lnTo>
                    <a:lnTo>
                      <a:pt x="2698" y="16741"/>
                    </a:lnTo>
                    <a:lnTo>
                      <a:pt x="2997" y="16827"/>
                    </a:lnTo>
                    <a:lnTo>
                      <a:pt x="3340" y="16870"/>
                    </a:lnTo>
                    <a:lnTo>
                      <a:pt x="3768" y="16870"/>
                    </a:lnTo>
                    <a:lnTo>
                      <a:pt x="4153" y="16784"/>
                    </a:lnTo>
                    <a:lnTo>
                      <a:pt x="4624" y="16698"/>
                    </a:lnTo>
                    <a:lnTo>
                      <a:pt x="5524" y="16399"/>
                    </a:lnTo>
                    <a:lnTo>
                      <a:pt x="6423" y="16056"/>
                    </a:lnTo>
                    <a:lnTo>
                      <a:pt x="7279" y="15714"/>
                    </a:lnTo>
                    <a:lnTo>
                      <a:pt x="8392" y="15157"/>
                    </a:lnTo>
                    <a:lnTo>
                      <a:pt x="8478" y="15114"/>
                    </a:lnTo>
                    <a:lnTo>
                      <a:pt x="8563" y="15071"/>
                    </a:lnTo>
                    <a:lnTo>
                      <a:pt x="9034" y="15542"/>
                    </a:lnTo>
                    <a:lnTo>
                      <a:pt x="9591" y="16056"/>
                    </a:lnTo>
                    <a:lnTo>
                      <a:pt x="10233" y="16613"/>
                    </a:lnTo>
                    <a:lnTo>
                      <a:pt x="10319" y="16698"/>
                    </a:lnTo>
                    <a:lnTo>
                      <a:pt x="10447" y="16784"/>
                    </a:lnTo>
                    <a:lnTo>
                      <a:pt x="10533" y="16870"/>
                    </a:lnTo>
                    <a:lnTo>
                      <a:pt x="10661" y="16955"/>
                    </a:lnTo>
                    <a:lnTo>
                      <a:pt x="11389" y="17469"/>
                    </a:lnTo>
                    <a:lnTo>
                      <a:pt x="11775" y="17726"/>
                    </a:lnTo>
                    <a:lnTo>
                      <a:pt x="12117" y="17897"/>
                    </a:lnTo>
                    <a:lnTo>
                      <a:pt x="12203" y="17940"/>
                    </a:lnTo>
                    <a:lnTo>
                      <a:pt x="12374" y="18026"/>
                    </a:lnTo>
                    <a:lnTo>
                      <a:pt x="12503" y="18068"/>
                    </a:lnTo>
                    <a:lnTo>
                      <a:pt x="12717" y="18154"/>
                    </a:lnTo>
                    <a:lnTo>
                      <a:pt x="12845" y="18197"/>
                    </a:lnTo>
                    <a:lnTo>
                      <a:pt x="13188" y="18282"/>
                    </a:lnTo>
                    <a:lnTo>
                      <a:pt x="13573" y="18282"/>
                    </a:lnTo>
                    <a:lnTo>
                      <a:pt x="13915" y="18240"/>
                    </a:lnTo>
                    <a:lnTo>
                      <a:pt x="14215" y="18068"/>
                    </a:lnTo>
                    <a:lnTo>
                      <a:pt x="14344" y="17940"/>
                    </a:lnTo>
                    <a:lnTo>
                      <a:pt x="14515" y="17812"/>
                    </a:lnTo>
                    <a:lnTo>
                      <a:pt x="14729" y="17469"/>
                    </a:lnTo>
                    <a:lnTo>
                      <a:pt x="14900" y="17084"/>
                    </a:lnTo>
                    <a:lnTo>
                      <a:pt x="14986" y="16613"/>
                    </a:lnTo>
                    <a:lnTo>
                      <a:pt x="15071" y="16142"/>
                    </a:lnTo>
                    <a:lnTo>
                      <a:pt x="15071" y="15628"/>
                    </a:lnTo>
                    <a:lnTo>
                      <a:pt x="15071" y="15114"/>
                    </a:lnTo>
                    <a:lnTo>
                      <a:pt x="15029" y="14600"/>
                    </a:lnTo>
                    <a:lnTo>
                      <a:pt x="14900" y="13573"/>
                    </a:lnTo>
                    <a:lnTo>
                      <a:pt x="14729" y="12759"/>
                    </a:lnTo>
                    <a:lnTo>
                      <a:pt x="14515" y="11989"/>
                    </a:lnTo>
                    <a:lnTo>
                      <a:pt x="15328" y="11603"/>
                    </a:lnTo>
                    <a:lnTo>
                      <a:pt x="16142" y="11175"/>
                    </a:lnTo>
                    <a:lnTo>
                      <a:pt x="17041" y="10619"/>
                    </a:lnTo>
                    <a:lnTo>
                      <a:pt x="17469" y="10319"/>
                    </a:lnTo>
                    <a:lnTo>
                      <a:pt x="17940" y="9976"/>
                    </a:lnTo>
                    <a:lnTo>
                      <a:pt x="18325" y="9634"/>
                    </a:lnTo>
                    <a:lnTo>
                      <a:pt x="18668" y="9291"/>
                    </a:lnTo>
                    <a:lnTo>
                      <a:pt x="18925" y="8949"/>
                    </a:lnTo>
                    <a:lnTo>
                      <a:pt x="19139" y="8563"/>
                    </a:lnTo>
                    <a:lnTo>
                      <a:pt x="19182" y="8392"/>
                    </a:lnTo>
                    <a:lnTo>
                      <a:pt x="19225" y="8221"/>
                    </a:lnTo>
                    <a:lnTo>
                      <a:pt x="19225" y="8007"/>
                    </a:lnTo>
                    <a:lnTo>
                      <a:pt x="19225" y="7836"/>
                    </a:lnTo>
                    <a:lnTo>
                      <a:pt x="19139" y="7664"/>
                    </a:lnTo>
                    <a:lnTo>
                      <a:pt x="19053" y="7450"/>
                    </a:lnTo>
                    <a:lnTo>
                      <a:pt x="18925" y="7279"/>
                    </a:lnTo>
                    <a:lnTo>
                      <a:pt x="18754" y="7108"/>
                    </a:lnTo>
                    <a:lnTo>
                      <a:pt x="18625" y="7022"/>
                    </a:lnTo>
                    <a:lnTo>
                      <a:pt x="18454" y="6894"/>
                    </a:lnTo>
                    <a:lnTo>
                      <a:pt x="18026" y="6680"/>
                    </a:lnTo>
                    <a:lnTo>
                      <a:pt x="17854" y="6551"/>
                    </a:lnTo>
                    <a:lnTo>
                      <a:pt x="17298" y="6337"/>
                    </a:lnTo>
                    <a:lnTo>
                      <a:pt x="16656" y="6166"/>
                    </a:lnTo>
                    <a:lnTo>
                      <a:pt x="16570" y="6123"/>
                    </a:lnTo>
                    <a:lnTo>
                      <a:pt x="16099" y="5995"/>
                    </a:lnTo>
                    <a:lnTo>
                      <a:pt x="15971" y="5995"/>
                    </a:lnTo>
                    <a:lnTo>
                      <a:pt x="14943" y="5780"/>
                    </a:lnTo>
                    <a:lnTo>
                      <a:pt x="14044" y="5652"/>
                    </a:lnTo>
                    <a:lnTo>
                      <a:pt x="13188" y="5609"/>
                    </a:lnTo>
                    <a:lnTo>
                      <a:pt x="13188" y="5524"/>
                    </a:lnTo>
                    <a:lnTo>
                      <a:pt x="13188" y="5395"/>
                    </a:lnTo>
                    <a:lnTo>
                      <a:pt x="13145" y="4881"/>
                    </a:lnTo>
                    <a:lnTo>
                      <a:pt x="13016" y="4153"/>
                    </a:lnTo>
                    <a:lnTo>
                      <a:pt x="12845" y="3340"/>
                    </a:lnTo>
                    <a:lnTo>
                      <a:pt x="12588" y="2441"/>
                    </a:lnTo>
                    <a:lnTo>
                      <a:pt x="12460" y="2098"/>
                    </a:lnTo>
                    <a:lnTo>
                      <a:pt x="12203" y="1499"/>
                    </a:lnTo>
                    <a:lnTo>
                      <a:pt x="11860" y="985"/>
                    </a:lnTo>
                    <a:lnTo>
                      <a:pt x="11689" y="728"/>
                    </a:lnTo>
                    <a:lnTo>
                      <a:pt x="11475" y="514"/>
                    </a:lnTo>
                    <a:lnTo>
                      <a:pt x="11261" y="343"/>
                    </a:lnTo>
                    <a:lnTo>
                      <a:pt x="11047" y="214"/>
                    </a:lnTo>
                    <a:lnTo>
                      <a:pt x="10961" y="172"/>
                    </a:lnTo>
                    <a:lnTo>
                      <a:pt x="10918" y="129"/>
                    </a:lnTo>
                    <a:lnTo>
                      <a:pt x="10704" y="43"/>
                    </a:lnTo>
                    <a:lnTo>
                      <a:pt x="10490" y="0"/>
                    </a:lnTo>
                    <a:close/>
                  </a:path>
                </a:pathLst>
              </a:custGeom>
              <a:solidFill>
                <a:srgbClr val="FFC51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a:latin typeface="UTM Guanine" panose="02040603050506020204" pitchFamily="18" charset="0"/>
                  </a:rPr>
                  <a:t>1</a:t>
                </a:r>
                <a:endParaRPr sz="4000" b="1">
                  <a:latin typeface="UTM Guanine" panose="02040603050506020204" pitchFamily="18" charset="0"/>
                </a:endParaRPr>
              </a:p>
            </p:txBody>
          </p:sp>
          <p:sp>
            <p:nvSpPr>
              <p:cNvPr id="20" name="Google Shape;4269;p49">
                <a:extLst>
                  <a:ext uri="{FF2B5EF4-FFF2-40B4-BE49-F238E27FC236}">
                    <a16:creationId xmlns:a16="http://schemas.microsoft.com/office/drawing/2014/main" id="{641FEE79-D3CF-BAF4-640A-5894FB455CE4}"/>
                  </a:ext>
                </a:extLst>
              </p:cNvPr>
              <p:cNvSpPr/>
              <p:nvPr/>
            </p:nvSpPr>
            <p:spPr>
              <a:xfrm>
                <a:off x="359044" y="792027"/>
                <a:ext cx="672057" cy="653702"/>
              </a:xfrm>
              <a:custGeom>
                <a:avLst/>
                <a:gdLst/>
                <a:ahLst/>
                <a:cxnLst/>
                <a:rect l="l" t="t" r="r" b="b"/>
                <a:pathLst>
                  <a:path w="19225" h="18283" fill="none" extrusionOk="0">
                    <a:moveTo>
                      <a:pt x="14515" y="11989"/>
                    </a:moveTo>
                    <a:lnTo>
                      <a:pt x="14515" y="11989"/>
                    </a:lnTo>
                    <a:lnTo>
                      <a:pt x="14729" y="12759"/>
                    </a:lnTo>
                    <a:lnTo>
                      <a:pt x="14900" y="13573"/>
                    </a:lnTo>
                    <a:lnTo>
                      <a:pt x="15029" y="14600"/>
                    </a:lnTo>
                    <a:lnTo>
                      <a:pt x="15071" y="15114"/>
                    </a:lnTo>
                    <a:lnTo>
                      <a:pt x="15071" y="15628"/>
                    </a:lnTo>
                    <a:lnTo>
                      <a:pt x="15071" y="16142"/>
                    </a:lnTo>
                    <a:lnTo>
                      <a:pt x="14986" y="16613"/>
                    </a:lnTo>
                    <a:lnTo>
                      <a:pt x="14900" y="17084"/>
                    </a:lnTo>
                    <a:lnTo>
                      <a:pt x="14729" y="17469"/>
                    </a:lnTo>
                    <a:lnTo>
                      <a:pt x="14515" y="17812"/>
                    </a:lnTo>
                    <a:lnTo>
                      <a:pt x="14344" y="17940"/>
                    </a:lnTo>
                    <a:lnTo>
                      <a:pt x="14215" y="18068"/>
                    </a:lnTo>
                    <a:lnTo>
                      <a:pt x="14215" y="18068"/>
                    </a:lnTo>
                    <a:lnTo>
                      <a:pt x="13915" y="18240"/>
                    </a:lnTo>
                    <a:lnTo>
                      <a:pt x="13573" y="18282"/>
                    </a:lnTo>
                    <a:lnTo>
                      <a:pt x="13188" y="18282"/>
                    </a:lnTo>
                    <a:lnTo>
                      <a:pt x="12845" y="18197"/>
                    </a:lnTo>
                    <a:lnTo>
                      <a:pt x="12845" y="18197"/>
                    </a:lnTo>
                    <a:lnTo>
                      <a:pt x="12717" y="18154"/>
                    </a:lnTo>
                    <a:lnTo>
                      <a:pt x="12717" y="18154"/>
                    </a:lnTo>
                    <a:lnTo>
                      <a:pt x="12503" y="18068"/>
                    </a:lnTo>
                    <a:lnTo>
                      <a:pt x="12503" y="18068"/>
                    </a:lnTo>
                    <a:lnTo>
                      <a:pt x="12374" y="18026"/>
                    </a:lnTo>
                    <a:lnTo>
                      <a:pt x="12374" y="18026"/>
                    </a:lnTo>
                    <a:lnTo>
                      <a:pt x="12203" y="17940"/>
                    </a:lnTo>
                    <a:lnTo>
                      <a:pt x="12203" y="17940"/>
                    </a:lnTo>
                    <a:lnTo>
                      <a:pt x="12117" y="17897"/>
                    </a:lnTo>
                    <a:lnTo>
                      <a:pt x="12117" y="17897"/>
                    </a:lnTo>
                    <a:lnTo>
                      <a:pt x="11775" y="17726"/>
                    </a:lnTo>
                    <a:lnTo>
                      <a:pt x="11389" y="17469"/>
                    </a:lnTo>
                    <a:lnTo>
                      <a:pt x="10661" y="16955"/>
                    </a:lnTo>
                    <a:lnTo>
                      <a:pt x="10661" y="16955"/>
                    </a:lnTo>
                    <a:lnTo>
                      <a:pt x="10533" y="16870"/>
                    </a:lnTo>
                    <a:lnTo>
                      <a:pt x="10533" y="16870"/>
                    </a:lnTo>
                    <a:lnTo>
                      <a:pt x="10447" y="16784"/>
                    </a:lnTo>
                    <a:lnTo>
                      <a:pt x="10447" y="16784"/>
                    </a:lnTo>
                    <a:lnTo>
                      <a:pt x="10319" y="16698"/>
                    </a:lnTo>
                    <a:lnTo>
                      <a:pt x="10319" y="16698"/>
                    </a:lnTo>
                    <a:lnTo>
                      <a:pt x="10233" y="16613"/>
                    </a:lnTo>
                    <a:lnTo>
                      <a:pt x="10233" y="16613"/>
                    </a:lnTo>
                    <a:lnTo>
                      <a:pt x="10233" y="16613"/>
                    </a:lnTo>
                    <a:lnTo>
                      <a:pt x="9591" y="16056"/>
                    </a:lnTo>
                    <a:lnTo>
                      <a:pt x="9034" y="15542"/>
                    </a:lnTo>
                    <a:lnTo>
                      <a:pt x="8563" y="15071"/>
                    </a:lnTo>
                    <a:lnTo>
                      <a:pt x="8563" y="15071"/>
                    </a:lnTo>
                    <a:lnTo>
                      <a:pt x="8478" y="15114"/>
                    </a:lnTo>
                    <a:lnTo>
                      <a:pt x="8478" y="15114"/>
                    </a:lnTo>
                    <a:lnTo>
                      <a:pt x="8392" y="15157"/>
                    </a:lnTo>
                    <a:lnTo>
                      <a:pt x="8392" y="15157"/>
                    </a:lnTo>
                    <a:lnTo>
                      <a:pt x="7279" y="15714"/>
                    </a:lnTo>
                    <a:lnTo>
                      <a:pt x="6423" y="16056"/>
                    </a:lnTo>
                    <a:lnTo>
                      <a:pt x="5524" y="16399"/>
                    </a:lnTo>
                    <a:lnTo>
                      <a:pt x="4624" y="16698"/>
                    </a:lnTo>
                    <a:lnTo>
                      <a:pt x="4153" y="16784"/>
                    </a:lnTo>
                    <a:lnTo>
                      <a:pt x="3768" y="16870"/>
                    </a:lnTo>
                    <a:lnTo>
                      <a:pt x="3340" y="16870"/>
                    </a:lnTo>
                    <a:lnTo>
                      <a:pt x="2997" y="16827"/>
                    </a:lnTo>
                    <a:lnTo>
                      <a:pt x="2698" y="16741"/>
                    </a:lnTo>
                    <a:lnTo>
                      <a:pt x="2441" y="16613"/>
                    </a:lnTo>
                    <a:lnTo>
                      <a:pt x="2441" y="16613"/>
                    </a:lnTo>
                    <a:lnTo>
                      <a:pt x="2355" y="16570"/>
                    </a:lnTo>
                    <a:lnTo>
                      <a:pt x="2355" y="16570"/>
                    </a:lnTo>
                    <a:lnTo>
                      <a:pt x="2227" y="16441"/>
                    </a:lnTo>
                    <a:lnTo>
                      <a:pt x="2141" y="16227"/>
                    </a:lnTo>
                    <a:lnTo>
                      <a:pt x="2141" y="16227"/>
                    </a:lnTo>
                    <a:lnTo>
                      <a:pt x="2098" y="16185"/>
                    </a:lnTo>
                    <a:lnTo>
                      <a:pt x="2098" y="16185"/>
                    </a:lnTo>
                    <a:lnTo>
                      <a:pt x="2056" y="16056"/>
                    </a:lnTo>
                    <a:lnTo>
                      <a:pt x="2056" y="16056"/>
                    </a:lnTo>
                    <a:lnTo>
                      <a:pt x="2056" y="15970"/>
                    </a:lnTo>
                    <a:lnTo>
                      <a:pt x="2056" y="15970"/>
                    </a:lnTo>
                    <a:lnTo>
                      <a:pt x="2013" y="15885"/>
                    </a:lnTo>
                    <a:lnTo>
                      <a:pt x="2013" y="15885"/>
                    </a:lnTo>
                    <a:lnTo>
                      <a:pt x="2013" y="15842"/>
                    </a:lnTo>
                    <a:lnTo>
                      <a:pt x="2013" y="15842"/>
                    </a:lnTo>
                    <a:lnTo>
                      <a:pt x="2013" y="15756"/>
                    </a:lnTo>
                    <a:lnTo>
                      <a:pt x="2013" y="15756"/>
                    </a:lnTo>
                    <a:lnTo>
                      <a:pt x="2013" y="15585"/>
                    </a:lnTo>
                    <a:lnTo>
                      <a:pt x="2013" y="15585"/>
                    </a:lnTo>
                    <a:lnTo>
                      <a:pt x="2013" y="15285"/>
                    </a:lnTo>
                    <a:lnTo>
                      <a:pt x="2013" y="14900"/>
                    </a:lnTo>
                    <a:lnTo>
                      <a:pt x="2184" y="14129"/>
                    </a:lnTo>
                    <a:lnTo>
                      <a:pt x="2398" y="13316"/>
                    </a:lnTo>
                    <a:lnTo>
                      <a:pt x="2698" y="12545"/>
                    </a:lnTo>
                    <a:lnTo>
                      <a:pt x="2997" y="11860"/>
                    </a:lnTo>
                    <a:lnTo>
                      <a:pt x="3254" y="11261"/>
                    </a:lnTo>
                    <a:lnTo>
                      <a:pt x="3597" y="10619"/>
                    </a:lnTo>
                    <a:lnTo>
                      <a:pt x="3597" y="10576"/>
                    </a:lnTo>
                    <a:lnTo>
                      <a:pt x="3597" y="10576"/>
                    </a:lnTo>
                    <a:lnTo>
                      <a:pt x="2955" y="10019"/>
                    </a:lnTo>
                    <a:lnTo>
                      <a:pt x="2312" y="9420"/>
                    </a:lnTo>
                    <a:lnTo>
                      <a:pt x="1585" y="8692"/>
                    </a:lnTo>
                    <a:lnTo>
                      <a:pt x="1242" y="8264"/>
                    </a:lnTo>
                    <a:lnTo>
                      <a:pt x="942" y="7836"/>
                    </a:lnTo>
                    <a:lnTo>
                      <a:pt x="643" y="7407"/>
                    </a:lnTo>
                    <a:lnTo>
                      <a:pt x="386" y="6979"/>
                    </a:lnTo>
                    <a:lnTo>
                      <a:pt x="172" y="6551"/>
                    </a:lnTo>
                    <a:lnTo>
                      <a:pt x="43" y="6166"/>
                    </a:lnTo>
                    <a:lnTo>
                      <a:pt x="0" y="5780"/>
                    </a:lnTo>
                    <a:lnTo>
                      <a:pt x="43" y="5609"/>
                    </a:lnTo>
                    <a:lnTo>
                      <a:pt x="86" y="5438"/>
                    </a:lnTo>
                    <a:lnTo>
                      <a:pt x="86" y="5438"/>
                    </a:lnTo>
                    <a:lnTo>
                      <a:pt x="86" y="5352"/>
                    </a:lnTo>
                    <a:lnTo>
                      <a:pt x="86" y="5352"/>
                    </a:lnTo>
                    <a:lnTo>
                      <a:pt x="172" y="5181"/>
                    </a:lnTo>
                    <a:lnTo>
                      <a:pt x="300" y="5053"/>
                    </a:lnTo>
                    <a:lnTo>
                      <a:pt x="600" y="4839"/>
                    </a:lnTo>
                    <a:lnTo>
                      <a:pt x="985" y="4667"/>
                    </a:lnTo>
                    <a:lnTo>
                      <a:pt x="1413" y="4539"/>
                    </a:lnTo>
                    <a:lnTo>
                      <a:pt x="1927" y="4453"/>
                    </a:lnTo>
                    <a:lnTo>
                      <a:pt x="2441" y="4410"/>
                    </a:lnTo>
                    <a:lnTo>
                      <a:pt x="2997" y="4410"/>
                    </a:lnTo>
                    <a:lnTo>
                      <a:pt x="3554" y="4410"/>
                    </a:lnTo>
                    <a:lnTo>
                      <a:pt x="4624" y="4496"/>
                    </a:lnTo>
                    <a:lnTo>
                      <a:pt x="5566" y="4582"/>
                    </a:lnTo>
                    <a:lnTo>
                      <a:pt x="6466" y="4753"/>
                    </a:lnTo>
                    <a:lnTo>
                      <a:pt x="6466" y="4753"/>
                    </a:lnTo>
                    <a:lnTo>
                      <a:pt x="6680" y="4153"/>
                    </a:lnTo>
                    <a:lnTo>
                      <a:pt x="6936" y="3511"/>
                    </a:lnTo>
                    <a:lnTo>
                      <a:pt x="7279" y="2783"/>
                    </a:lnTo>
                    <a:lnTo>
                      <a:pt x="7750" y="2013"/>
                    </a:lnTo>
                    <a:lnTo>
                      <a:pt x="8007" y="1627"/>
                    </a:lnTo>
                    <a:lnTo>
                      <a:pt x="8264" y="1242"/>
                    </a:lnTo>
                    <a:lnTo>
                      <a:pt x="8563" y="900"/>
                    </a:lnTo>
                    <a:lnTo>
                      <a:pt x="8863" y="643"/>
                    </a:lnTo>
                    <a:lnTo>
                      <a:pt x="9206" y="386"/>
                    </a:lnTo>
                    <a:lnTo>
                      <a:pt x="9548" y="172"/>
                    </a:lnTo>
                    <a:lnTo>
                      <a:pt x="9548" y="172"/>
                    </a:lnTo>
                    <a:lnTo>
                      <a:pt x="9891" y="43"/>
                    </a:lnTo>
                    <a:lnTo>
                      <a:pt x="9891" y="43"/>
                    </a:lnTo>
                    <a:lnTo>
                      <a:pt x="9976" y="43"/>
                    </a:lnTo>
                    <a:lnTo>
                      <a:pt x="10019" y="43"/>
                    </a:lnTo>
                    <a:lnTo>
                      <a:pt x="10019" y="43"/>
                    </a:lnTo>
                    <a:lnTo>
                      <a:pt x="10062" y="0"/>
                    </a:lnTo>
                    <a:lnTo>
                      <a:pt x="10062" y="0"/>
                    </a:lnTo>
                    <a:lnTo>
                      <a:pt x="10148" y="0"/>
                    </a:lnTo>
                    <a:lnTo>
                      <a:pt x="10148" y="0"/>
                    </a:lnTo>
                    <a:lnTo>
                      <a:pt x="10190" y="0"/>
                    </a:lnTo>
                    <a:lnTo>
                      <a:pt x="10190" y="0"/>
                    </a:lnTo>
                    <a:lnTo>
                      <a:pt x="10233" y="0"/>
                    </a:lnTo>
                    <a:lnTo>
                      <a:pt x="10233" y="0"/>
                    </a:lnTo>
                    <a:lnTo>
                      <a:pt x="10490" y="0"/>
                    </a:lnTo>
                    <a:lnTo>
                      <a:pt x="10490" y="0"/>
                    </a:lnTo>
                    <a:lnTo>
                      <a:pt x="10704" y="43"/>
                    </a:lnTo>
                    <a:lnTo>
                      <a:pt x="10918" y="129"/>
                    </a:lnTo>
                    <a:lnTo>
                      <a:pt x="10918" y="129"/>
                    </a:lnTo>
                    <a:lnTo>
                      <a:pt x="10961" y="172"/>
                    </a:lnTo>
                    <a:lnTo>
                      <a:pt x="10961" y="172"/>
                    </a:lnTo>
                    <a:lnTo>
                      <a:pt x="11047" y="214"/>
                    </a:lnTo>
                    <a:lnTo>
                      <a:pt x="11047" y="214"/>
                    </a:lnTo>
                    <a:lnTo>
                      <a:pt x="11261" y="343"/>
                    </a:lnTo>
                    <a:lnTo>
                      <a:pt x="11475" y="514"/>
                    </a:lnTo>
                    <a:lnTo>
                      <a:pt x="11689" y="728"/>
                    </a:lnTo>
                    <a:lnTo>
                      <a:pt x="11860" y="985"/>
                    </a:lnTo>
                    <a:lnTo>
                      <a:pt x="12203" y="1499"/>
                    </a:lnTo>
                    <a:lnTo>
                      <a:pt x="12460" y="2098"/>
                    </a:lnTo>
                    <a:lnTo>
                      <a:pt x="12460" y="2098"/>
                    </a:lnTo>
                    <a:lnTo>
                      <a:pt x="12588" y="2441"/>
                    </a:lnTo>
                    <a:lnTo>
                      <a:pt x="12588" y="2441"/>
                    </a:lnTo>
                    <a:lnTo>
                      <a:pt x="12845" y="3340"/>
                    </a:lnTo>
                    <a:lnTo>
                      <a:pt x="13016" y="4153"/>
                    </a:lnTo>
                    <a:lnTo>
                      <a:pt x="13145" y="4881"/>
                    </a:lnTo>
                    <a:lnTo>
                      <a:pt x="13188" y="5395"/>
                    </a:lnTo>
                    <a:lnTo>
                      <a:pt x="13188" y="5395"/>
                    </a:lnTo>
                    <a:lnTo>
                      <a:pt x="13188" y="5524"/>
                    </a:lnTo>
                    <a:lnTo>
                      <a:pt x="13188" y="5524"/>
                    </a:lnTo>
                    <a:lnTo>
                      <a:pt x="13188" y="5609"/>
                    </a:lnTo>
                    <a:lnTo>
                      <a:pt x="13188" y="5609"/>
                    </a:lnTo>
                    <a:lnTo>
                      <a:pt x="14044" y="5652"/>
                    </a:lnTo>
                    <a:lnTo>
                      <a:pt x="14943" y="5780"/>
                    </a:lnTo>
                    <a:lnTo>
                      <a:pt x="15971" y="5995"/>
                    </a:lnTo>
                    <a:lnTo>
                      <a:pt x="15971" y="5995"/>
                    </a:lnTo>
                    <a:lnTo>
                      <a:pt x="15971" y="5995"/>
                    </a:lnTo>
                    <a:lnTo>
                      <a:pt x="16099" y="5995"/>
                    </a:lnTo>
                    <a:lnTo>
                      <a:pt x="16099" y="5995"/>
                    </a:lnTo>
                    <a:lnTo>
                      <a:pt x="16570" y="6123"/>
                    </a:lnTo>
                    <a:lnTo>
                      <a:pt x="16570" y="6123"/>
                    </a:lnTo>
                    <a:lnTo>
                      <a:pt x="16656" y="6166"/>
                    </a:lnTo>
                    <a:lnTo>
                      <a:pt x="16656" y="6166"/>
                    </a:lnTo>
                    <a:lnTo>
                      <a:pt x="17298" y="6337"/>
                    </a:lnTo>
                    <a:lnTo>
                      <a:pt x="17854" y="6551"/>
                    </a:lnTo>
                    <a:lnTo>
                      <a:pt x="17854" y="6551"/>
                    </a:lnTo>
                    <a:lnTo>
                      <a:pt x="18026" y="6680"/>
                    </a:lnTo>
                    <a:lnTo>
                      <a:pt x="18026" y="6680"/>
                    </a:lnTo>
                    <a:lnTo>
                      <a:pt x="18454" y="6894"/>
                    </a:lnTo>
                    <a:lnTo>
                      <a:pt x="18454" y="6894"/>
                    </a:lnTo>
                    <a:lnTo>
                      <a:pt x="18625" y="7022"/>
                    </a:lnTo>
                    <a:lnTo>
                      <a:pt x="18625" y="7022"/>
                    </a:lnTo>
                    <a:lnTo>
                      <a:pt x="18754" y="7108"/>
                    </a:lnTo>
                    <a:lnTo>
                      <a:pt x="18754" y="7108"/>
                    </a:lnTo>
                    <a:lnTo>
                      <a:pt x="18925" y="7279"/>
                    </a:lnTo>
                    <a:lnTo>
                      <a:pt x="19053" y="7450"/>
                    </a:lnTo>
                    <a:lnTo>
                      <a:pt x="19139" y="7664"/>
                    </a:lnTo>
                    <a:lnTo>
                      <a:pt x="19225" y="7836"/>
                    </a:lnTo>
                    <a:lnTo>
                      <a:pt x="19225" y="7836"/>
                    </a:lnTo>
                    <a:lnTo>
                      <a:pt x="19225" y="8007"/>
                    </a:lnTo>
                    <a:lnTo>
                      <a:pt x="19225" y="8221"/>
                    </a:lnTo>
                    <a:lnTo>
                      <a:pt x="19182" y="8392"/>
                    </a:lnTo>
                    <a:lnTo>
                      <a:pt x="19139" y="8563"/>
                    </a:lnTo>
                    <a:lnTo>
                      <a:pt x="18925" y="8949"/>
                    </a:lnTo>
                    <a:lnTo>
                      <a:pt x="18668" y="9291"/>
                    </a:lnTo>
                    <a:lnTo>
                      <a:pt x="18325" y="9634"/>
                    </a:lnTo>
                    <a:lnTo>
                      <a:pt x="17940" y="9976"/>
                    </a:lnTo>
                    <a:lnTo>
                      <a:pt x="17469" y="10319"/>
                    </a:lnTo>
                    <a:lnTo>
                      <a:pt x="17041" y="10619"/>
                    </a:lnTo>
                    <a:lnTo>
                      <a:pt x="16142" y="11175"/>
                    </a:lnTo>
                    <a:lnTo>
                      <a:pt x="15328" y="11603"/>
                    </a:lnTo>
                    <a:lnTo>
                      <a:pt x="14515" y="119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270;p49">
                <a:extLst>
                  <a:ext uri="{FF2B5EF4-FFF2-40B4-BE49-F238E27FC236}">
                    <a16:creationId xmlns:a16="http://schemas.microsoft.com/office/drawing/2014/main" id="{C0325F97-7E78-B3BA-08D2-3C1C8B05F20B}"/>
                  </a:ext>
                </a:extLst>
              </p:cNvPr>
              <p:cNvSpPr/>
              <p:nvPr/>
            </p:nvSpPr>
            <p:spPr>
              <a:xfrm>
                <a:off x="716763" y="792027"/>
                <a:ext cx="35" cy="36"/>
              </a:xfrm>
              <a:custGeom>
                <a:avLst/>
                <a:gdLst/>
                <a:ahLst/>
                <a:cxnLst/>
                <a:rect l="l" t="t" r="r" b="b"/>
                <a:pathLst>
                  <a:path w="1" h="1" extrusionOk="0">
                    <a:moveTo>
                      <a:pt x="0" y="0"/>
                    </a:moveTo>
                    <a:lnTo>
                      <a:pt x="0" y="0"/>
                    </a:lnTo>
                    <a:lnTo>
                      <a:pt x="0" y="0"/>
                    </a:lnTo>
                    <a:lnTo>
                      <a:pt x="0" y="0"/>
                    </a:lnTo>
                    <a:lnTo>
                      <a:pt x="0" y="0"/>
                    </a:lnTo>
                    <a:lnTo>
                      <a:pt x="0" y="0"/>
                    </a:lnTo>
                    <a:lnTo>
                      <a:pt x="0" y="0"/>
                    </a:lnTo>
                    <a:lnTo>
                      <a:pt x="0" y="0"/>
                    </a:lnTo>
                    <a:close/>
                  </a:path>
                </a:pathLst>
              </a:custGeom>
              <a:solidFill>
                <a:srgbClr val="FCC5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271;p49">
                <a:extLst>
                  <a:ext uri="{FF2B5EF4-FFF2-40B4-BE49-F238E27FC236}">
                    <a16:creationId xmlns:a16="http://schemas.microsoft.com/office/drawing/2014/main" id="{9BD7C7D0-7884-FF7B-B40D-3549BBE2D266}"/>
                  </a:ext>
                </a:extLst>
              </p:cNvPr>
              <p:cNvSpPr/>
              <p:nvPr/>
            </p:nvSpPr>
            <p:spPr>
              <a:xfrm>
                <a:off x="716763" y="792027"/>
                <a:ext cx="35" cy="36"/>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272;p49">
                <a:extLst>
                  <a:ext uri="{FF2B5EF4-FFF2-40B4-BE49-F238E27FC236}">
                    <a16:creationId xmlns:a16="http://schemas.microsoft.com/office/drawing/2014/main" id="{6B3EBEA2-522D-D90D-A7FC-39A912E3CDF3}"/>
                  </a:ext>
                </a:extLst>
              </p:cNvPr>
              <p:cNvSpPr/>
              <p:nvPr/>
            </p:nvSpPr>
            <p:spPr>
              <a:xfrm>
                <a:off x="715260" y="792027"/>
                <a:ext cx="1538" cy="36"/>
              </a:xfrm>
              <a:custGeom>
                <a:avLst/>
                <a:gdLst/>
                <a:ahLst/>
                <a:cxnLst/>
                <a:rect l="l" t="t" r="r" b="b"/>
                <a:pathLst>
                  <a:path w="44" h="1" extrusionOk="0">
                    <a:moveTo>
                      <a:pt x="0" y="0"/>
                    </a:moveTo>
                    <a:lnTo>
                      <a:pt x="0" y="0"/>
                    </a:lnTo>
                    <a:lnTo>
                      <a:pt x="0" y="0"/>
                    </a:lnTo>
                    <a:lnTo>
                      <a:pt x="0" y="0"/>
                    </a:lnTo>
                    <a:lnTo>
                      <a:pt x="0" y="0"/>
                    </a:lnTo>
                    <a:lnTo>
                      <a:pt x="0" y="0"/>
                    </a:lnTo>
                    <a:lnTo>
                      <a:pt x="0" y="0"/>
                    </a:lnTo>
                    <a:lnTo>
                      <a:pt x="0" y="0"/>
                    </a:lnTo>
                    <a:lnTo>
                      <a:pt x="0" y="0"/>
                    </a:lnTo>
                    <a:lnTo>
                      <a:pt x="0" y="0"/>
                    </a:lnTo>
                    <a:close/>
                    <a:moveTo>
                      <a:pt x="43" y="0"/>
                    </a:moveTo>
                    <a:lnTo>
                      <a:pt x="43" y="0"/>
                    </a:lnTo>
                    <a:lnTo>
                      <a:pt x="43" y="0"/>
                    </a:lnTo>
                    <a:lnTo>
                      <a:pt x="43" y="0"/>
                    </a:lnTo>
                    <a:lnTo>
                      <a:pt x="43" y="0"/>
                    </a:lnTo>
                    <a:lnTo>
                      <a:pt x="43" y="0"/>
                    </a:lnTo>
                    <a:close/>
                  </a:path>
                </a:pathLst>
              </a:custGeom>
              <a:solidFill>
                <a:srgbClr val="FCC5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273;p49">
                <a:extLst>
                  <a:ext uri="{FF2B5EF4-FFF2-40B4-BE49-F238E27FC236}">
                    <a16:creationId xmlns:a16="http://schemas.microsoft.com/office/drawing/2014/main" id="{FEE4D712-3FA0-DB1E-4628-107A5F239916}"/>
                  </a:ext>
                </a:extLst>
              </p:cNvPr>
              <p:cNvSpPr/>
              <p:nvPr/>
            </p:nvSpPr>
            <p:spPr>
              <a:xfrm>
                <a:off x="715260" y="792027"/>
                <a:ext cx="35" cy="36"/>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274;p49">
                <a:extLst>
                  <a:ext uri="{FF2B5EF4-FFF2-40B4-BE49-F238E27FC236}">
                    <a16:creationId xmlns:a16="http://schemas.microsoft.com/office/drawing/2014/main" id="{CF54EBA2-9BF6-3362-2F0B-4F428FB46CD2}"/>
                  </a:ext>
                </a:extLst>
              </p:cNvPr>
              <p:cNvSpPr/>
              <p:nvPr/>
            </p:nvSpPr>
            <p:spPr>
              <a:xfrm>
                <a:off x="716763" y="792027"/>
                <a:ext cx="35" cy="36"/>
              </a:xfrm>
              <a:custGeom>
                <a:avLst/>
                <a:gdLst/>
                <a:ahLst/>
                <a:cxnLst/>
                <a:rect l="l" t="t" r="r" b="b"/>
                <a:pathLst>
                  <a:path w="1" h="1" fill="none" extrusionOk="0">
                    <a:moveTo>
                      <a:pt x="0" y="0"/>
                    </a:move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275;p49">
                <a:extLst>
                  <a:ext uri="{FF2B5EF4-FFF2-40B4-BE49-F238E27FC236}">
                    <a16:creationId xmlns:a16="http://schemas.microsoft.com/office/drawing/2014/main" id="{1DCDD929-1140-3E2C-C47D-8D6EC7EEEFB9}"/>
                  </a:ext>
                </a:extLst>
              </p:cNvPr>
              <p:cNvSpPr/>
              <p:nvPr/>
            </p:nvSpPr>
            <p:spPr>
              <a:xfrm>
                <a:off x="722741" y="792027"/>
                <a:ext cx="35" cy="36"/>
              </a:xfrm>
              <a:custGeom>
                <a:avLst/>
                <a:gdLst/>
                <a:ahLst/>
                <a:cxnLst/>
                <a:rect l="l" t="t" r="r" b="b"/>
                <a:pathLst>
                  <a:path w="1" h="1" extrusionOk="0">
                    <a:moveTo>
                      <a:pt x="1" y="0"/>
                    </a:moveTo>
                    <a:lnTo>
                      <a:pt x="1" y="0"/>
                    </a:lnTo>
                    <a:lnTo>
                      <a:pt x="1" y="0"/>
                    </a:lnTo>
                    <a:lnTo>
                      <a:pt x="1" y="0"/>
                    </a:lnTo>
                    <a:lnTo>
                      <a:pt x="1" y="0"/>
                    </a:lnTo>
                    <a:close/>
                  </a:path>
                </a:pathLst>
              </a:custGeom>
              <a:solidFill>
                <a:srgbClr val="FFC5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276;p49">
                <a:extLst>
                  <a:ext uri="{FF2B5EF4-FFF2-40B4-BE49-F238E27FC236}">
                    <a16:creationId xmlns:a16="http://schemas.microsoft.com/office/drawing/2014/main" id="{E6F75683-0FA4-97E2-3248-3AF9012C083D}"/>
                  </a:ext>
                </a:extLst>
              </p:cNvPr>
              <p:cNvSpPr/>
              <p:nvPr/>
            </p:nvSpPr>
            <p:spPr>
              <a:xfrm>
                <a:off x="722741" y="792027"/>
                <a:ext cx="35" cy="36"/>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277;p49">
                <a:extLst>
                  <a:ext uri="{FF2B5EF4-FFF2-40B4-BE49-F238E27FC236}">
                    <a16:creationId xmlns:a16="http://schemas.microsoft.com/office/drawing/2014/main" id="{07974D97-06F6-4B03-7D79-84099B85572F}"/>
                  </a:ext>
                </a:extLst>
              </p:cNvPr>
              <p:cNvSpPr/>
              <p:nvPr/>
            </p:nvSpPr>
            <p:spPr>
              <a:xfrm>
                <a:off x="799088" y="882343"/>
                <a:ext cx="20974" cy="102616"/>
              </a:xfrm>
              <a:custGeom>
                <a:avLst/>
                <a:gdLst/>
                <a:ahLst/>
                <a:cxnLst/>
                <a:rect l="l" t="t" r="r" b="b"/>
                <a:pathLst>
                  <a:path w="600" h="2870" extrusionOk="0">
                    <a:moveTo>
                      <a:pt x="0" y="0"/>
                    </a:moveTo>
                    <a:lnTo>
                      <a:pt x="0" y="0"/>
                    </a:lnTo>
                    <a:lnTo>
                      <a:pt x="257" y="857"/>
                    </a:lnTo>
                    <a:lnTo>
                      <a:pt x="428" y="1670"/>
                    </a:lnTo>
                    <a:lnTo>
                      <a:pt x="557" y="2355"/>
                    </a:lnTo>
                    <a:lnTo>
                      <a:pt x="600" y="2869"/>
                    </a:lnTo>
                    <a:lnTo>
                      <a:pt x="600" y="2869"/>
                    </a:lnTo>
                    <a:lnTo>
                      <a:pt x="557" y="2355"/>
                    </a:lnTo>
                    <a:lnTo>
                      <a:pt x="428" y="1670"/>
                    </a:lnTo>
                    <a:lnTo>
                      <a:pt x="257" y="857"/>
                    </a:lnTo>
                    <a:lnTo>
                      <a:pt x="0" y="0"/>
                    </a:lnTo>
                    <a:close/>
                  </a:path>
                </a:pathLst>
              </a:custGeom>
              <a:solidFill>
                <a:srgbClr val="FFC5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278;p49">
                <a:extLst>
                  <a:ext uri="{FF2B5EF4-FFF2-40B4-BE49-F238E27FC236}">
                    <a16:creationId xmlns:a16="http://schemas.microsoft.com/office/drawing/2014/main" id="{D17B6793-984E-BC2A-C829-424DE445A2E4}"/>
                  </a:ext>
                </a:extLst>
              </p:cNvPr>
              <p:cNvSpPr/>
              <p:nvPr/>
            </p:nvSpPr>
            <p:spPr>
              <a:xfrm>
                <a:off x="799088" y="882343"/>
                <a:ext cx="20974" cy="102616"/>
              </a:xfrm>
              <a:custGeom>
                <a:avLst/>
                <a:gdLst/>
                <a:ahLst/>
                <a:cxnLst/>
                <a:rect l="l" t="t" r="r" b="b"/>
                <a:pathLst>
                  <a:path w="600" h="2870" fill="none" extrusionOk="0">
                    <a:moveTo>
                      <a:pt x="0" y="0"/>
                    </a:moveTo>
                    <a:lnTo>
                      <a:pt x="0" y="0"/>
                    </a:lnTo>
                    <a:lnTo>
                      <a:pt x="257" y="857"/>
                    </a:lnTo>
                    <a:lnTo>
                      <a:pt x="428" y="1670"/>
                    </a:lnTo>
                    <a:lnTo>
                      <a:pt x="557" y="2355"/>
                    </a:lnTo>
                    <a:lnTo>
                      <a:pt x="600" y="2869"/>
                    </a:lnTo>
                    <a:lnTo>
                      <a:pt x="600" y="2869"/>
                    </a:lnTo>
                    <a:lnTo>
                      <a:pt x="557" y="2355"/>
                    </a:lnTo>
                    <a:lnTo>
                      <a:pt x="428" y="1670"/>
                    </a:lnTo>
                    <a:lnTo>
                      <a:pt x="257" y="85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279;p49">
                <a:extLst>
                  <a:ext uri="{FF2B5EF4-FFF2-40B4-BE49-F238E27FC236}">
                    <a16:creationId xmlns:a16="http://schemas.microsoft.com/office/drawing/2014/main" id="{B5A43FFB-4F16-8D51-7873-9C996C47C3DE}"/>
                  </a:ext>
                </a:extLst>
              </p:cNvPr>
              <p:cNvSpPr/>
              <p:nvPr/>
            </p:nvSpPr>
            <p:spPr>
              <a:xfrm>
                <a:off x="799088" y="879268"/>
                <a:ext cx="20974" cy="105691"/>
              </a:xfrm>
              <a:custGeom>
                <a:avLst/>
                <a:gdLst/>
                <a:ahLst/>
                <a:cxnLst/>
                <a:rect l="l" t="t" r="r" b="b"/>
                <a:pathLst>
                  <a:path w="600" h="2956" extrusionOk="0">
                    <a:moveTo>
                      <a:pt x="0" y="1"/>
                    </a:moveTo>
                    <a:lnTo>
                      <a:pt x="0" y="86"/>
                    </a:lnTo>
                    <a:lnTo>
                      <a:pt x="184" y="698"/>
                    </a:lnTo>
                    <a:lnTo>
                      <a:pt x="0" y="1"/>
                    </a:lnTo>
                    <a:close/>
                    <a:moveTo>
                      <a:pt x="184" y="698"/>
                    </a:moveTo>
                    <a:lnTo>
                      <a:pt x="214" y="814"/>
                    </a:lnTo>
                    <a:lnTo>
                      <a:pt x="279" y="1049"/>
                    </a:lnTo>
                    <a:lnTo>
                      <a:pt x="257" y="943"/>
                    </a:lnTo>
                    <a:lnTo>
                      <a:pt x="184" y="698"/>
                    </a:lnTo>
                    <a:close/>
                    <a:moveTo>
                      <a:pt x="279" y="1049"/>
                    </a:moveTo>
                    <a:lnTo>
                      <a:pt x="428" y="1756"/>
                    </a:lnTo>
                    <a:lnTo>
                      <a:pt x="482" y="2045"/>
                    </a:lnTo>
                    <a:lnTo>
                      <a:pt x="428" y="1585"/>
                    </a:lnTo>
                    <a:lnTo>
                      <a:pt x="279" y="1049"/>
                    </a:lnTo>
                    <a:close/>
                    <a:moveTo>
                      <a:pt x="482" y="2045"/>
                    </a:moveTo>
                    <a:lnTo>
                      <a:pt x="514" y="2313"/>
                    </a:lnTo>
                    <a:lnTo>
                      <a:pt x="600" y="2955"/>
                    </a:lnTo>
                    <a:lnTo>
                      <a:pt x="557" y="2441"/>
                    </a:lnTo>
                    <a:lnTo>
                      <a:pt x="482" y="2045"/>
                    </a:lnTo>
                    <a:close/>
                  </a:path>
                </a:pathLst>
              </a:custGeom>
              <a:solidFill>
                <a:srgbClr val="FCC5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280;p49">
                <a:extLst>
                  <a:ext uri="{FF2B5EF4-FFF2-40B4-BE49-F238E27FC236}">
                    <a16:creationId xmlns:a16="http://schemas.microsoft.com/office/drawing/2014/main" id="{EFFA3C16-8505-C550-3B6D-B944F65278B9}"/>
                  </a:ext>
                </a:extLst>
              </p:cNvPr>
              <p:cNvSpPr/>
              <p:nvPr/>
            </p:nvSpPr>
            <p:spPr>
              <a:xfrm>
                <a:off x="794578" y="867040"/>
                <a:ext cx="25484" cy="122495"/>
              </a:xfrm>
              <a:custGeom>
                <a:avLst/>
                <a:gdLst/>
                <a:ahLst/>
                <a:cxnLst/>
                <a:rect l="l" t="t" r="r" b="b"/>
                <a:pathLst>
                  <a:path w="729" h="3426" fill="none" extrusionOk="0">
                    <a:moveTo>
                      <a:pt x="1" y="0"/>
                    </a:moveTo>
                    <a:lnTo>
                      <a:pt x="1" y="0"/>
                    </a:lnTo>
                    <a:lnTo>
                      <a:pt x="1" y="0"/>
                    </a:lnTo>
                    <a:lnTo>
                      <a:pt x="129" y="343"/>
                    </a:lnTo>
                    <a:lnTo>
                      <a:pt x="129" y="343"/>
                    </a:lnTo>
                    <a:lnTo>
                      <a:pt x="129" y="428"/>
                    </a:lnTo>
                    <a:lnTo>
                      <a:pt x="129" y="428"/>
                    </a:lnTo>
                    <a:lnTo>
                      <a:pt x="386" y="1285"/>
                    </a:lnTo>
                    <a:lnTo>
                      <a:pt x="557" y="2098"/>
                    </a:lnTo>
                    <a:lnTo>
                      <a:pt x="686" y="2783"/>
                    </a:lnTo>
                    <a:lnTo>
                      <a:pt x="729" y="3297"/>
                    </a:lnTo>
                    <a:lnTo>
                      <a:pt x="729" y="3297"/>
                    </a:lnTo>
                    <a:lnTo>
                      <a:pt x="729" y="3297"/>
                    </a:lnTo>
                    <a:lnTo>
                      <a:pt x="729" y="3426"/>
                    </a:lnTo>
                    <a:lnTo>
                      <a:pt x="729" y="3426"/>
                    </a:lnTo>
                    <a:lnTo>
                      <a:pt x="729" y="3426"/>
                    </a:lnTo>
                    <a:lnTo>
                      <a:pt x="729" y="3426"/>
                    </a:lnTo>
                    <a:lnTo>
                      <a:pt x="729" y="3297"/>
                    </a:lnTo>
                    <a:lnTo>
                      <a:pt x="729" y="3297"/>
                    </a:lnTo>
                    <a:lnTo>
                      <a:pt x="643" y="2655"/>
                    </a:lnTo>
                    <a:lnTo>
                      <a:pt x="557" y="1927"/>
                    </a:lnTo>
                    <a:lnTo>
                      <a:pt x="343" y="1156"/>
                    </a:lnTo>
                    <a:lnTo>
                      <a:pt x="129" y="343"/>
                    </a:lnTo>
                    <a:lnTo>
                      <a:pt x="129" y="343"/>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281;p49">
                <a:extLst>
                  <a:ext uri="{FF2B5EF4-FFF2-40B4-BE49-F238E27FC236}">
                    <a16:creationId xmlns:a16="http://schemas.microsoft.com/office/drawing/2014/main" id="{92193774-0B50-0EBA-06F4-78E441F1BB28}"/>
                  </a:ext>
                </a:extLst>
              </p:cNvPr>
              <p:cNvSpPr/>
              <p:nvPr/>
            </p:nvSpPr>
            <p:spPr>
              <a:xfrm>
                <a:off x="989151" y="1030832"/>
                <a:ext cx="14997" cy="7687"/>
              </a:xfrm>
              <a:custGeom>
                <a:avLst/>
                <a:gdLst/>
                <a:ahLst/>
                <a:cxnLst/>
                <a:rect l="l" t="t" r="r" b="b"/>
                <a:pathLst>
                  <a:path w="429" h="215" extrusionOk="0">
                    <a:moveTo>
                      <a:pt x="1" y="1"/>
                    </a:moveTo>
                    <a:lnTo>
                      <a:pt x="1" y="1"/>
                    </a:lnTo>
                    <a:lnTo>
                      <a:pt x="429" y="215"/>
                    </a:lnTo>
                    <a:lnTo>
                      <a:pt x="429" y="215"/>
                    </a:lnTo>
                    <a:lnTo>
                      <a:pt x="1" y="1"/>
                    </a:lnTo>
                    <a:close/>
                  </a:path>
                </a:pathLst>
              </a:custGeom>
              <a:solidFill>
                <a:srgbClr val="FFC5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282;p49">
                <a:extLst>
                  <a:ext uri="{FF2B5EF4-FFF2-40B4-BE49-F238E27FC236}">
                    <a16:creationId xmlns:a16="http://schemas.microsoft.com/office/drawing/2014/main" id="{0069496D-3AF7-F086-3930-3D991BFD31D0}"/>
                  </a:ext>
                </a:extLst>
              </p:cNvPr>
              <p:cNvSpPr/>
              <p:nvPr/>
            </p:nvSpPr>
            <p:spPr>
              <a:xfrm>
                <a:off x="989151" y="1030832"/>
                <a:ext cx="14997" cy="7687"/>
              </a:xfrm>
              <a:custGeom>
                <a:avLst/>
                <a:gdLst/>
                <a:ahLst/>
                <a:cxnLst/>
                <a:rect l="l" t="t" r="r" b="b"/>
                <a:pathLst>
                  <a:path w="429" h="215" fill="none" extrusionOk="0">
                    <a:moveTo>
                      <a:pt x="1" y="1"/>
                    </a:moveTo>
                    <a:lnTo>
                      <a:pt x="1" y="1"/>
                    </a:lnTo>
                    <a:lnTo>
                      <a:pt x="429" y="215"/>
                    </a:lnTo>
                    <a:lnTo>
                      <a:pt x="429" y="215"/>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283;p49">
                <a:extLst>
                  <a:ext uri="{FF2B5EF4-FFF2-40B4-BE49-F238E27FC236}">
                    <a16:creationId xmlns:a16="http://schemas.microsoft.com/office/drawing/2014/main" id="{2B03165B-1D64-6499-136D-FF93A660670F}"/>
                  </a:ext>
                </a:extLst>
              </p:cNvPr>
              <p:cNvSpPr/>
              <p:nvPr/>
            </p:nvSpPr>
            <p:spPr>
              <a:xfrm>
                <a:off x="917314" y="1006340"/>
                <a:ext cx="113786" cy="75049"/>
              </a:xfrm>
              <a:custGeom>
                <a:avLst/>
                <a:gdLst/>
                <a:ahLst/>
                <a:cxnLst/>
                <a:rect l="l" t="t" r="r" b="b"/>
                <a:pathLst>
                  <a:path w="3255" h="2099" extrusionOk="0">
                    <a:moveTo>
                      <a:pt x="2655" y="1028"/>
                    </a:moveTo>
                    <a:lnTo>
                      <a:pt x="2655" y="1028"/>
                    </a:lnTo>
                    <a:lnTo>
                      <a:pt x="2655" y="1028"/>
                    </a:lnTo>
                    <a:lnTo>
                      <a:pt x="2655" y="1028"/>
                    </a:lnTo>
                    <a:lnTo>
                      <a:pt x="2784" y="1114"/>
                    </a:lnTo>
                    <a:lnTo>
                      <a:pt x="2784" y="1114"/>
                    </a:lnTo>
                    <a:lnTo>
                      <a:pt x="2955" y="1285"/>
                    </a:lnTo>
                    <a:lnTo>
                      <a:pt x="3083" y="1456"/>
                    </a:lnTo>
                    <a:lnTo>
                      <a:pt x="3169" y="1670"/>
                    </a:lnTo>
                    <a:lnTo>
                      <a:pt x="3255" y="1842"/>
                    </a:lnTo>
                    <a:lnTo>
                      <a:pt x="3255" y="1842"/>
                    </a:lnTo>
                    <a:lnTo>
                      <a:pt x="3255" y="2098"/>
                    </a:lnTo>
                    <a:lnTo>
                      <a:pt x="3255" y="2098"/>
                    </a:lnTo>
                    <a:lnTo>
                      <a:pt x="3255" y="1842"/>
                    </a:lnTo>
                    <a:lnTo>
                      <a:pt x="3255" y="1842"/>
                    </a:lnTo>
                    <a:lnTo>
                      <a:pt x="3169" y="1670"/>
                    </a:lnTo>
                    <a:lnTo>
                      <a:pt x="3083" y="1456"/>
                    </a:lnTo>
                    <a:lnTo>
                      <a:pt x="2955" y="1285"/>
                    </a:lnTo>
                    <a:lnTo>
                      <a:pt x="2784" y="1114"/>
                    </a:lnTo>
                    <a:lnTo>
                      <a:pt x="2784" y="1114"/>
                    </a:lnTo>
                    <a:lnTo>
                      <a:pt x="2655" y="1028"/>
                    </a:lnTo>
                    <a:lnTo>
                      <a:pt x="2655" y="1028"/>
                    </a:lnTo>
                    <a:close/>
                    <a:moveTo>
                      <a:pt x="686" y="172"/>
                    </a:moveTo>
                    <a:lnTo>
                      <a:pt x="686" y="172"/>
                    </a:lnTo>
                    <a:lnTo>
                      <a:pt x="686" y="172"/>
                    </a:lnTo>
                    <a:lnTo>
                      <a:pt x="686" y="172"/>
                    </a:lnTo>
                    <a:lnTo>
                      <a:pt x="1328" y="343"/>
                    </a:lnTo>
                    <a:lnTo>
                      <a:pt x="1884" y="557"/>
                    </a:lnTo>
                    <a:lnTo>
                      <a:pt x="1884" y="557"/>
                    </a:lnTo>
                    <a:lnTo>
                      <a:pt x="2056" y="686"/>
                    </a:lnTo>
                    <a:lnTo>
                      <a:pt x="2056" y="686"/>
                    </a:lnTo>
                    <a:lnTo>
                      <a:pt x="2056" y="686"/>
                    </a:lnTo>
                    <a:lnTo>
                      <a:pt x="2484" y="900"/>
                    </a:lnTo>
                    <a:lnTo>
                      <a:pt x="2484" y="900"/>
                    </a:lnTo>
                    <a:lnTo>
                      <a:pt x="2484" y="900"/>
                    </a:lnTo>
                    <a:lnTo>
                      <a:pt x="2484" y="900"/>
                    </a:lnTo>
                    <a:lnTo>
                      <a:pt x="2484" y="900"/>
                    </a:lnTo>
                    <a:lnTo>
                      <a:pt x="2484" y="900"/>
                    </a:lnTo>
                    <a:lnTo>
                      <a:pt x="2056" y="686"/>
                    </a:lnTo>
                    <a:lnTo>
                      <a:pt x="2056" y="686"/>
                    </a:lnTo>
                    <a:lnTo>
                      <a:pt x="1884" y="557"/>
                    </a:lnTo>
                    <a:lnTo>
                      <a:pt x="1884" y="557"/>
                    </a:lnTo>
                    <a:lnTo>
                      <a:pt x="1328" y="343"/>
                    </a:lnTo>
                    <a:lnTo>
                      <a:pt x="686" y="172"/>
                    </a:lnTo>
                    <a:lnTo>
                      <a:pt x="686" y="172"/>
                    </a:lnTo>
                    <a:close/>
                    <a:moveTo>
                      <a:pt x="1" y="1"/>
                    </a:moveTo>
                    <a:lnTo>
                      <a:pt x="1" y="1"/>
                    </a:lnTo>
                    <a:lnTo>
                      <a:pt x="1" y="1"/>
                    </a:lnTo>
                    <a:lnTo>
                      <a:pt x="129" y="1"/>
                    </a:lnTo>
                    <a:lnTo>
                      <a:pt x="129" y="1"/>
                    </a:lnTo>
                    <a:lnTo>
                      <a:pt x="600" y="129"/>
                    </a:lnTo>
                    <a:lnTo>
                      <a:pt x="600" y="129"/>
                    </a:lnTo>
                    <a:lnTo>
                      <a:pt x="643" y="129"/>
                    </a:lnTo>
                    <a:lnTo>
                      <a:pt x="643" y="129"/>
                    </a:lnTo>
                    <a:lnTo>
                      <a:pt x="643" y="129"/>
                    </a:lnTo>
                    <a:lnTo>
                      <a:pt x="600" y="129"/>
                    </a:lnTo>
                    <a:lnTo>
                      <a:pt x="600" y="129"/>
                    </a:lnTo>
                    <a:lnTo>
                      <a:pt x="129" y="1"/>
                    </a:lnTo>
                    <a:lnTo>
                      <a:pt x="129" y="1"/>
                    </a:lnTo>
                    <a:lnTo>
                      <a:pt x="1" y="1"/>
                    </a:lnTo>
                    <a:close/>
                  </a:path>
                </a:pathLst>
              </a:custGeom>
              <a:solidFill>
                <a:srgbClr val="FCC5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284;p49">
                <a:extLst>
                  <a:ext uri="{FF2B5EF4-FFF2-40B4-BE49-F238E27FC236}">
                    <a16:creationId xmlns:a16="http://schemas.microsoft.com/office/drawing/2014/main" id="{36A6CAED-79C2-640B-4984-985E70E759FA}"/>
                  </a:ext>
                </a:extLst>
              </p:cNvPr>
              <p:cNvSpPr/>
              <p:nvPr/>
            </p:nvSpPr>
            <p:spPr>
              <a:xfrm>
                <a:off x="1010126" y="1043096"/>
                <a:ext cx="20974" cy="38293"/>
              </a:xfrm>
              <a:custGeom>
                <a:avLst/>
                <a:gdLst/>
                <a:ahLst/>
                <a:cxnLst/>
                <a:rect l="l" t="t" r="r" b="b"/>
                <a:pathLst>
                  <a:path w="600" h="1071" fill="none" extrusionOk="0">
                    <a:moveTo>
                      <a:pt x="0" y="0"/>
                    </a:moveTo>
                    <a:lnTo>
                      <a:pt x="0" y="0"/>
                    </a:lnTo>
                    <a:lnTo>
                      <a:pt x="0" y="0"/>
                    </a:lnTo>
                    <a:lnTo>
                      <a:pt x="0" y="0"/>
                    </a:lnTo>
                    <a:lnTo>
                      <a:pt x="129" y="86"/>
                    </a:lnTo>
                    <a:lnTo>
                      <a:pt x="129" y="86"/>
                    </a:lnTo>
                    <a:lnTo>
                      <a:pt x="300" y="257"/>
                    </a:lnTo>
                    <a:lnTo>
                      <a:pt x="428" y="428"/>
                    </a:lnTo>
                    <a:lnTo>
                      <a:pt x="514" y="642"/>
                    </a:lnTo>
                    <a:lnTo>
                      <a:pt x="600" y="814"/>
                    </a:lnTo>
                    <a:lnTo>
                      <a:pt x="600" y="814"/>
                    </a:lnTo>
                    <a:lnTo>
                      <a:pt x="600" y="1070"/>
                    </a:lnTo>
                    <a:lnTo>
                      <a:pt x="600" y="1070"/>
                    </a:lnTo>
                    <a:lnTo>
                      <a:pt x="600" y="814"/>
                    </a:lnTo>
                    <a:lnTo>
                      <a:pt x="600" y="814"/>
                    </a:lnTo>
                    <a:lnTo>
                      <a:pt x="514" y="642"/>
                    </a:lnTo>
                    <a:lnTo>
                      <a:pt x="428" y="428"/>
                    </a:lnTo>
                    <a:lnTo>
                      <a:pt x="300" y="257"/>
                    </a:lnTo>
                    <a:lnTo>
                      <a:pt x="129" y="86"/>
                    </a:lnTo>
                    <a:lnTo>
                      <a:pt x="129" y="86"/>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285;p49">
                <a:extLst>
                  <a:ext uri="{FF2B5EF4-FFF2-40B4-BE49-F238E27FC236}">
                    <a16:creationId xmlns:a16="http://schemas.microsoft.com/office/drawing/2014/main" id="{1656CF2C-708F-15EC-63B9-FEF5A3AE991A}"/>
                  </a:ext>
                </a:extLst>
              </p:cNvPr>
              <p:cNvSpPr/>
              <p:nvPr/>
            </p:nvSpPr>
            <p:spPr>
              <a:xfrm>
                <a:off x="941260" y="1012454"/>
                <a:ext cx="62888" cy="26065"/>
              </a:xfrm>
              <a:custGeom>
                <a:avLst/>
                <a:gdLst/>
                <a:ahLst/>
                <a:cxnLst/>
                <a:rect l="l" t="t" r="r" b="b"/>
                <a:pathLst>
                  <a:path w="1799" h="729" fill="none" extrusionOk="0">
                    <a:moveTo>
                      <a:pt x="1" y="1"/>
                    </a:moveTo>
                    <a:lnTo>
                      <a:pt x="1" y="1"/>
                    </a:lnTo>
                    <a:lnTo>
                      <a:pt x="1" y="1"/>
                    </a:lnTo>
                    <a:lnTo>
                      <a:pt x="1" y="1"/>
                    </a:lnTo>
                    <a:lnTo>
                      <a:pt x="643" y="172"/>
                    </a:lnTo>
                    <a:lnTo>
                      <a:pt x="1199" y="386"/>
                    </a:lnTo>
                    <a:lnTo>
                      <a:pt x="1199" y="386"/>
                    </a:lnTo>
                    <a:lnTo>
                      <a:pt x="1371" y="515"/>
                    </a:lnTo>
                    <a:lnTo>
                      <a:pt x="1371" y="515"/>
                    </a:lnTo>
                    <a:lnTo>
                      <a:pt x="1371" y="515"/>
                    </a:lnTo>
                    <a:lnTo>
                      <a:pt x="1799" y="729"/>
                    </a:lnTo>
                    <a:lnTo>
                      <a:pt x="1799" y="729"/>
                    </a:lnTo>
                    <a:lnTo>
                      <a:pt x="1799" y="729"/>
                    </a:lnTo>
                    <a:lnTo>
                      <a:pt x="1799" y="729"/>
                    </a:lnTo>
                    <a:lnTo>
                      <a:pt x="1799" y="729"/>
                    </a:lnTo>
                    <a:lnTo>
                      <a:pt x="1799" y="729"/>
                    </a:lnTo>
                    <a:lnTo>
                      <a:pt x="1371" y="515"/>
                    </a:lnTo>
                    <a:lnTo>
                      <a:pt x="1371" y="515"/>
                    </a:lnTo>
                    <a:lnTo>
                      <a:pt x="1199" y="386"/>
                    </a:lnTo>
                    <a:lnTo>
                      <a:pt x="1199" y="386"/>
                    </a:lnTo>
                    <a:lnTo>
                      <a:pt x="643" y="172"/>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286;p49">
                <a:extLst>
                  <a:ext uri="{FF2B5EF4-FFF2-40B4-BE49-F238E27FC236}">
                    <a16:creationId xmlns:a16="http://schemas.microsoft.com/office/drawing/2014/main" id="{DDFDB4F2-BAF8-43D9-8735-DC0AEE891BB7}"/>
                  </a:ext>
                </a:extLst>
              </p:cNvPr>
              <p:cNvSpPr/>
              <p:nvPr/>
            </p:nvSpPr>
            <p:spPr>
              <a:xfrm>
                <a:off x="917314" y="1006340"/>
                <a:ext cx="22478" cy="4612"/>
              </a:xfrm>
              <a:custGeom>
                <a:avLst/>
                <a:gdLst/>
                <a:ahLst/>
                <a:cxnLst/>
                <a:rect l="l" t="t" r="r" b="b"/>
                <a:pathLst>
                  <a:path w="643" h="129" fill="none" extrusionOk="0">
                    <a:moveTo>
                      <a:pt x="1" y="1"/>
                    </a:moveTo>
                    <a:lnTo>
                      <a:pt x="1" y="1"/>
                    </a:lnTo>
                    <a:lnTo>
                      <a:pt x="1" y="1"/>
                    </a:lnTo>
                    <a:lnTo>
                      <a:pt x="129" y="1"/>
                    </a:lnTo>
                    <a:lnTo>
                      <a:pt x="129" y="1"/>
                    </a:lnTo>
                    <a:lnTo>
                      <a:pt x="600" y="129"/>
                    </a:lnTo>
                    <a:lnTo>
                      <a:pt x="600" y="129"/>
                    </a:lnTo>
                    <a:lnTo>
                      <a:pt x="643" y="129"/>
                    </a:lnTo>
                    <a:lnTo>
                      <a:pt x="643" y="129"/>
                    </a:lnTo>
                    <a:lnTo>
                      <a:pt x="643" y="129"/>
                    </a:lnTo>
                    <a:lnTo>
                      <a:pt x="600" y="129"/>
                    </a:lnTo>
                    <a:lnTo>
                      <a:pt x="600" y="129"/>
                    </a:lnTo>
                    <a:lnTo>
                      <a:pt x="129" y="1"/>
                    </a:lnTo>
                    <a:lnTo>
                      <a:pt x="129"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287;p49">
                <a:extLst>
                  <a:ext uri="{FF2B5EF4-FFF2-40B4-BE49-F238E27FC236}">
                    <a16:creationId xmlns:a16="http://schemas.microsoft.com/office/drawing/2014/main" id="{6C97CE6C-95CE-1BB6-F811-44013EB10A1E}"/>
                  </a:ext>
                </a:extLst>
              </p:cNvPr>
              <p:cNvSpPr/>
              <p:nvPr/>
            </p:nvSpPr>
            <p:spPr>
              <a:xfrm>
                <a:off x="655378" y="1330885"/>
                <a:ext cx="3041" cy="1573"/>
              </a:xfrm>
              <a:custGeom>
                <a:avLst/>
                <a:gdLst/>
                <a:ahLst/>
                <a:cxnLst/>
                <a:rect l="l" t="t" r="r" b="b"/>
                <a:pathLst>
                  <a:path w="87" h="44" extrusionOk="0">
                    <a:moveTo>
                      <a:pt x="86" y="0"/>
                    </a:moveTo>
                    <a:lnTo>
                      <a:pt x="86" y="0"/>
                    </a:lnTo>
                    <a:lnTo>
                      <a:pt x="1" y="43"/>
                    </a:lnTo>
                    <a:lnTo>
                      <a:pt x="1" y="43"/>
                    </a:lnTo>
                    <a:lnTo>
                      <a:pt x="86" y="0"/>
                    </a:lnTo>
                    <a:lnTo>
                      <a:pt x="86" y="0"/>
                    </a:lnTo>
                    <a:lnTo>
                      <a:pt x="86" y="0"/>
                    </a:lnTo>
                    <a:close/>
                  </a:path>
                </a:pathLst>
              </a:custGeom>
              <a:solidFill>
                <a:srgbClr val="FCC5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288;p49">
                <a:extLst>
                  <a:ext uri="{FF2B5EF4-FFF2-40B4-BE49-F238E27FC236}">
                    <a16:creationId xmlns:a16="http://schemas.microsoft.com/office/drawing/2014/main" id="{3738B093-9DE8-ECB4-7535-7EB350B2BBAA}"/>
                  </a:ext>
                </a:extLst>
              </p:cNvPr>
              <p:cNvSpPr/>
              <p:nvPr/>
            </p:nvSpPr>
            <p:spPr>
              <a:xfrm>
                <a:off x="655378" y="1330885"/>
                <a:ext cx="3041" cy="1573"/>
              </a:xfrm>
              <a:custGeom>
                <a:avLst/>
                <a:gdLst/>
                <a:ahLst/>
                <a:cxnLst/>
                <a:rect l="l" t="t" r="r" b="b"/>
                <a:pathLst>
                  <a:path w="87" h="44" fill="none" extrusionOk="0">
                    <a:moveTo>
                      <a:pt x="86" y="0"/>
                    </a:moveTo>
                    <a:lnTo>
                      <a:pt x="86" y="0"/>
                    </a:lnTo>
                    <a:lnTo>
                      <a:pt x="1" y="43"/>
                    </a:lnTo>
                    <a:lnTo>
                      <a:pt x="1" y="43"/>
                    </a:lnTo>
                    <a:lnTo>
                      <a:pt x="86" y="0"/>
                    </a:lnTo>
                    <a:lnTo>
                      <a:pt x="86" y="0"/>
                    </a:lnTo>
                    <a:lnTo>
                      <a:pt x="8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289;p49">
                <a:extLst>
                  <a:ext uri="{FF2B5EF4-FFF2-40B4-BE49-F238E27FC236}">
                    <a16:creationId xmlns:a16="http://schemas.microsoft.com/office/drawing/2014/main" id="{9D7546AA-E6E0-AB36-80FF-9070BED7A32B}"/>
                  </a:ext>
                </a:extLst>
              </p:cNvPr>
              <p:cNvSpPr/>
              <p:nvPr/>
            </p:nvSpPr>
            <p:spPr>
              <a:xfrm>
                <a:off x="854460" y="1438042"/>
                <a:ext cx="35" cy="1573"/>
              </a:xfrm>
              <a:custGeom>
                <a:avLst/>
                <a:gdLst/>
                <a:ahLst/>
                <a:cxnLst/>
                <a:rect l="l" t="t" r="r" b="b"/>
                <a:pathLst>
                  <a:path w="1" h="44" extrusionOk="0">
                    <a:moveTo>
                      <a:pt x="0" y="43"/>
                    </a:moveTo>
                    <a:lnTo>
                      <a:pt x="0" y="43"/>
                    </a:lnTo>
                    <a:lnTo>
                      <a:pt x="0" y="43"/>
                    </a:lnTo>
                    <a:lnTo>
                      <a:pt x="0" y="43"/>
                    </a:lnTo>
                    <a:lnTo>
                      <a:pt x="0" y="43"/>
                    </a:lnTo>
                    <a:lnTo>
                      <a:pt x="0" y="43"/>
                    </a:lnTo>
                    <a:lnTo>
                      <a:pt x="0" y="43"/>
                    </a:lnTo>
                    <a:close/>
                    <a:moveTo>
                      <a:pt x="0" y="0"/>
                    </a:moveTo>
                    <a:lnTo>
                      <a:pt x="0" y="0"/>
                    </a:lnTo>
                    <a:lnTo>
                      <a:pt x="0" y="43"/>
                    </a:lnTo>
                    <a:lnTo>
                      <a:pt x="0" y="43"/>
                    </a:lnTo>
                    <a:lnTo>
                      <a:pt x="0" y="0"/>
                    </a:lnTo>
                    <a:close/>
                  </a:path>
                </a:pathLst>
              </a:custGeom>
              <a:solidFill>
                <a:srgbClr val="FFC5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290;p49">
                <a:extLst>
                  <a:ext uri="{FF2B5EF4-FFF2-40B4-BE49-F238E27FC236}">
                    <a16:creationId xmlns:a16="http://schemas.microsoft.com/office/drawing/2014/main" id="{D0FA70BC-239B-2CFD-2EC6-E3C91D2BBBFB}"/>
                  </a:ext>
                </a:extLst>
              </p:cNvPr>
              <p:cNvSpPr/>
              <p:nvPr/>
            </p:nvSpPr>
            <p:spPr>
              <a:xfrm>
                <a:off x="854460" y="1439579"/>
                <a:ext cx="35" cy="36"/>
              </a:xfrm>
              <a:custGeom>
                <a:avLst/>
                <a:gdLst/>
                <a:ahLst/>
                <a:cxnLst/>
                <a:rect l="l" t="t" r="r" b="b"/>
                <a:pathLst>
                  <a:path w="1" h="1" fill="none" extrusionOk="0">
                    <a:moveTo>
                      <a:pt x="0" y="0"/>
                    </a:move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91;p49">
                <a:extLst>
                  <a:ext uri="{FF2B5EF4-FFF2-40B4-BE49-F238E27FC236}">
                    <a16:creationId xmlns:a16="http://schemas.microsoft.com/office/drawing/2014/main" id="{6C0CEACE-77E6-C3E0-977B-3DC7CEBACDB9}"/>
                  </a:ext>
                </a:extLst>
              </p:cNvPr>
              <p:cNvSpPr/>
              <p:nvPr/>
            </p:nvSpPr>
            <p:spPr>
              <a:xfrm>
                <a:off x="854460" y="1438042"/>
                <a:ext cx="35" cy="1573"/>
              </a:xfrm>
              <a:custGeom>
                <a:avLst/>
                <a:gdLst/>
                <a:ahLst/>
                <a:cxnLst/>
                <a:rect l="l" t="t" r="r" b="b"/>
                <a:pathLst>
                  <a:path w="1" h="44" fill="none" extrusionOk="0">
                    <a:moveTo>
                      <a:pt x="0" y="0"/>
                    </a:moveTo>
                    <a:lnTo>
                      <a:pt x="0" y="0"/>
                    </a:lnTo>
                    <a:lnTo>
                      <a:pt x="0" y="43"/>
                    </a:lnTo>
                    <a:lnTo>
                      <a:pt x="0" y="4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292;p49">
                <a:extLst>
                  <a:ext uri="{FF2B5EF4-FFF2-40B4-BE49-F238E27FC236}">
                    <a16:creationId xmlns:a16="http://schemas.microsoft.com/office/drawing/2014/main" id="{BB3B9794-91C5-5608-4643-BC505FEE28BA}"/>
                  </a:ext>
                </a:extLst>
              </p:cNvPr>
              <p:cNvSpPr/>
              <p:nvPr/>
            </p:nvSpPr>
            <p:spPr>
              <a:xfrm>
                <a:off x="808072" y="1439579"/>
                <a:ext cx="46423" cy="6150"/>
              </a:xfrm>
              <a:custGeom>
                <a:avLst/>
                <a:gdLst/>
                <a:ahLst/>
                <a:cxnLst/>
                <a:rect l="l" t="t" r="r" b="b"/>
                <a:pathLst>
                  <a:path w="1328" h="172" extrusionOk="0">
                    <a:moveTo>
                      <a:pt x="599" y="171"/>
                    </a:moveTo>
                    <a:lnTo>
                      <a:pt x="599" y="171"/>
                    </a:lnTo>
                    <a:lnTo>
                      <a:pt x="642" y="171"/>
                    </a:lnTo>
                    <a:lnTo>
                      <a:pt x="642" y="171"/>
                    </a:lnTo>
                    <a:lnTo>
                      <a:pt x="642" y="171"/>
                    </a:lnTo>
                    <a:lnTo>
                      <a:pt x="599" y="171"/>
                    </a:lnTo>
                    <a:close/>
                    <a:moveTo>
                      <a:pt x="0" y="86"/>
                    </a:moveTo>
                    <a:lnTo>
                      <a:pt x="0" y="86"/>
                    </a:lnTo>
                    <a:lnTo>
                      <a:pt x="0" y="86"/>
                    </a:lnTo>
                    <a:lnTo>
                      <a:pt x="0" y="86"/>
                    </a:lnTo>
                    <a:lnTo>
                      <a:pt x="0" y="86"/>
                    </a:lnTo>
                    <a:close/>
                    <a:moveTo>
                      <a:pt x="1327" y="0"/>
                    </a:moveTo>
                    <a:lnTo>
                      <a:pt x="1327" y="0"/>
                    </a:lnTo>
                    <a:lnTo>
                      <a:pt x="1327" y="0"/>
                    </a:lnTo>
                    <a:lnTo>
                      <a:pt x="1327" y="0"/>
                    </a:lnTo>
                    <a:lnTo>
                      <a:pt x="1156" y="86"/>
                    </a:lnTo>
                    <a:lnTo>
                      <a:pt x="985" y="129"/>
                    </a:lnTo>
                    <a:lnTo>
                      <a:pt x="642" y="171"/>
                    </a:lnTo>
                    <a:lnTo>
                      <a:pt x="642" y="171"/>
                    </a:lnTo>
                    <a:lnTo>
                      <a:pt x="985" y="129"/>
                    </a:lnTo>
                    <a:lnTo>
                      <a:pt x="1156" y="86"/>
                    </a:lnTo>
                    <a:lnTo>
                      <a:pt x="1327" y="0"/>
                    </a:lnTo>
                    <a:close/>
                  </a:path>
                </a:pathLst>
              </a:custGeom>
              <a:solidFill>
                <a:srgbClr val="FCC5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293;p49">
                <a:extLst>
                  <a:ext uri="{FF2B5EF4-FFF2-40B4-BE49-F238E27FC236}">
                    <a16:creationId xmlns:a16="http://schemas.microsoft.com/office/drawing/2014/main" id="{2DB4681C-796E-7008-5AF3-09BB53838274}"/>
                  </a:ext>
                </a:extLst>
              </p:cNvPr>
              <p:cNvSpPr/>
              <p:nvPr/>
            </p:nvSpPr>
            <p:spPr>
              <a:xfrm>
                <a:off x="829011" y="1445693"/>
                <a:ext cx="1538" cy="36"/>
              </a:xfrm>
              <a:custGeom>
                <a:avLst/>
                <a:gdLst/>
                <a:ahLst/>
                <a:cxnLst/>
                <a:rect l="l" t="t" r="r" b="b"/>
                <a:pathLst>
                  <a:path w="44" h="1" fill="none" extrusionOk="0">
                    <a:moveTo>
                      <a:pt x="0" y="0"/>
                    </a:moveTo>
                    <a:lnTo>
                      <a:pt x="0" y="0"/>
                    </a:lnTo>
                    <a:lnTo>
                      <a:pt x="43" y="0"/>
                    </a:lnTo>
                    <a:lnTo>
                      <a:pt x="43" y="0"/>
                    </a:lnTo>
                    <a:lnTo>
                      <a:pt x="4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294;p49">
                <a:extLst>
                  <a:ext uri="{FF2B5EF4-FFF2-40B4-BE49-F238E27FC236}">
                    <a16:creationId xmlns:a16="http://schemas.microsoft.com/office/drawing/2014/main" id="{C41B4C40-8F55-3FDA-E334-DAF9735FE2CC}"/>
                  </a:ext>
                </a:extLst>
              </p:cNvPr>
              <p:cNvSpPr/>
              <p:nvPr/>
            </p:nvSpPr>
            <p:spPr>
              <a:xfrm>
                <a:off x="808072" y="1442618"/>
                <a:ext cx="35" cy="36"/>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295;p49">
                <a:extLst>
                  <a:ext uri="{FF2B5EF4-FFF2-40B4-BE49-F238E27FC236}">
                    <a16:creationId xmlns:a16="http://schemas.microsoft.com/office/drawing/2014/main" id="{DD8D1BF7-34DB-EB13-F209-BA48BE73356C}"/>
                  </a:ext>
                </a:extLst>
              </p:cNvPr>
              <p:cNvSpPr/>
              <p:nvPr/>
            </p:nvSpPr>
            <p:spPr>
              <a:xfrm>
                <a:off x="830515" y="1439579"/>
                <a:ext cx="23981" cy="6150"/>
              </a:xfrm>
              <a:custGeom>
                <a:avLst/>
                <a:gdLst/>
                <a:ahLst/>
                <a:cxnLst/>
                <a:rect l="l" t="t" r="r" b="b"/>
                <a:pathLst>
                  <a:path w="686" h="172" fill="none" extrusionOk="0">
                    <a:moveTo>
                      <a:pt x="685" y="0"/>
                    </a:moveTo>
                    <a:lnTo>
                      <a:pt x="685" y="0"/>
                    </a:lnTo>
                    <a:lnTo>
                      <a:pt x="685" y="0"/>
                    </a:lnTo>
                    <a:lnTo>
                      <a:pt x="685" y="0"/>
                    </a:lnTo>
                    <a:lnTo>
                      <a:pt x="514" y="86"/>
                    </a:lnTo>
                    <a:lnTo>
                      <a:pt x="343" y="129"/>
                    </a:lnTo>
                    <a:lnTo>
                      <a:pt x="0" y="171"/>
                    </a:lnTo>
                    <a:lnTo>
                      <a:pt x="0" y="171"/>
                    </a:lnTo>
                    <a:lnTo>
                      <a:pt x="343" y="129"/>
                    </a:lnTo>
                    <a:lnTo>
                      <a:pt x="514" y="86"/>
                    </a:lnTo>
                    <a:lnTo>
                      <a:pt x="6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296;p49">
                <a:extLst>
                  <a:ext uri="{FF2B5EF4-FFF2-40B4-BE49-F238E27FC236}">
                    <a16:creationId xmlns:a16="http://schemas.microsoft.com/office/drawing/2014/main" id="{F5A11EE1-9B5A-C6F0-A0D4-2AA2D6D12E9C}"/>
                  </a:ext>
                </a:extLst>
              </p:cNvPr>
              <p:cNvSpPr/>
              <p:nvPr/>
            </p:nvSpPr>
            <p:spPr>
              <a:xfrm>
                <a:off x="359044" y="792027"/>
                <a:ext cx="672057" cy="653702"/>
              </a:xfrm>
              <a:custGeom>
                <a:avLst/>
                <a:gdLst/>
                <a:ahLst/>
                <a:cxnLst/>
                <a:rect l="l" t="t" r="r" b="b"/>
                <a:pathLst>
                  <a:path w="19225" h="18283" extrusionOk="0">
                    <a:moveTo>
                      <a:pt x="10062" y="0"/>
                    </a:moveTo>
                    <a:lnTo>
                      <a:pt x="10019" y="43"/>
                    </a:lnTo>
                    <a:lnTo>
                      <a:pt x="9891" y="43"/>
                    </a:lnTo>
                    <a:lnTo>
                      <a:pt x="9548" y="172"/>
                    </a:lnTo>
                    <a:lnTo>
                      <a:pt x="9591" y="172"/>
                    </a:lnTo>
                    <a:lnTo>
                      <a:pt x="9848" y="214"/>
                    </a:lnTo>
                    <a:lnTo>
                      <a:pt x="10062" y="257"/>
                    </a:lnTo>
                    <a:lnTo>
                      <a:pt x="10276" y="300"/>
                    </a:lnTo>
                    <a:lnTo>
                      <a:pt x="10490" y="386"/>
                    </a:lnTo>
                    <a:lnTo>
                      <a:pt x="10833" y="685"/>
                    </a:lnTo>
                    <a:lnTo>
                      <a:pt x="11132" y="985"/>
                    </a:lnTo>
                    <a:lnTo>
                      <a:pt x="11432" y="1413"/>
                    </a:lnTo>
                    <a:lnTo>
                      <a:pt x="11646" y="1841"/>
                    </a:lnTo>
                    <a:lnTo>
                      <a:pt x="11860" y="2312"/>
                    </a:lnTo>
                    <a:lnTo>
                      <a:pt x="12032" y="2826"/>
                    </a:lnTo>
                    <a:lnTo>
                      <a:pt x="12331" y="3811"/>
                    </a:lnTo>
                    <a:lnTo>
                      <a:pt x="12588" y="4667"/>
                    </a:lnTo>
                    <a:lnTo>
                      <a:pt x="12717" y="5010"/>
                    </a:lnTo>
                    <a:lnTo>
                      <a:pt x="12888" y="5309"/>
                    </a:lnTo>
                    <a:lnTo>
                      <a:pt x="13016" y="5481"/>
                    </a:lnTo>
                    <a:lnTo>
                      <a:pt x="13102" y="5566"/>
                    </a:lnTo>
                    <a:lnTo>
                      <a:pt x="13188" y="5566"/>
                    </a:lnTo>
                    <a:lnTo>
                      <a:pt x="13188" y="5524"/>
                    </a:lnTo>
                    <a:lnTo>
                      <a:pt x="13188" y="5395"/>
                    </a:lnTo>
                    <a:lnTo>
                      <a:pt x="13145" y="4881"/>
                    </a:lnTo>
                    <a:lnTo>
                      <a:pt x="13016" y="4196"/>
                    </a:lnTo>
                    <a:lnTo>
                      <a:pt x="12845" y="3383"/>
                    </a:lnTo>
                    <a:lnTo>
                      <a:pt x="12588" y="2526"/>
                    </a:lnTo>
                    <a:lnTo>
                      <a:pt x="12588" y="2441"/>
                    </a:lnTo>
                    <a:lnTo>
                      <a:pt x="12460" y="2098"/>
                    </a:lnTo>
                    <a:lnTo>
                      <a:pt x="12160" y="1499"/>
                    </a:lnTo>
                    <a:lnTo>
                      <a:pt x="11860" y="942"/>
                    </a:lnTo>
                    <a:lnTo>
                      <a:pt x="11689" y="728"/>
                    </a:lnTo>
                    <a:lnTo>
                      <a:pt x="11475" y="514"/>
                    </a:lnTo>
                    <a:lnTo>
                      <a:pt x="11261" y="343"/>
                    </a:lnTo>
                    <a:lnTo>
                      <a:pt x="11047" y="214"/>
                    </a:lnTo>
                    <a:lnTo>
                      <a:pt x="10961" y="172"/>
                    </a:lnTo>
                    <a:lnTo>
                      <a:pt x="10918" y="129"/>
                    </a:lnTo>
                    <a:lnTo>
                      <a:pt x="10704" y="43"/>
                    </a:lnTo>
                    <a:lnTo>
                      <a:pt x="10490" y="0"/>
                    </a:lnTo>
                    <a:close/>
                    <a:moveTo>
                      <a:pt x="86" y="5352"/>
                    </a:moveTo>
                    <a:lnTo>
                      <a:pt x="86" y="5438"/>
                    </a:lnTo>
                    <a:lnTo>
                      <a:pt x="43" y="5609"/>
                    </a:lnTo>
                    <a:lnTo>
                      <a:pt x="0" y="5823"/>
                    </a:lnTo>
                    <a:lnTo>
                      <a:pt x="43" y="6166"/>
                    </a:lnTo>
                    <a:lnTo>
                      <a:pt x="172" y="6551"/>
                    </a:lnTo>
                    <a:lnTo>
                      <a:pt x="343" y="6936"/>
                    </a:lnTo>
                    <a:lnTo>
                      <a:pt x="557" y="7322"/>
                    </a:lnTo>
                    <a:lnTo>
                      <a:pt x="857" y="7750"/>
                    </a:lnTo>
                    <a:lnTo>
                      <a:pt x="1156" y="8135"/>
                    </a:lnTo>
                    <a:lnTo>
                      <a:pt x="1799" y="8906"/>
                    </a:lnTo>
                    <a:lnTo>
                      <a:pt x="2441" y="9548"/>
                    </a:lnTo>
                    <a:lnTo>
                      <a:pt x="3040" y="10105"/>
                    </a:lnTo>
                    <a:lnTo>
                      <a:pt x="3597" y="10576"/>
                    </a:lnTo>
                    <a:lnTo>
                      <a:pt x="3597" y="10619"/>
                    </a:lnTo>
                    <a:lnTo>
                      <a:pt x="3683" y="10490"/>
                    </a:lnTo>
                    <a:lnTo>
                      <a:pt x="3768" y="10319"/>
                    </a:lnTo>
                    <a:lnTo>
                      <a:pt x="3768" y="10148"/>
                    </a:lnTo>
                    <a:lnTo>
                      <a:pt x="3683" y="9976"/>
                    </a:lnTo>
                    <a:lnTo>
                      <a:pt x="3426" y="9719"/>
                    </a:lnTo>
                    <a:lnTo>
                      <a:pt x="3083" y="9377"/>
                    </a:lnTo>
                    <a:lnTo>
                      <a:pt x="2612" y="8949"/>
                    </a:lnTo>
                    <a:lnTo>
                      <a:pt x="2098" y="8435"/>
                    </a:lnTo>
                    <a:lnTo>
                      <a:pt x="1585" y="7836"/>
                    </a:lnTo>
                    <a:lnTo>
                      <a:pt x="1071" y="7151"/>
                    </a:lnTo>
                    <a:lnTo>
                      <a:pt x="814" y="6765"/>
                    </a:lnTo>
                    <a:lnTo>
                      <a:pt x="600" y="6380"/>
                    </a:lnTo>
                    <a:lnTo>
                      <a:pt x="386" y="5909"/>
                    </a:lnTo>
                    <a:lnTo>
                      <a:pt x="214" y="5481"/>
                    </a:lnTo>
                    <a:lnTo>
                      <a:pt x="172" y="5395"/>
                    </a:lnTo>
                    <a:lnTo>
                      <a:pt x="86" y="5352"/>
                    </a:lnTo>
                    <a:close/>
                    <a:moveTo>
                      <a:pt x="7493" y="14643"/>
                    </a:moveTo>
                    <a:lnTo>
                      <a:pt x="7236" y="14686"/>
                    </a:lnTo>
                    <a:lnTo>
                      <a:pt x="6680" y="14857"/>
                    </a:lnTo>
                    <a:lnTo>
                      <a:pt x="6080" y="15114"/>
                    </a:lnTo>
                    <a:lnTo>
                      <a:pt x="5438" y="15371"/>
                    </a:lnTo>
                    <a:lnTo>
                      <a:pt x="4796" y="15671"/>
                    </a:lnTo>
                    <a:lnTo>
                      <a:pt x="4153" y="15885"/>
                    </a:lnTo>
                    <a:lnTo>
                      <a:pt x="3554" y="16056"/>
                    </a:lnTo>
                    <a:lnTo>
                      <a:pt x="3254" y="16099"/>
                    </a:lnTo>
                    <a:lnTo>
                      <a:pt x="2997" y="16142"/>
                    </a:lnTo>
                    <a:lnTo>
                      <a:pt x="2698" y="16099"/>
                    </a:lnTo>
                    <a:lnTo>
                      <a:pt x="2441" y="16013"/>
                    </a:lnTo>
                    <a:lnTo>
                      <a:pt x="2184" y="15842"/>
                    </a:lnTo>
                    <a:lnTo>
                      <a:pt x="2013" y="15585"/>
                    </a:lnTo>
                    <a:lnTo>
                      <a:pt x="2013" y="15756"/>
                    </a:lnTo>
                    <a:lnTo>
                      <a:pt x="2013" y="15842"/>
                    </a:lnTo>
                    <a:lnTo>
                      <a:pt x="2013" y="15885"/>
                    </a:lnTo>
                    <a:lnTo>
                      <a:pt x="2056" y="15970"/>
                    </a:lnTo>
                    <a:lnTo>
                      <a:pt x="2056" y="16056"/>
                    </a:lnTo>
                    <a:lnTo>
                      <a:pt x="2098" y="16185"/>
                    </a:lnTo>
                    <a:lnTo>
                      <a:pt x="2141" y="16227"/>
                    </a:lnTo>
                    <a:lnTo>
                      <a:pt x="2227" y="16441"/>
                    </a:lnTo>
                    <a:lnTo>
                      <a:pt x="2355" y="16570"/>
                    </a:lnTo>
                    <a:lnTo>
                      <a:pt x="2441" y="16613"/>
                    </a:lnTo>
                    <a:lnTo>
                      <a:pt x="2612" y="16741"/>
                    </a:lnTo>
                    <a:lnTo>
                      <a:pt x="2826" y="16784"/>
                    </a:lnTo>
                    <a:lnTo>
                      <a:pt x="3040" y="16827"/>
                    </a:lnTo>
                    <a:lnTo>
                      <a:pt x="3340" y="16870"/>
                    </a:lnTo>
                    <a:lnTo>
                      <a:pt x="3939" y="16784"/>
                    </a:lnTo>
                    <a:lnTo>
                      <a:pt x="4624" y="16656"/>
                    </a:lnTo>
                    <a:lnTo>
                      <a:pt x="5310" y="16441"/>
                    </a:lnTo>
                    <a:lnTo>
                      <a:pt x="6037" y="16185"/>
                    </a:lnTo>
                    <a:lnTo>
                      <a:pt x="7365" y="15628"/>
                    </a:lnTo>
                    <a:lnTo>
                      <a:pt x="8392" y="15157"/>
                    </a:lnTo>
                    <a:lnTo>
                      <a:pt x="8478" y="15114"/>
                    </a:lnTo>
                    <a:lnTo>
                      <a:pt x="8563" y="15071"/>
                    </a:lnTo>
                    <a:lnTo>
                      <a:pt x="8435" y="14857"/>
                    </a:lnTo>
                    <a:lnTo>
                      <a:pt x="8221" y="14729"/>
                    </a:lnTo>
                    <a:lnTo>
                      <a:pt x="8007" y="14643"/>
                    </a:lnTo>
                    <a:close/>
                    <a:moveTo>
                      <a:pt x="15971" y="5995"/>
                    </a:moveTo>
                    <a:lnTo>
                      <a:pt x="16570" y="6251"/>
                    </a:lnTo>
                    <a:lnTo>
                      <a:pt x="17212" y="6637"/>
                    </a:lnTo>
                    <a:lnTo>
                      <a:pt x="17512" y="6851"/>
                    </a:lnTo>
                    <a:lnTo>
                      <a:pt x="17769" y="7065"/>
                    </a:lnTo>
                    <a:lnTo>
                      <a:pt x="17940" y="7236"/>
                    </a:lnTo>
                    <a:lnTo>
                      <a:pt x="18026" y="7450"/>
                    </a:lnTo>
                    <a:lnTo>
                      <a:pt x="18111" y="7878"/>
                    </a:lnTo>
                    <a:lnTo>
                      <a:pt x="18069" y="8221"/>
                    </a:lnTo>
                    <a:lnTo>
                      <a:pt x="17983" y="8563"/>
                    </a:lnTo>
                    <a:lnTo>
                      <a:pt x="17812" y="8820"/>
                    </a:lnTo>
                    <a:lnTo>
                      <a:pt x="17555" y="9077"/>
                    </a:lnTo>
                    <a:lnTo>
                      <a:pt x="17255" y="9291"/>
                    </a:lnTo>
                    <a:lnTo>
                      <a:pt x="16955" y="9463"/>
                    </a:lnTo>
                    <a:lnTo>
                      <a:pt x="16570" y="9634"/>
                    </a:lnTo>
                    <a:lnTo>
                      <a:pt x="15799" y="9976"/>
                    </a:lnTo>
                    <a:lnTo>
                      <a:pt x="15071" y="10362"/>
                    </a:lnTo>
                    <a:lnTo>
                      <a:pt x="14729" y="10576"/>
                    </a:lnTo>
                    <a:lnTo>
                      <a:pt x="14429" y="10833"/>
                    </a:lnTo>
                    <a:lnTo>
                      <a:pt x="14172" y="11090"/>
                    </a:lnTo>
                    <a:lnTo>
                      <a:pt x="13958" y="11432"/>
                    </a:lnTo>
                    <a:lnTo>
                      <a:pt x="13830" y="11817"/>
                    </a:lnTo>
                    <a:lnTo>
                      <a:pt x="13744" y="12203"/>
                    </a:lnTo>
                    <a:lnTo>
                      <a:pt x="13744" y="12588"/>
                    </a:lnTo>
                    <a:lnTo>
                      <a:pt x="13744" y="13016"/>
                    </a:lnTo>
                    <a:lnTo>
                      <a:pt x="13787" y="13830"/>
                    </a:lnTo>
                    <a:lnTo>
                      <a:pt x="13915" y="14686"/>
                    </a:lnTo>
                    <a:lnTo>
                      <a:pt x="14001" y="15500"/>
                    </a:lnTo>
                    <a:lnTo>
                      <a:pt x="14001" y="15885"/>
                    </a:lnTo>
                    <a:lnTo>
                      <a:pt x="13958" y="16227"/>
                    </a:lnTo>
                    <a:lnTo>
                      <a:pt x="13873" y="16570"/>
                    </a:lnTo>
                    <a:lnTo>
                      <a:pt x="13701" y="16870"/>
                    </a:lnTo>
                    <a:lnTo>
                      <a:pt x="13487" y="17126"/>
                    </a:lnTo>
                    <a:lnTo>
                      <a:pt x="13230" y="17341"/>
                    </a:lnTo>
                    <a:lnTo>
                      <a:pt x="13016" y="17426"/>
                    </a:lnTo>
                    <a:lnTo>
                      <a:pt x="12802" y="17469"/>
                    </a:lnTo>
                    <a:lnTo>
                      <a:pt x="12503" y="17426"/>
                    </a:lnTo>
                    <a:lnTo>
                      <a:pt x="12160" y="17383"/>
                    </a:lnTo>
                    <a:lnTo>
                      <a:pt x="11475" y="17169"/>
                    </a:lnTo>
                    <a:lnTo>
                      <a:pt x="10790" y="16870"/>
                    </a:lnTo>
                    <a:lnTo>
                      <a:pt x="10233" y="16613"/>
                    </a:lnTo>
                    <a:lnTo>
                      <a:pt x="10319" y="16698"/>
                    </a:lnTo>
                    <a:lnTo>
                      <a:pt x="10447" y="16784"/>
                    </a:lnTo>
                    <a:lnTo>
                      <a:pt x="10533" y="16870"/>
                    </a:lnTo>
                    <a:lnTo>
                      <a:pt x="10661" y="16955"/>
                    </a:lnTo>
                    <a:lnTo>
                      <a:pt x="11389" y="17469"/>
                    </a:lnTo>
                    <a:lnTo>
                      <a:pt x="11775" y="17726"/>
                    </a:lnTo>
                    <a:lnTo>
                      <a:pt x="12117" y="17897"/>
                    </a:lnTo>
                    <a:lnTo>
                      <a:pt x="12203" y="17940"/>
                    </a:lnTo>
                    <a:lnTo>
                      <a:pt x="12374" y="18026"/>
                    </a:lnTo>
                    <a:lnTo>
                      <a:pt x="12503" y="18068"/>
                    </a:lnTo>
                    <a:lnTo>
                      <a:pt x="12717" y="18154"/>
                    </a:lnTo>
                    <a:lnTo>
                      <a:pt x="12845" y="18197"/>
                    </a:lnTo>
                    <a:lnTo>
                      <a:pt x="13145" y="18282"/>
                    </a:lnTo>
                    <a:lnTo>
                      <a:pt x="13487" y="18282"/>
                    </a:lnTo>
                    <a:lnTo>
                      <a:pt x="13830" y="18240"/>
                    </a:lnTo>
                    <a:lnTo>
                      <a:pt x="14001" y="18197"/>
                    </a:lnTo>
                    <a:lnTo>
                      <a:pt x="14172" y="18111"/>
                    </a:lnTo>
                    <a:lnTo>
                      <a:pt x="14172" y="18068"/>
                    </a:lnTo>
                    <a:lnTo>
                      <a:pt x="14215" y="18068"/>
                    </a:lnTo>
                    <a:lnTo>
                      <a:pt x="14429" y="17897"/>
                    </a:lnTo>
                    <a:lnTo>
                      <a:pt x="14600" y="17640"/>
                    </a:lnTo>
                    <a:lnTo>
                      <a:pt x="14772" y="17383"/>
                    </a:lnTo>
                    <a:lnTo>
                      <a:pt x="14900" y="17041"/>
                    </a:lnTo>
                    <a:lnTo>
                      <a:pt x="14986" y="16741"/>
                    </a:lnTo>
                    <a:lnTo>
                      <a:pt x="15029" y="16356"/>
                    </a:lnTo>
                    <a:lnTo>
                      <a:pt x="15071" y="15585"/>
                    </a:lnTo>
                    <a:lnTo>
                      <a:pt x="15071" y="14943"/>
                    </a:lnTo>
                    <a:lnTo>
                      <a:pt x="14986" y="14301"/>
                    </a:lnTo>
                    <a:lnTo>
                      <a:pt x="14815" y="13145"/>
                    </a:lnTo>
                    <a:lnTo>
                      <a:pt x="14600" y="12288"/>
                    </a:lnTo>
                    <a:lnTo>
                      <a:pt x="14515" y="11989"/>
                    </a:lnTo>
                    <a:lnTo>
                      <a:pt x="15243" y="11603"/>
                    </a:lnTo>
                    <a:lnTo>
                      <a:pt x="16013" y="11218"/>
                    </a:lnTo>
                    <a:lnTo>
                      <a:pt x="16870" y="10704"/>
                    </a:lnTo>
                    <a:lnTo>
                      <a:pt x="17726" y="10148"/>
                    </a:lnTo>
                    <a:lnTo>
                      <a:pt x="18154" y="9805"/>
                    </a:lnTo>
                    <a:lnTo>
                      <a:pt x="18497" y="9463"/>
                    </a:lnTo>
                    <a:lnTo>
                      <a:pt x="18796" y="9120"/>
                    </a:lnTo>
                    <a:lnTo>
                      <a:pt x="19053" y="8778"/>
                    </a:lnTo>
                    <a:lnTo>
                      <a:pt x="19182" y="8435"/>
                    </a:lnTo>
                    <a:lnTo>
                      <a:pt x="19225" y="8264"/>
                    </a:lnTo>
                    <a:lnTo>
                      <a:pt x="19225" y="8092"/>
                    </a:lnTo>
                    <a:lnTo>
                      <a:pt x="19225" y="7836"/>
                    </a:lnTo>
                    <a:lnTo>
                      <a:pt x="19139" y="7664"/>
                    </a:lnTo>
                    <a:lnTo>
                      <a:pt x="19053" y="7450"/>
                    </a:lnTo>
                    <a:lnTo>
                      <a:pt x="18925" y="7279"/>
                    </a:lnTo>
                    <a:lnTo>
                      <a:pt x="18754" y="7108"/>
                    </a:lnTo>
                    <a:lnTo>
                      <a:pt x="18625" y="7022"/>
                    </a:lnTo>
                    <a:lnTo>
                      <a:pt x="18454" y="6894"/>
                    </a:lnTo>
                    <a:lnTo>
                      <a:pt x="18026" y="6680"/>
                    </a:lnTo>
                    <a:lnTo>
                      <a:pt x="17854" y="6551"/>
                    </a:lnTo>
                    <a:lnTo>
                      <a:pt x="17298" y="6337"/>
                    </a:lnTo>
                    <a:lnTo>
                      <a:pt x="16656" y="6166"/>
                    </a:lnTo>
                    <a:lnTo>
                      <a:pt x="16613" y="6123"/>
                    </a:lnTo>
                    <a:lnTo>
                      <a:pt x="16570" y="6123"/>
                    </a:lnTo>
                    <a:lnTo>
                      <a:pt x="16099" y="5995"/>
                    </a:lnTo>
                    <a:close/>
                  </a:path>
                </a:pathLst>
              </a:custGeom>
              <a:solidFill>
                <a:srgbClr val="FF98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297;p49">
                <a:extLst>
                  <a:ext uri="{FF2B5EF4-FFF2-40B4-BE49-F238E27FC236}">
                    <a16:creationId xmlns:a16="http://schemas.microsoft.com/office/drawing/2014/main" id="{EC14AFF3-1BFF-93B6-7F69-60E0EBED26CA}"/>
                  </a:ext>
                </a:extLst>
              </p:cNvPr>
              <p:cNvSpPr/>
              <p:nvPr/>
            </p:nvSpPr>
            <p:spPr>
              <a:xfrm>
                <a:off x="429378" y="1315582"/>
                <a:ext cx="229041" cy="79626"/>
              </a:xfrm>
              <a:custGeom>
                <a:avLst/>
                <a:gdLst/>
                <a:ahLst/>
                <a:cxnLst/>
                <a:rect l="l" t="t" r="r" b="b"/>
                <a:pathLst>
                  <a:path w="6552" h="2227" fill="none" extrusionOk="0">
                    <a:moveTo>
                      <a:pt x="5738" y="0"/>
                    </a:moveTo>
                    <a:lnTo>
                      <a:pt x="5738" y="0"/>
                    </a:lnTo>
                    <a:lnTo>
                      <a:pt x="5481" y="0"/>
                    </a:lnTo>
                    <a:lnTo>
                      <a:pt x="5224" y="43"/>
                    </a:lnTo>
                    <a:lnTo>
                      <a:pt x="4668" y="214"/>
                    </a:lnTo>
                    <a:lnTo>
                      <a:pt x="4068" y="471"/>
                    </a:lnTo>
                    <a:lnTo>
                      <a:pt x="3426" y="728"/>
                    </a:lnTo>
                    <a:lnTo>
                      <a:pt x="3426" y="728"/>
                    </a:lnTo>
                    <a:lnTo>
                      <a:pt x="2784" y="1028"/>
                    </a:lnTo>
                    <a:lnTo>
                      <a:pt x="2141" y="1242"/>
                    </a:lnTo>
                    <a:lnTo>
                      <a:pt x="1542" y="1413"/>
                    </a:lnTo>
                    <a:lnTo>
                      <a:pt x="1242" y="1456"/>
                    </a:lnTo>
                    <a:lnTo>
                      <a:pt x="985" y="1499"/>
                    </a:lnTo>
                    <a:lnTo>
                      <a:pt x="985" y="1499"/>
                    </a:lnTo>
                    <a:lnTo>
                      <a:pt x="686" y="1456"/>
                    </a:lnTo>
                    <a:lnTo>
                      <a:pt x="429" y="1370"/>
                    </a:lnTo>
                    <a:lnTo>
                      <a:pt x="172" y="1199"/>
                    </a:lnTo>
                    <a:lnTo>
                      <a:pt x="1" y="942"/>
                    </a:lnTo>
                    <a:lnTo>
                      <a:pt x="1" y="942"/>
                    </a:lnTo>
                    <a:lnTo>
                      <a:pt x="1" y="1113"/>
                    </a:lnTo>
                    <a:lnTo>
                      <a:pt x="1" y="1113"/>
                    </a:lnTo>
                    <a:lnTo>
                      <a:pt x="1" y="1199"/>
                    </a:lnTo>
                    <a:lnTo>
                      <a:pt x="1" y="1199"/>
                    </a:lnTo>
                    <a:lnTo>
                      <a:pt x="1" y="1242"/>
                    </a:lnTo>
                    <a:lnTo>
                      <a:pt x="1" y="1242"/>
                    </a:lnTo>
                    <a:lnTo>
                      <a:pt x="44" y="1327"/>
                    </a:lnTo>
                    <a:lnTo>
                      <a:pt x="44" y="1327"/>
                    </a:lnTo>
                    <a:lnTo>
                      <a:pt x="44" y="1413"/>
                    </a:lnTo>
                    <a:lnTo>
                      <a:pt x="44" y="1413"/>
                    </a:lnTo>
                    <a:lnTo>
                      <a:pt x="86" y="1542"/>
                    </a:lnTo>
                    <a:lnTo>
                      <a:pt x="86" y="1542"/>
                    </a:lnTo>
                    <a:lnTo>
                      <a:pt x="129" y="1584"/>
                    </a:lnTo>
                    <a:lnTo>
                      <a:pt x="129" y="1584"/>
                    </a:lnTo>
                    <a:lnTo>
                      <a:pt x="215" y="1798"/>
                    </a:lnTo>
                    <a:lnTo>
                      <a:pt x="343" y="1927"/>
                    </a:lnTo>
                    <a:lnTo>
                      <a:pt x="343" y="1927"/>
                    </a:lnTo>
                    <a:lnTo>
                      <a:pt x="429" y="1970"/>
                    </a:lnTo>
                    <a:lnTo>
                      <a:pt x="429" y="1970"/>
                    </a:lnTo>
                    <a:lnTo>
                      <a:pt x="600" y="2098"/>
                    </a:lnTo>
                    <a:lnTo>
                      <a:pt x="814" y="2141"/>
                    </a:lnTo>
                    <a:lnTo>
                      <a:pt x="1028" y="2184"/>
                    </a:lnTo>
                    <a:lnTo>
                      <a:pt x="1328" y="2227"/>
                    </a:lnTo>
                    <a:lnTo>
                      <a:pt x="1328" y="2227"/>
                    </a:lnTo>
                    <a:lnTo>
                      <a:pt x="1927" y="2141"/>
                    </a:lnTo>
                    <a:lnTo>
                      <a:pt x="2612" y="2013"/>
                    </a:lnTo>
                    <a:lnTo>
                      <a:pt x="3298" y="1798"/>
                    </a:lnTo>
                    <a:lnTo>
                      <a:pt x="4025" y="1542"/>
                    </a:lnTo>
                    <a:lnTo>
                      <a:pt x="5353" y="985"/>
                    </a:lnTo>
                    <a:lnTo>
                      <a:pt x="6380" y="514"/>
                    </a:lnTo>
                    <a:lnTo>
                      <a:pt x="6380" y="514"/>
                    </a:lnTo>
                    <a:lnTo>
                      <a:pt x="6466" y="471"/>
                    </a:lnTo>
                    <a:lnTo>
                      <a:pt x="6466" y="471"/>
                    </a:lnTo>
                    <a:lnTo>
                      <a:pt x="6466" y="471"/>
                    </a:lnTo>
                    <a:lnTo>
                      <a:pt x="6551" y="428"/>
                    </a:lnTo>
                    <a:lnTo>
                      <a:pt x="6551" y="428"/>
                    </a:lnTo>
                    <a:lnTo>
                      <a:pt x="6551" y="428"/>
                    </a:lnTo>
                    <a:lnTo>
                      <a:pt x="6423" y="214"/>
                    </a:lnTo>
                    <a:lnTo>
                      <a:pt x="6209" y="86"/>
                    </a:lnTo>
                    <a:lnTo>
                      <a:pt x="5995" y="0"/>
                    </a:lnTo>
                    <a:lnTo>
                      <a:pt x="573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298;p49">
                <a:extLst>
                  <a:ext uri="{FF2B5EF4-FFF2-40B4-BE49-F238E27FC236}">
                    <a16:creationId xmlns:a16="http://schemas.microsoft.com/office/drawing/2014/main" id="{B79C3404-E2B2-9C38-4268-EE3A7BDCCE05}"/>
                  </a:ext>
                </a:extLst>
              </p:cNvPr>
              <p:cNvSpPr/>
              <p:nvPr/>
            </p:nvSpPr>
            <p:spPr>
              <a:xfrm>
                <a:off x="716763" y="1006340"/>
                <a:ext cx="314337" cy="439389"/>
              </a:xfrm>
              <a:custGeom>
                <a:avLst/>
                <a:gdLst/>
                <a:ahLst/>
                <a:cxnLst/>
                <a:rect l="l" t="t" r="r" b="b"/>
                <a:pathLst>
                  <a:path w="8992" h="12289" fill="none" extrusionOk="0">
                    <a:moveTo>
                      <a:pt x="5738" y="1"/>
                    </a:moveTo>
                    <a:lnTo>
                      <a:pt x="5738" y="1"/>
                    </a:lnTo>
                    <a:lnTo>
                      <a:pt x="6337" y="257"/>
                    </a:lnTo>
                    <a:lnTo>
                      <a:pt x="6979" y="643"/>
                    </a:lnTo>
                    <a:lnTo>
                      <a:pt x="7279" y="857"/>
                    </a:lnTo>
                    <a:lnTo>
                      <a:pt x="7536" y="1071"/>
                    </a:lnTo>
                    <a:lnTo>
                      <a:pt x="7707" y="1242"/>
                    </a:lnTo>
                    <a:lnTo>
                      <a:pt x="7793" y="1456"/>
                    </a:lnTo>
                    <a:lnTo>
                      <a:pt x="7793" y="1456"/>
                    </a:lnTo>
                    <a:lnTo>
                      <a:pt x="7878" y="1884"/>
                    </a:lnTo>
                    <a:lnTo>
                      <a:pt x="7836" y="2227"/>
                    </a:lnTo>
                    <a:lnTo>
                      <a:pt x="7750" y="2569"/>
                    </a:lnTo>
                    <a:lnTo>
                      <a:pt x="7579" y="2826"/>
                    </a:lnTo>
                    <a:lnTo>
                      <a:pt x="7322" y="3083"/>
                    </a:lnTo>
                    <a:lnTo>
                      <a:pt x="7022" y="3297"/>
                    </a:lnTo>
                    <a:lnTo>
                      <a:pt x="6722" y="3469"/>
                    </a:lnTo>
                    <a:lnTo>
                      <a:pt x="6337" y="3640"/>
                    </a:lnTo>
                    <a:lnTo>
                      <a:pt x="5566" y="3982"/>
                    </a:lnTo>
                    <a:lnTo>
                      <a:pt x="4838" y="4368"/>
                    </a:lnTo>
                    <a:lnTo>
                      <a:pt x="4496" y="4582"/>
                    </a:lnTo>
                    <a:lnTo>
                      <a:pt x="4196" y="4839"/>
                    </a:lnTo>
                    <a:lnTo>
                      <a:pt x="3939" y="5096"/>
                    </a:lnTo>
                    <a:lnTo>
                      <a:pt x="3725" y="5438"/>
                    </a:lnTo>
                    <a:lnTo>
                      <a:pt x="3725" y="5438"/>
                    </a:lnTo>
                    <a:lnTo>
                      <a:pt x="3597" y="5823"/>
                    </a:lnTo>
                    <a:lnTo>
                      <a:pt x="3511" y="6209"/>
                    </a:lnTo>
                    <a:lnTo>
                      <a:pt x="3511" y="6594"/>
                    </a:lnTo>
                    <a:lnTo>
                      <a:pt x="3511" y="7022"/>
                    </a:lnTo>
                    <a:lnTo>
                      <a:pt x="3554" y="7836"/>
                    </a:lnTo>
                    <a:lnTo>
                      <a:pt x="3682" y="8692"/>
                    </a:lnTo>
                    <a:lnTo>
                      <a:pt x="3768" y="9506"/>
                    </a:lnTo>
                    <a:lnTo>
                      <a:pt x="3768" y="9891"/>
                    </a:lnTo>
                    <a:lnTo>
                      <a:pt x="3725" y="10233"/>
                    </a:lnTo>
                    <a:lnTo>
                      <a:pt x="3640" y="10576"/>
                    </a:lnTo>
                    <a:lnTo>
                      <a:pt x="3468" y="10876"/>
                    </a:lnTo>
                    <a:lnTo>
                      <a:pt x="3254" y="11132"/>
                    </a:lnTo>
                    <a:lnTo>
                      <a:pt x="2997" y="11347"/>
                    </a:lnTo>
                    <a:lnTo>
                      <a:pt x="2997" y="11347"/>
                    </a:lnTo>
                    <a:lnTo>
                      <a:pt x="2783" y="11432"/>
                    </a:lnTo>
                    <a:lnTo>
                      <a:pt x="2569" y="11475"/>
                    </a:lnTo>
                    <a:lnTo>
                      <a:pt x="2569" y="11475"/>
                    </a:lnTo>
                    <a:lnTo>
                      <a:pt x="2270" y="11432"/>
                    </a:lnTo>
                    <a:lnTo>
                      <a:pt x="1927" y="11389"/>
                    </a:lnTo>
                    <a:lnTo>
                      <a:pt x="1242" y="11175"/>
                    </a:lnTo>
                    <a:lnTo>
                      <a:pt x="557" y="10876"/>
                    </a:lnTo>
                    <a:lnTo>
                      <a:pt x="0" y="10619"/>
                    </a:lnTo>
                    <a:lnTo>
                      <a:pt x="0" y="10619"/>
                    </a:lnTo>
                    <a:lnTo>
                      <a:pt x="86" y="10704"/>
                    </a:lnTo>
                    <a:lnTo>
                      <a:pt x="86" y="10704"/>
                    </a:lnTo>
                    <a:lnTo>
                      <a:pt x="214" y="10790"/>
                    </a:lnTo>
                    <a:lnTo>
                      <a:pt x="214" y="10790"/>
                    </a:lnTo>
                    <a:lnTo>
                      <a:pt x="300" y="10876"/>
                    </a:lnTo>
                    <a:lnTo>
                      <a:pt x="300" y="10876"/>
                    </a:lnTo>
                    <a:lnTo>
                      <a:pt x="428" y="10961"/>
                    </a:lnTo>
                    <a:lnTo>
                      <a:pt x="428" y="10961"/>
                    </a:lnTo>
                    <a:lnTo>
                      <a:pt x="1156" y="11475"/>
                    </a:lnTo>
                    <a:lnTo>
                      <a:pt x="1542" y="11732"/>
                    </a:lnTo>
                    <a:lnTo>
                      <a:pt x="1884" y="11903"/>
                    </a:lnTo>
                    <a:lnTo>
                      <a:pt x="1884" y="11903"/>
                    </a:lnTo>
                    <a:lnTo>
                      <a:pt x="1970" y="11946"/>
                    </a:lnTo>
                    <a:lnTo>
                      <a:pt x="1970" y="11946"/>
                    </a:lnTo>
                    <a:lnTo>
                      <a:pt x="2141" y="12032"/>
                    </a:lnTo>
                    <a:lnTo>
                      <a:pt x="2141" y="12032"/>
                    </a:lnTo>
                    <a:lnTo>
                      <a:pt x="2270" y="12074"/>
                    </a:lnTo>
                    <a:lnTo>
                      <a:pt x="2270" y="12074"/>
                    </a:lnTo>
                    <a:lnTo>
                      <a:pt x="2484" y="12160"/>
                    </a:lnTo>
                    <a:lnTo>
                      <a:pt x="2484" y="12160"/>
                    </a:lnTo>
                    <a:lnTo>
                      <a:pt x="2612" y="12203"/>
                    </a:lnTo>
                    <a:lnTo>
                      <a:pt x="2612" y="12203"/>
                    </a:lnTo>
                    <a:lnTo>
                      <a:pt x="2612" y="12203"/>
                    </a:lnTo>
                    <a:lnTo>
                      <a:pt x="2612" y="12203"/>
                    </a:lnTo>
                    <a:lnTo>
                      <a:pt x="2612" y="12203"/>
                    </a:lnTo>
                    <a:lnTo>
                      <a:pt x="2912" y="12288"/>
                    </a:lnTo>
                    <a:lnTo>
                      <a:pt x="3211" y="12288"/>
                    </a:lnTo>
                    <a:lnTo>
                      <a:pt x="3211" y="12288"/>
                    </a:lnTo>
                    <a:lnTo>
                      <a:pt x="3254" y="12288"/>
                    </a:lnTo>
                    <a:lnTo>
                      <a:pt x="3254" y="12288"/>
                    </a:lnTo>
                    <a:lnTo>
                      <a:pt x="3254" y="12288"/>
                    </a:lnTo>
                    <a:lnTo>
                      <a:pt x="3254" y="12288"/>
                    </a:lnTo>
                    <a:lnTo>
                      <a:pt x="3597" y="12246"/>
                    </a:lnTo>
                    <a:lnTo>
                      <a:pt x="3768" y="12203"/>
                    </a:lnTo>
                    <a:lnTo>
                      <a:pt x="3939" y="12117"/>
                    </a:lnTo>
                    <a:lnTo>
                      <a:pt x="3939" y="12117"/>
                    </a:lnTo>
                    <a:lnTo>
                      <a:pt x="3939" y="12117"/>
                    </a:lnTo>
                    <a:lnTo>
                      <a:pt x="3939" y="12117"/>
                    </a:lnTo>
                    <a:lnTo>
                      <a:pt x="3939" y="12117"/>
                    </a:lnTo>
                    <a:lnTo>
                      <a:pt x="3939" y="12117"/>
                    </a:lnTo>
                    <a:lnTo>
                      <a:pt x="3939" y="12074"/>
                    </a:lnTo>
                    <a:lnTo>
                      <a:pt x="3939" y="12074"/>
                    </a:lnTo>
                    <a:lnTo>
                      <a:pt x="3982" y="12074"/>
                    </a:lnTo>
                    <a:lnTo>
                      <a:pt x="3982" y="12074"/>
                    </a:lnTo>
                    <a:lnTo>
                      <a:pt x="4196" y="11903"/>
                    </a:lnTo>
                    <a:lnTo>
                      <a:pt x="4367" y="11646"/>
                    </a:lnTo>
                    <a:lnTo>
                      <a:pt x="4539" y="11389"/>
                    </a:lnTo>
                    <a:lnTo>
                      <a:pt x="4667" y="11047"/>
                    </a:lnTo>
                    <a:lnTo>
                      <a:pt x="4753" y="10747"/>
                    </a:lnTo>
                    <a:lnTo>
                      <a:pt x="4796" y="10362"/>
                    </a:lnTo>
                    <a:lnTo>
                      <a:pt x="4838" y="9591"/>
                    </a:lnTo>
                    <a:lnTo>
                      <a:pt x="4838" y="9591"/>
                    </a:lnTo>
                    <a:lnTo>
                      <a:pt x="4838" y="8949"/>
                    </a:lnTo>
                    <a:lnTo>
                      <a:pt x="4753" y="8307"/>
                    </a:lnTo>
                    <a:lnTo>
                      <a:pt x="4582" y="7151"/>
                    </a:lnTo>
                    <a:lnTo>
                      <a:pt x="4367" y="6294"/>
                    </a:lnTo>
                    <a:lnTo>
                      <a:pt x="4282" y="5995"/>
                    </a:lnTo>
                    <a:lnTo>
                      <a:pt x="4282" y="5995"/>
                    </a:lnTo>
                    <a:lnTo>
                      <a:pt x="4282" y="5995"/>
                    </a:lnTo>
                    <a:lnTo>
                      <a:pt x="4282" y="5995"/>
                    </a:lnTo>
                    <a:lnTo>
                      <a:pt x="4282" y="5995"/>
                    </a:lnTo>
                    <a:lnTo>
                      <a:pt x="5010" y="5609"/>
                    </a:lnTo>
                    <a:lnTo>
                      <a:pt x="5780" y="5224"/>
                    </a:lnTo>
                    <a:lnTo>
                      <a:pt x="6637" y="4710"/>
                    </a:lnTo>
                    <a:lnTo>
                      <a:pt x="7493" y="4154"/>
                    </a:lnTo>
                    <a:lnTo>
                      <a:pt x="7921" y="3811"/>
                    </a:lnTo>
                    <a:lnTo>
                      <a:pt x="8264" y="3469"/>
                    </a:lnTo>
                    <a:lnTo>
                      <a:pt x="8563" y="3126"/>
                    </a:lnTo>
                    <a:lnTo>
                      <a:pt x="8820" y="2784"/>
                    </a:lnTo>
                    <a:lnTo>
                      <a:pt x="8949" y="2441"/>
                    </a:lnTo>
                    <a:lnTo>
                      <a:pt x="8992" y="2270"/>
                    </a:lnTo>
                    <a:lnTo>
                      <a:pt x="8992" y="2098"/>
                    </a:lnTo>
                    <a:lnTo>
                      <a:pt x="8992" y="2098"/>
                    </a:lnTo>
                    <a:lnTo>
                      <a:pt x="8992" y="1842"/>
                    </a:lnTo>
                    <a:lnTo>
                      <a:pt x="8992" y="1842"/>
                    </a:lnTo>
                    <a:lnTo>
                      <a:pt x="8906" y="1670"/>
                    </a:lnTo>
                    <a:lnTo>
                      <a:pt x="8820" y="1456"/>
                    </a:lnTo>
                    <a:lnTo>
                      <a:pt x="8692" y="1285"/>
                    </a:lnTo>
                    <a:lnTo>
                      <a:pt x="8521" y="1114"/>
                    </a:lnTo>
                    <a:lnTo>
                      <a:pt x="8521" y="1114"/>
                    </a:lnTo>
                    <a:lnTo>
                      <a:pt x="8392" y="1028"/>
                    </a:lnTo>
                    <a:lnTo>
                      <a:pt x="8392" y="1028"/>
                    </a:lnTo>
                    <a:lnTo>
                      <a:pt x="8392" y="1028"/>
                    </a:lnTo>
                    <a:lnTo>
                      <a:pt x="8221" y="900"/>
                    </a:lnTo>
                    <a:lnTo>
                      <a:pt x="8221" y="900"/>
                    </a:lnTo>
                    <a:lnTo>
                      <a:pt x="8221" y="900"/>
                    </a:lnTo>
                    <a:lnTo>
                      <a:pt x="8221" y="900"/>
                    </a:lnTo>
                    <a:lnTo>
                      <a:pt x="7793" y="686"/>
                    </a:lnTo>
                    <a:lnTo>
                      <a:pt x="7793" y="686"/>
                    </a:lnTo>
                    <a:lnTo>
                      <a:pt x="7793" y="686"/>
                    </a:lnTo>
                    <a:lnTo>
                      <a:pt x="7621" y="557"/>
                    </a:lnTo>
                    <a:lnTo>
                      <a:pt x="7621" y="557"/>
                    </a:lnTo>
                    <a:lnTo>
                      <a:pt x="7065" y="343"/>
                    </a:lnTo>
                    <a:lnTo>
                      <a:pt x="6423" y="172"/>
                    </a:lnTo>
                    <a:lnTo>
                      <a:pt x="6423" y="172"/>
                    </a:lnTo>
                    <a:lnTo>
                      <a:pt x="6423" y="172"/>
                    </a:lnTo>
                    <a:lnTo>
                      <a:pt x="6380" y="129"/>
                    </a:lnTo>
                    <a:lnTo>
                      <a:pt x="6380" y="129"/>
                    </a:lnTo>
                    <a:lnTo>
                      <a:pt x="6337" y="129"/>
                    </a:lnTo>
                    <a:lnTo>
                      <a:pt x="6337" y="129"/>
                    </a:lnTo>
                    <a:lnTo>
                      <a:pt x="5866" y="1"/>
                    </a:lnTo>
                    <a:lnTo>
                      <a:pt x="5866" y="1"/>
                    </a:lnTo>
                    <a:lnTo>
                      <a:pt x="573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299;p49">
                <a:extLst>
                  <a:ext uri="{FF2B5EF4-FFF2-40B4-BE49-F238E27FC236}">
                    <a16:creationId xmlns:a16="http://schemas.microsoft.com/office/drawing/2014/main" id="{C8DD74BC-D9B1-907E-8BDB-CC6E18C92DED}"/>
                  </a:ext>
                </a:extLst>
              </p:cNvPr>
              <p:cNvSpPr/>
              <p:nvPr/>
            </p:nvSpPr>
            <p:spPr>
              <a:xfrm>
                <a:off x="359044" y="983386"/>
                <a:ext cx="131755" cy="188320"/>
              </a:xfrm>
              <a:custGeom>
                <a:avLst/>
                <a:gdLst/>
                <a:ahLst/>
                <a:cxnLst/>
                <a:rect l="l" t="t" r="r" b="b"/>
                <a:pathLst>
                  <a:path w="3769" h="5267" fill="none" extrusionOk="0">
                    <a:moveTo>
                      <a:pt x="86" y="0"/>
                    </a:moveTo>
                    <a:lnTo>
                      <a:pt x="86" y="0"/>
                    </a:lnTo>
                    <a:lnTo>
                      <a:pt x="86" y="0"/>
                    </a:lnTo>
                    <a:lnTo>
                      <a:pt x="86" y="86"/>
                    </a:lnTo>
                    <a:lnTo>
                      <a:pt x="86" y="86"/>
                    </a:lnTo>
                    <a:lnTo>
                      <a:pt x="43" y="257"/>
                    </a:lnTo>
                    <a:lnTo>
                      <a:pt x="0" y="471"/>
                    </a:lnTo>
                    <a:lnTo>
                      <a:pt x="0" y="471"/>
                    </a:lnTo>
                    <a:lnTo>
                      <a:pt x="43" y="814"/>
                    </a:lnTo>
                    <a:lnTo>
                      <a:pt x="172" y="1199"/>
                    </a:lnTo>
                    <a:lnTo>
                      <a:pt x="343" y="1584"/>
                    </a:lnTo>
                    <a:lnTo>
                      <a:pt x="557" y="1970"/>
                    </a:lnTo>
                    <a:lnTo>
                      <a:pt x="857" y="2398"/>
                    </a:lnTo>
                    <a:lnTo>
                      <a:pt x="1156" y="2783"/>
                    </a:lnTo>
                    <a:lnTo>
                      <a:pt x="1799" y="3554"/>
                    </a:lnTo>
                    <a:lnTo>
                      <a:pt x="2441" y="4196"/>
                    </a:lnTo>
                    <a:lnTo>
                      <a:pt x="3040" y="4753"/>
                    </a:lnTo>
                    <a:lnTo>
                      <a:pt x="3597" y="5224"/>
                    </a:lnTo>
                    <a:lnTo>
                      <a:pt x="3597" y="5224"/>
                    </a:lnTo>
                    <a:lnTo>
                      <a:pt x="3597" y="5224"/>
                    </a:lnTo>
                    <a:lnTo>
                      <a:pt x="3597" y="5267"/>
                    </a:lnTo>
                    <a:lnTo>
                      <a:pt x="3597" y="5267"/>
                    </a:lnTo>
                    <a:lnTo>
                      <a:pt x="3683" y="5138"/>
                    </a:lnTo>
                    <a:lnTo>
                      <a:pt x="3768" y="4967"/>
                    </a:lnTo>
                    <a:lnTo>
                      <a:pt x="3768" y="4796"/>
                    </a:lnTo>
                    <a:lnTo>
                      <a:pt x="3683" y="4624"/>
                    </a:lnTo>
                    <a:lnTo>
                      <a:pt x="3683" y="4624"/>
                    </a:lnTo>
                    <a:lnTo>
                      <a:pt x="3426" y="4367"/>
                    </a:lnTo>
                    <a:lnTo>
                      <a:pt x="3083" y="4025"/>
                    </a:lnTo>
                    <a:lnTo>
                      <a:pt x="2612" y="3597"/>
                    </a:lnTo>
                    <a:lnTo>
                      <a:pt x="2098" y="3083"/>
                    </a:lnTo>
                    <a:lnTo>
                      <a:pt x="1585" y="2484"/>
                    </a:lnTo>
                    <a:lnTo>
                      <a:pt x="1071" y="1799"/>
                    </a:lnTo>
                    <a:lnTo>
                      <a:pt x="814" y="1413"/>
                    </a:lnTo>
                    <a:lnTo>
                      <a:pt x="600" y="1028"/>
                    </a:lnTo>
                    <a:lnTo>
                      <a:pt x="386" y="557"/>
                    </a:lnTo>
                    <a:lnTo>
                      <a:pt x="214" y="129"/>
                    </a:lnTo>
                    <a:lnTo>
                      <a:pt x="214" y="129"/>
                    </a:lnTo>
                    <a:lnTo>
                      <a:pt x="172" y="43"/>
                    </a:lnTo>
                    <a:lnTo>
                      <a:pt x="8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300;p49">
                <a:extLst>
                  <a:ext uri="{FF2B5EF4-FFF2-40B4-BE49-F238E27FC236}">
                    <a16:creationId xmlns:a16="http://schemas.microsoft.com/office/drawing/2014/main" id="{B9A8B374-98B0-03B2-B7E3-F6F0E9080141}"/>
                  </a:ext>
                </a:extLst>
              </p:cNvPr>
              <p:cNvSpPr/>
              <p:nvPr/>
            </p:nvSpPr>
            <p:spPr>
              <a:xfrm>
                <a:off x="692817" y="792027"/>
                <a:ext cx="127245" cy="199046"/>
              </a:xfrm>
              <a:custGeom>
                <a:avLst/>
                <a:gdLst/>
                <a:ahLst/>
                <a:cxnLst/>
                <a:rect l="l" t="t" r="r" b="b"/>
                <a:pathLst>
                  <a:path w="3640" h="5567" fill="none" extrusionOk="0">
                    <a:moveTo>
                      <a:pt x="728" y="0"/>
                    </a:moveTo>
                    <a:lnTo>
                      <a:pt x="728" y="0"/>
                    </a:lnTo>
                    <a:lnTo>
                      <a:pt x="728" y="0"/>
                    </a:lnTo>
                    <a:lnTo>
                      <a:pt x="728" y="0"/>
                    </a:lnTo>
                    <a:lnTo>
                      <a:pt x="728" y="0"/>
                    </a:lnTo>
                    <a:lnTo>
                      <a:pt x="728" y="0"/>
                    </a:lnTo>
                    <a:lnTo>
                      <a:pt x="685" y="0"/>
                    </a:lnTo>
                    <a:lnTo>
                      <a:pt x="685" y="0"/>
                    </a:lnTo>
                    <a:lnTo>
                      <a:pt x="685" y="0"/>
                    </a:lnTo>
                    <a:lnTo>
                      <a:pt x="685" y="0"/>
                    </a:lnTo>
                    <a:lnTo>
                      <a:pt x="685" y="0"/>
                    </a:lnTo>
                    <a:lnTo>
                      <a:pt x="685" y="0"/>
                    </a:lnTo>
                    <a:lnTo>
                      <a:pt x="685" y="0"/>
                    </a:lnTo>
                    <a:lnTo>
                      <a:pt x="685" y="0"/>
                    </a:lnTo>
                    <a:lnTo>
                      <a:pt x="685" y="0"/>
                    </a:lnTo>
                    <a:lnTo>
                      <a:pt x="685" y="0"/>
                    </a:lnTo>
                    <a:lnTo>
                      <a:pt x="685" y="0"/>
                    </a:lnTo>
                    <a:lnTo>
                      <a:pt x="685" y="0"/>
                    </a:lnTo>
                    <a:lnTo>
                      <a:pt x="685" y="0"/>
                    </a:lnTo>
                    <a:lnTo>
                      <a:pt x="642" y="0"/>
                    </a:lnTo>
                    <a:lnTo>
                      <a:pt x="642" y="0"/>
                    </a:lnTo>
                    <a:lnTo>
                      <a:pt x="642" y="0"/>
                    </a:lnTo>
                    <a:lnTo>
                      <a:pt x="642" y="0"/>
                    </a:lnTo>
                    <a:lnTo>
                      <a:pt x="642" y="0"/>
                    </a:lnTo>
                    <a:lnTo>
                      <a:pt x="642" y="0"/>
                    </a:lnTo>
                    <a:lnTo>
                      <a:pt x="642" y="0"/>
                    </a:lnTo>
                    <a:lnTo>
                      <a:pt x="642" y="0"/>
                    </a:lnTo>
                    <a:lnTo>
                      <a:pt x="642" y="0"/>
                    </a:lnTo>
                    <a:lnTo>
                      <a:pt x="642" y="0"/>
                    </a:lnTo>
                    <a:lnTo>
                      <a:pt x="600" y="0"/>
                    </a:lnTo>
                    <a:lnTo>
                      <a:pt x="600" y="0"/>
                    </a:lnTo>
                    <a:lnTo>
                      <a:pt x="600" y="0"/>
                    </a:lnTo>
                    <a:lnTo>
                      <a:pt x="514" y="0"/>
                    </a:lnTo>
                    <a:lnTo>
                      <a:pt x="514" y="0"/>
                    </a:lnTo>
                    <a:lnTo>
                      <a:pt x="471" y="43"/>
                    </a:lnTo>
                    <a:lnTo>
                      <a:pt x="428" y="43"/>
                    </a:lnTo>
                    <a:lnTo>
                      <a:pt x="428" y="43"/>
                    </a:lnTo>
                    <a:lnTo>
                      <a:pt x="343" y="43"/>
                    </a:lnTo>
                    <a:lnTo>
                      <a:pt x="343" y="43"/>
                    </a:lnTo>
                    <a:lnTo>
                      <a:pt x="343" y="43"/>
                    </a:lnTo>
                    <a:lnTo>
                      <a:pt x="343" y="43"/>
                    </a:lnTo>
                    <a:lnTo>
                      <a:pt x="0" y="172"/>
                    </a:lnTo>
                    <a:lnTo>
                      <a:pt x="0" y="172"/>
                    </a:lnTo>
                    <a:lnTo>
                      <a:pt x="43" y="172"/>
                    </a:lnTo>
                    <a:lnTo>
                      <a:pt x="43" y="172"/>
                    </a:lnTo>
                    <a:lnTo>
                      <a:pt x="300" y="214"/>
                    </a:lnTo>
                    <a:lnTo>
                      <a:pt x="514" y="257"/>
                    </a:lnTo>
                    <a:lnTo>
                      <a:pt x="728" y="300"/>
                    </a:lnTo>
                    <a:lnTo>
                      <a:pt x="942" y="386"/>
                    </a:lnTo>
                    <a:lnTo>
                      <a:pt x="1285" y="685"/>
                    </a:lnTo>
                    <a:lnTo>
                      <a:pt x="1584" y="985"/>
                    </a:lnTo>
                    <a:lnTo>
                      <a:pt x="1884" y="1413"/>
                    </a:lnTo>
                    <a:lnTo>
                      <a:pt x="2098" y="1841"/>
                    </a:lnTo>
                    <a:lnTo>
                      <a:pt x="2312" y="2312"/>
                    </a:lnTo>
                    <a:lnTo>
                      <a:pt x="2484" y="2826"/>
                    </a:lnTo>
                    <a:lnTo>
                      <a:pt x="2783" y="3811"/>
                    </a:lnTo>
                    <a:lnTo>
                      <a:pt x="3040" y="4667"/>
                    </a:lnTo>
                    <a:lnTo>
                      <a:pt x="3169" y="5010"/>
                    </a:lnTo>
                    <a:lnTo>
                      <a:pt x="3340" y="5309"/>
                    </a:lnTo>
                    <a:lnTo>
                      <a:pt x="3468" y="5481"/>
                    </a:lnTo>
                    <a:lnTo>
                      <a:pt x="3554" y="5566"/>
                    </a:lnTo>
                    <a:lnTo>
                      <a:pt x="3640" y="5566"/>
                    </a:lnTo>
                    <a:lnTo>
                      <a:pt x="3640" y="5566"/>
                    </a:lnTo>
                    <a:lnTo>
                      <a:pt x="3640" y="5524"/>
                    </a:lnTo>
                    <a:lnTo>
                      <a:pt x="3640" y="5524"/>
                    </a:lnTo>
                    <a:lnTo>
                      <a:pt x="3640" y="5524"/>
                    </a:lnTo>
                    <a:lnTo>
                      <a:pt x="3640" y="5395"/>
                    </a:lnTo>
                    <a:lnTo>
                      <a:pt x="3640" y="5395"/>
                    </a:lnTo>
                    <a:lnTo>
                      <a:pt x="3640" y="5395"/>
                    </a:lnTo>
                    <a:lnTo>
                      <a:pt x="3597" y="4881"/>
                    </a:lnTo>
                    <a:lnTo>
                      <a:pt x="3468" y="4196"/>
                    </a:lnTo>
                    <a:lnTo>
                      <a:pt x="3297" y="3383"/>
                    </a:lnTo>
                    <a:lnTo>
                      <a:pt x="3040" y="2526"/>
                    </a:lnTo>
                    <a:lnTo>
                      <a:pt x="3040" y="2526"/>
                    </a:lnTo>
                    <a:lnTo>
                      <a:pt x="3040" y="2441"/>
                    </a:lnTo>
                    <a:lnTo>
                      <a:pt x="3040" y="2441"/>
                    </a:lnTo>
                    <a:lnTo>
                      <a:pt x="2912" y="2098"/>
                    </a:lnTo>
                    <a:lnTo>
                      <a:pt x="2912" y="2098"/>
                    </a:lnTo>
                    <a:lnTo>
                      <a:pt x="2912" y="2098"/>
                    </a:lnTo>
                    <a:lnTo>
                      <a:pt x="2612" y="1499"/>
                    </a:lnTo>
                    <a:lnTo>
                      <a:pt x="2312" y="942"/>
                    </a:lnTo>
                    <a:lnTo>
                      <a:pt x="2141" y="728"/>
                    </a:lnTo>
                    <a:lnTo>
                      <a:pt x="1927" y="514"/>
                    </a:lnTo>
                    <a:lnTo>
                      <a:pt x="1713" y="343"/>
                    </a:lnTo>
                    <a:lnTo>
                      <a:pt x="1499" y="214"/>
                    </a:lnTo>
                    <a:lnTo>
                      <a:pt x="1499" y="214"/>
                    </a:lnTo>
                    <a:lnTo>
                      <a:pt x="1499" y="214"/>
                    </a:lnTo>
                    <a:lnTo>
                      <a:pt x="1413" y="172"/>
                    </a:lnTo>
                    <a:lnTo>
                      <a:pt x="1413" y="172"/>
                    </a:lnTo>
                    <a:lnTo>
                      <a:pt x="1370" y="129"/>
                    </a:lnTo>
                    <a:lnTo>
                      <a:pt x="1370" y="129"/>
                    </a:lnTo>
                    <a:lnTo>
                      <a:pt x="1370" y="129"/>
                    </a:lnTo>
                    <a:lnTo>
                      <a:pt x="1156" y="43"/>
                    </a:lnTo>
                    <a:lnTo>
                      <a:pt x="1156" y="43"/>
                    </a:lnTo>
                    <a:lnTo>
                      <a:pt x="942" y="0"/>
                    </a:lnTo>
                    <a:lnTo>
                      <a:pt x="942" y="0"/>
                    </a:lnTo>
                    <a:lnTo>
                      <a:pt x="942" y="0"/>
                    </a:lnTo>
                    <a:lnTo>
                      <a:pt x="899" y="0"/>
                    </a:lnTo>
                    <a:lnTo>
                      <a:pt x="899" y="0"/>
                    </a:lnTo>
                    <a:lnTo>
                      <a:pt x="857" y="0"/>
                    </a:lnTo>
                    <a:lnTo>
                      <a:pt x="857" y="0"/>
                    </a:lnTo>
                    <a:lnTo>
                      <a:pt x="857" y="0"/>
                    </a:lnTo>
                    <a:lnTo>
                      <a:pt x="857" y="0"/>
                    </a:lnTo>
                    <a:lnTo>
                      <a:pt x="728" y="0"/>
                    </a:lnTo>
                    <a:lnTo>
                      <a:pt x="728" y="0"/>
                    </a:lnTo>
                    <a:lnTo>
                      <a:pt x="72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301;p49">
                <a:extLst>
                  <a:ext uri="{FF2B5EF4-FFF2-40B4-BE49-F238E27FC236}">
                    <a16:creationId xmlns:a16="http://schemas.microsoft.com/office/drawing/2014/main" id="{2E871FFC-6652-CDAC-B4F5-2B6535EDE6C4}"/>
                  </a:ext>
                </a:extLst>
              </p:cNvPr>
              <p:cNvSpPr/>
              <p:nvPr/>
            </p:nvSpPr>
            <p:spPr>
              <a:xfrm>
                <a:off x="387464" y="819594"/>
                <a:ext cx="312869" cy="454692"/>
              </a:xfrm>
              <a:custGeom>
                <a:avLst/>
                <a:gdLst/>
                <a:ahLst/>
                <a:cxnLst/>
                <a:rect l="l" t="t" r="r" b="b"/>
                <a:pathLst>
                  <a:path w="8950" h="12717" extrusionOk="0">
                    <a:moveTo>
                      <a:pt x="8564" y="0"/>
                    </a:moveTo>
                    <a:lnTo>
                      <a:pt x="8393" y="86"/>
                    </a:lnTo>
                    <a:lnTo>
                      <a:pt x="8136" y="214"/>
                    </a:lnTo>
                    <a:lnTo>
                      <a:pt x="7965" y="385"/>
                    </a:lnTo>
                    <a:lnTo>
                      <a:pt x="7750" y="557"/>
                    </a:lnTo>
                    <a:lnTo>
                      <a:pt x="7579" y="814"/>
                    </a:lnTo>
                    <a:lnTo>
                      <a:pt x="7280" y="1285"/>
                    </a:lnTo>
                    <a:lnTo>
                      <a:pt x="7023" y="1755"/>
                    </a:lnTo>
                    <a:lnTo>
                      <a:pt x="6809" y="2184"/>
                    </a:lnTo>
                    <a:lnTo>
                      <a:pt x="6680" y="2655"/>
                    </a:lnTo>
                    <a:lnTo>
                      <a:pt x="6680" y="2869"/>
                    </a:lnTo>
                    <a:lnTo>
                      <a:pt x="6680" y="3083"/>
                    </a:lnTo>
                    <a:lnTo>
                      <a:pt x="6723" y="3340"/>
                    </a:lnTo>
                    <a:lnTo>
                      <a:pt x="6809" y="3554"/>
                    </a:lnTo>
                    <a:lnTo>
                      <a:pt x="6894" y="3639"/>
                    </a:lnTo>
                    <a:lnTo>
                      <a:pt x="6980" y="3682"/>
                    </a:lnTo>
                    <a:lnTo>
                      <a:pt x="7108" y="3639"/>
                    </a:lnTo>
                    <a:lnTo>
                      <a:pt x="7194" y="3597"/>
                    </a:lnTo>
                    <a:lnTo>
                      <a:pt x="7194" y="3511"/>
                    </a:lnTo>
                    <a:lnTo>
                      <a:pt x="7322" y="3126"/>
                    </a:lnTo>
                    <a:lnTo>
                      <a:pt x="7451" y="2740"/>
                    </a:lnTo>
                    <a:lnTo>
                      <a:pt x="7622" y="2355"/>
                    </a:lnTo>
                    <a:lnTo>
                      <a:pt x="7793" y="2012"/>
                    </a:lnTo>
                    <a:lnTo>
                      <a:pt x="8093" y="1670"/>
                    </a:lnTo>
                    <a:lnTo>
                      <a:pt x="8393" y="1327"/>
                    </a:lnTo>
                    <a:lnTo>
                      <a:pt x="8650" y="985"/>
                    </a:lnTo>
                    <a:lnTo>
                      <a:pt x="8906" y="599"/>
                    </a:lnTo>
                    <a:lnTo>
                      <a:pt x="8949" y="514"/>
                    </a:lnTo>
                    <a:lnTo>
                      <a:pt x="8949" y="385"/>
                    </a:lnTo>
                    <a:lnTo>
                      <a:pt x="8906" y="214"/>
                    </a:lnTo>
                    <a:lnTo>
                      <a:pt x="8735" y="86"/>
                    </a:lnTo>
                    <a:lnTo>
                      <a:pt x="8650" y="43"/>
                    </a:lnTo>
                    <a:lnTo>
                      <a:pt x="8564" y="0"/>
                    </a:lnTo>
                    <a:close/>
                    <a:moveTo>
                      <a:pt x="1243" y="3853"/>
                    </a:moveTo>
                    <a:lnTo>
                      <a:pt x="857" y="3896"/>
                    </a:lnTo>
                    <a:lnTo>
                      <a:pt x="515" y="4025"/>
                    </a:lnTo>
                    <a:lnTo>
                      <a:pt x="172" y="4196"/>
                    </a:lnTo>
                    <a:lnTo>
                      <a:pt x="87" y="4282"/>
                    </a:lnTo>
                    <a:lnTo>
                      <a:pt x="44" y="4367"/>
                    </a:lnTo>
                    <a:lnTo>
                      <a:pt x="1" y="4538"/>
                    </a:lnTo>
                    <a:lnTo>
                      <a:pt x="44" y="4624"/>
                    </a:lnTo>
                    <a:lnTo>
                      <a:pt x="87" y="4710"/>
                    </a:lnTo>
                    <a:lnTo>
                      <a:pt x="129" y="4795"/>
                    </a:lnTo>
                    <a:lnTo>
                      <a:pt x="258" y="4838"/>
                    </a:lnTo>
                    <a:lnTo>
                      <a:pt x="686" y="4924"/>
                    </a:lnTo>
                    <a:lnTo>
                      <a:pt x="2227" y="4924"/>
                    </a:lnTo>
                    <a:lnTo>
                      <a:pt x="2741" y="5009"/>
                    </a:lnTo>
                    <a:lnTo>
                      <a:pt x="3298" y="5138"/>
                    </a:lnTo>
                    <a:lnTo>
                      <a:pt x="3811" y="5224"/>
                    </a:lnTo>
                    <a:lnTo>
                      <a:pt x="4325" y="5352"/>
                    </a:lnTo>
                    <a:lnTo>
                      <a:pt x="4368" y="5352"/>
                    </a:lnTo>
                    <a:lnTo>
                      <a:pt x="4497" y="5309"/>
                    </a:lnTo>
                    <a:lnTo>
                      <a:pt x="4625" y="5266"/>
                    </a:lnTo>
                    <a:lnTo>
                      <a:pt x="4711" y="5181"/>
                    </a:lnTo>
                    <a:lnTo>
                      <a:pt x="4796" y="5095"/>
                    </a:lnTo>
                    <a:lnTo>
                      <a:pt x="4839" y="5009"/>
                    </a:lnTo>
                    <a:lnTo>
                      <a:pt x="4882" y="4924"/>
                    </a:lnTo>
                    <a:lnTo>
                      <a:pt x="4925" y="4795"/>
                    </a:lnTo>
                    <a:lnTo>
                      <a:pt x="4925" y="4710"/>
                    </a:lnTo>
                    <a:lnTo>
                      <a:pt x="4882" y="4624"/>
                    </a:lnTo>
                    <a:lnTo>
                      <a:pt x="4711" y="4410"/>
                    </a:lnTo>
                    <a:lnTo>
                      <a:pt x="4539" y="4324"/>
                    </a:lnTo>
                    <a:lnTo>
                      <a:pt x="4325" y="4239"/>
                    </a:lnTo>
                    <a:lnTo>
                      <a:pt x="4111" y="4196"/>
                    </a:lnTo>
                    <a:lnTo>
                      <a:pt x="3469" y="4068"/>
                    </a:lnTo>
                    <a:lnTo>
                      <a:pt x="2827" y="3939"/>
                    </a:lnTo>
                    <a:lnTo>
                      <a:pt x="2270" y="3853"/>
                    </a:lnTo>
                    <a:close/>
                    <a:moveTo>
                      <a:pt x="3255" y="10490"/>
                    </a:moveTo>
                    <a:lnTo>
                      <a:pt x="3169" y="10533"/>
                    </a:lnTo>
                    <a:lnTo>
                      <a:pt x="2955" y="10618"/>
                    </a:lnTo>
                    <a:lnTo>
                      <a:pt x="2698" y="10790"/>
                    </a:lnTo>
                    <a:lnTo>
                      <a:pt x="2484" y="11046"/>
                    </a:lnTo>
                    <a:lnTo>
                      <a:pt x="2313" y="11303"/>
                    </a:lnTo>
                    <a:lnTo>
                      <a:pt x="2184" y="11646"/>
                    </a:lnTo>
                    <a:lnTo>
                      <a:pt x="2099" y="11946"/>
                    </a:lnTo>
                    <a:lnTo>
                      <a:pt x="2099" y="12245"/>
                    </a:lnTo>
                    <a:lnTo>
                      <a:pt x="2099" y="12502"/>
                    </a:lnTo>
                    <a:lnTo>
                      <a:pt x="2142" y="12588"/>
                    </a:lnTo>
                    <a:lnTo>
                      <a:pt x="2227" y="12673"/>
                    </a:lnTo>
                    <a:lnTo>
                      <a:pt x="2313" y="12716"/>
                    </a:lnTo>
                    <a:lnTo>
                      <a:pt x="2527" y="12716"/>
                    </a:lnTo>
                    <a:lnTo>
                      <a:pt x="2613" y="12631"/>
                    </a:lnTo>
                    <a:lnTo>
                      <a:pt x="2784" y="12459"/>
                    </a:lnTo>
                    <a:lnTo>
                      <a:pt x="2870" y="12202"/>
                    </a:lnTo>
                    <a:lnTo>
                      <a:pt x="3084" y="11731"/>
                    </a:lnTo>
                    <a:lnTo>
                      <a:pt x="3298" y="11303"/>
                    </a:lnTo>
                    <a:lnTo>
                      <a:pt x="3426" y="11089"/>
                    </a:lnTo>
                    <a:lnTo>
                      <a:pt x="3512" y="10832"/>
                    </a:lnTo>
                    <a:lnTo>
                      <a:pt x="3512" y="10704"/>
                    </a:lnTo>
                    <a:lnTo>
                      <a:pt x="3469" y="10618"/>
                    </a:lnTo>
                    <a:lnTo>
                      <a:pt x="3383" y="10533"/>
                    </a:lnTo>
                    <a:lnTo>
                      <a:pt x="3255" y="10490"/>
                    </a:lnTo>
                    <a:close/>
                  </a:path>
                </a:pathLst>
              </a:custGeom>
              <a:solidFill>
                <a:srgbClr val="FFF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302;p49">
                <a:extLst>
                  <a:ext uri="{FF2B5EF4-FFF2-40B4-BE49-F238E27FC236}">
                    <a16:creationId xmlns:a16="http://schemas.microsoft.com/office/drawing/2014/main" id="{1AEB57AA-A06D-A687-FDED-EC3AD55F828B}"/>
                  </a:ext>
                </a:extLst>
              </p:cNvPr>
              <p:cNvSpPr/>
              <p:nvPr/>
            </p:nvSpPr>
            <p:spPr>
              <a:xfrm>
                <a:off x="460805" y="1194624"/>
                <a:ext cx="49430" cy="79661"/>
              </a:xfrm>
              <a:custGeom>
                <a:avLst/>
                <a:gdLst/>
                <a:ahLst/>
                <a:cxnLst/>
                <a:rect l="l" t="t" r="r" b="b"/>
                <a:pathLst>
                  <a:path w="1414" h="2228" fill="none" extrusionOk="0">
                    <a:moveTo>
                      <a:pt x="1157" y="1"/>
                    </a:moveTo>
                    <a:lnTo>
                      <a:pt x="1157" y="1"/>
                    </a:lnTo>
                    <a:lnTo>
                      <a:pt x="1071" y="44"/>
                    </a:lnTo>
                    <a:lnTo>
                      <a:pt x="1071" y="44"/>
                    </a:lnTo>
                    <a:lnTo>
                      <a:pt x="857" y="129"/>
                    </a:lnTo>
                    <a:lnTo>
                      <a:pt x="600" y="301"/>
                    </a:lnTo>
                    <a:lnTo>
                      <a:pt x="386" y="557"/>
                    </a:lnTo>
                    <a:lnTo>
                      <a:pt x="215" y="814"/>
                    </a:lnTo>
                    <a:lnTo>
                      <a:pt x="86" y="1157"/>
                    </a:lnTo>
                    <a:lnTo>
                      <a:pt x="1" y="1457"/>
                    </a:lnTo>
                    <a:lnTo>
                      <a:pt x="1" y="1756"/>
                    </a:lnTo>
                    <a:lnTo>
                      <a:pt x="1" y="2013"/>
                    </a:lnTo>
                    <a:lnTo>
                      <a:pt x="1" y="2013"/>
                    </a:lnTo>
                    <a:lnTo>
                      <a:pt x="44" y="2099"/>
                    </a:lnTo>
                    <a:lnTo>
                      <a:pt x="129" y="2184"/>
                    </a:lnTo>
                    <a:lnTo>
                      <a:pt x="215" y="2227"/>
                    </a:lnTo>
                    <a:lnTo>
                      <a:pt x="301" y="2227"/>
                    </a:lnTo>
                    <a:lnTo>
                      <a:pt x="301" y="2227"/>
                    </a:lnTo>
                    <a:lnTo>
                      <a:pt x="429" y="2227"/>
                    </a:lnTo>
                    <a:lnTo>
                      <a:pt x="515" y="2142"/>
                    </a:lnTo>
                    <a:lnTo>
                      <a:pt x="515" y="2142"/>
                    </a:lnTo>
                    <a:lnTo>
                      <a:pt x="686" y="1970"/>
                    </a:lnTo>
                    <a:lnTo>
                      <a:pt x="772" y="1713"/>
                    </a:lnTo>
                    <a:lnTo>
                      <a:pt x="986" y="1242"/>
                    </a:lnTo>
                    <a:lnTo>
                      <a:pt x="986" y="1242"/>
                    </a:lnTo>
                    <a:lnTo>
                      <a:pt x="1200" y="814"/>
                    </a:lnTo>
                    <a:lnTo>
                      <a:pt x="1328" y="600"/>
                    </a:lnTo>
                    <a:lnTo>
                      <a:pt x="1414" y="343"/>
                    </a:lnTo>
                    <a:lnTo>
                      <a:pt x="1414" y="343"/>
                    </a:lnTo>
                    <a:lnTo>
                      <a:pt x="1414" y="215"/>
                    </a:lnTo>
                    <a:lnTo>
                      <a:pt x="1371" y="129"/>
                    </a:lnTo>
                    <a:lnTo>
                      <a:pt x="1285" y="44"/>
                    </a:lnTo>
                    <a:lnTo>
                      <a:pt x="115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303;p49">
                <a:extLst>
                  <a:ext uri="{FF2B5EF4-FFF2-40B4-BE49-F238E27FC236}">
                    <a16:creationId xmlns:a16="http://schemas.microsoft.com/office/drawing/2014/main" id="{2DBACBC9-4EE3-637D-E377-18B53E8FF137}"/>
                  </a:ext>
                </a:extLst>
              </p:cNvPr>
              <p:cNvSpPr/>
              <p:nvPr/>
            </p:nvSpPr>
            <p:spPr>
              <a:xfrm>
                <a:off x="387464" y="957356"/>
                <a:ext cx="172165" cy="53596"/>
              </a:xfrm>
              <a:custGeom>
                <a:avLst/>
                <a:gdLst/>
                <a:ahLst/>
                <a:cxnLst/>
                <a:rect l="l" t="t" r="r" b="b"/>
                <a:pathLst>
                  <a:path w="4925" h="1499" fill="none" extrusionOk="0">
                    <a:moveTo>
                      <a:pt x="1671" y="0"/>
                    </a:moveTo>
                    <a:lnTo>
                      <a:pt x="1671" y="0"/>
                    </a:lnTo>
                    <a:lnTo>
                      <a:pt x="1243" y="0"/>
                    </a:lnTo>
                    <a:lnTo>
                      <a:pt x="857" y="43"/>
                    </a:lnTo>
                    <a:lnTo>
                      <a:pt x="515" y="172"/>
                    </a:lnTo>
                    <a:lnTo>
                      <a:pt x="172" y="343"/>
                    </a:lnTo>
                    <a:lnTo>
                      <a:pt x="172" y="343"/>
                    </a:lnTo>
                    <a:lnTo>
                      <a:pt x="87" y="429"/>
                    </a:lnTo>
                    <a:lnTo>
                      <a:pt x="44" y="514"/>
                    </a:lnTo>
                    <a:lnTo>
                      <a:pt x="1" y="685"/>
                    </a:lnTo>
                    <a:lnTo>
                      <a:pt x="44" y="771"/>
                    </a:lnTo>
                    <a:lnTo>
                      <a:pt x="87" y="857"/>
                    </a:lnTo>
                    <a:lnTo>
                      <a:pt x="129" y="942"/>
                    </a:lnTo>
                    <a:lnTo>
                      <a:pt x="258" y="985"/>
                    </a:lnTo>
                    <a:lnTo>
                      <a:pt x="258" y="985"/>
                    </a:lnTo>
                    <a:lnTo>
                      <a:pt x="686" y="1071"/>
                    </a:lnTo>
                    <a:lnTo>
                      <a:pt x="1157" y="1071"/>
                    </a:lnTo>
                    <a:lnTo>
                      <a:pt x="1157" y="1071"/>
                    </a:lnTo>
                    <a:lnTo>
                      <a:pt x="1499" y="1071"/>
                    </a:lnTo>
                    <a:lnTo>
                      <a:pt x="1499" y="1071"/>
                    </a:lnTo>
                    <a:lnTo>
                      <a:pt x="1842" y="1071"/>
                    </a:lnTo>
                    <a:lnTo>
                      <a:pt x="1842" y="1071"/>
                    </a:lnTo>
                    <a:lnTo>
                      <a:pt x="2227" y="1071"/>
                    </a:lnTo>
                    <a:lnTo>
                      <a:pt x="2227" y="1071"/>
                    </a:lnTo>
                    <a:lnTo>
                      <a:pt x="2741" y="1156"/>
                    </a:lnTo>
                    <a:lnTo>
                      <a:pt x="3298" y="1285"/>
                    </a:lnTo>
                    <a:lnTo>
                      <a:pt x="3811" y="1371"/>
                    </a:lnTo>
                    <a:lnTo>
                      <a:pt x="4325" y="1499"/>
                    </a:lnTo>
                    <a:lnTo>
                      <a:pt x="4325" y="1499"/>
                    </a:lnTo>
                    <a:lnTo>
                      <a:pt x="4368" y="1499"/>
                    </a:lnTo>
                    <a:lnTo>
                      <a:pt x="4368" y="1499"/>
                    </a:lnTo>
                    <a:lnTo>
                      <a:pt x="4497" y="1456"/>
                    </a:lnTo>
                    <a:lnTo>
                      <a:pt x="4625" y="1413"/>
                    </a:lnTo>
                    <a:lnTo>
                      <a:pt x="4711" y="1328"/>
                    </a:lnTo>
                    <a:lnTo>
                      <a:pt x="4796" y="1242"/>
                    </a:lnTo>
                    <a:lnTo>
                      <a:pt x="4796" y="1242"/>
                    </a:lnTo>
                    <a:lnTo>
                      <a:pt x="4839" y="1156"/>
                    </a:lnTo>
                    <a:lnTo>
                      <a:pt x="4839" y="1156"/>
                    </a:lnTo>
                    <a:lnTo>
                      <a:pt x="4882" y="1071"/>
                    </a:lnTo>
                    <a:lnTo>
                      <a:pt x="4925" y="942"/>
                    </a:lnTo>
                    <a:lnTo>
                      <a:pt x="4925" y="857"/>
                    </a:lnTo>
                    <a:lnTo>
                      <a:pt x="4882" y="771"/>
                    </a:lnTo>
                    <a:lnTo>
                      <a:pt x="4882" y="771"/>
                    </a:lnTo>
                    <a:lnTo>
                      <a:pt x="4711" y="557"/>
                    </a:lnTo>
                    <a:lnTo>
                      <a:pt x="4539" y="471"/>
                    </a:lnTo>
                    <a:lnTo>
                      <a:pt x="4325" y="386"/>
                    </a:lnTo>
                    <a:lnTo>
                      <a:pt x="4111" y="343"/>
                    </a:lnTo>
                    <a:lnTo>
                      <a:pt x="4111" y="343"/>
                    </a:lnTo>
                    <a:lnTo>
                      <a:pt x="3469" y="215"/>
                    </a:lnTo>
                    <a:lnTo>
                      <a:pt x="2827" y="86"/>
                    </a:lnTo>
                    <a:lnTo>
                      <a:pt x="2827" y="86"/>
                    </a:lnTo>
                    <a:lnTo>
                      <a:pt x="2270" y="0"/>
                    </a:lnTo>
                    <a:lnTo>
                      <a:pt x="167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304;p49">
                <a:extLst>
                  <a:ext uri="{FF2B5EF4-FFF2-40B4-BE49-F238E27FC236}">
                    <a16:creationId xmlns:a16="http://schemas.microsoft.com/office/drawing/2014/main" id="{2312A32C-04A9-62FF-F904-A5E4E263A4A5}"/>
                  </a:ext>
                </a:extLst>
              </p:cNvPr>
              <p:cNvSpPr/>
              <p:nvPr/>
            </p:nvSpPr>
            <p:spPr>
              <a:xfrm>
                <a:off x="620980" y="819594"/>
                <a:ext cx="79353" cy="131684"/>
              </a:xfrm>
              <a:custGeom>
                <a:avLst/>
                <a:gdLst/>
                <a:ahLst/>
                <a:cxnLst/>
                <a:rect l="l" t="t" r="r" b="b"/>
                <a:pathLst>
                  <a:path w="2270" h="3683" fill="none" extrusionOk="0">
                    <a:moveTo>
                      <a:pt x="1884" y="0"/>
                    </a:moveTo>
                    <a:lnTo>
                      <a:pt x="1884" y="0"/>
                    </a:lnTo>
                    <a:lnTo>
                      <a:pt x="1713" y="86"/>
                    </a:lnTo>
                    <a:lnTo>
                      <a:pt x="1713" y="86"/>
                    </a:lnTo>
                    <a:lnTo>
                      <a:pt x="1456" y="214"/>
                    </a:lnTo>
                    <a:lnTo>
                      <a:pt x="1285" y="385"/>
                    </a:lnTo>
                    <a:lnTo>
                      <a:pt x="1070" y="557"/>
                    </a:lnTo>
                    <a:lnTo>
                      <a:pt x="899" y="814"/>
                    </a:lnTo>
                    <a:lnTo>
                      <a:pt x="600" y="1285"/>
                    </a:lnTo>
                    <a:lnTo>
                      <a:pt x="343" y="1755"/>
                    </a:lnTo>
                    <a:lnTo>
                      <a:pt x="343" y="1755"/>
                    </a:lnTo>
                    <a:lnTo>
                      <a:pt x="129" y="2184"/>
                    </a:lnTo>
                    <a:lnTo>
                      <a:pt x="0" y="2655"/>
                    </a:lnTo>
                    <a:lnTo>
                      <a:pt x="0" y="2869"/>
                    </a:lnTo>
                    <a:lnTo>
                      <a:pt x="0" y="3083"/>
                    </a:lnTo>
                    <a:lnTo>
                      <a:pt x="43" y="3340"/>
                    </a:lnTo>
                    <a:lnTo>
                      <a:pt x="129" y="3554"/>
                    </a:lnTo>
                    <a:lnTo>
                      <a:pt x="129" y="3554"/>
                    </a:lnTo>
                    <a:lnTo>
                      <a:pt x="214" y="3639"/>
                    </a:lnTo>
                    <a:lnTo>
                      <a:pt x="300" y="3682"/>
                    </a:lnTo>
                    <a:lnTo>
                      <a:pt x="300" y="3682"/>
                    </a:lnTo>
                    <a:lnTo>
                      <a:pt x="428" y="3639"/>
                    </a:lnTo>
                    <a:lnTo>
                      <a:pt x="514" y="3597"/>
                    </a:lnTo>
                    <a:lnTo>
                      <a:pt x="514" y="3511"/>
                    </a:lnTo>
                    <a:lnTo>
                      <a:pt x="514" y="3511"/>
                    </a:lnTo>
                    <a:lnTo>
                      <a:pt x="642" y="3126"/>
                    </a:lnTo>
                    <a:lnTo>
                      <a:pt x="771" y="2740"/>
                    </a:lnTo>
                    <a:lnTo>
                      <a:pt x="942" y="2355"/>
                    </a:lnTo>
                    <a:lnTo>
                      <a:pt x="1113" y="2012"/>
                    </a:lnTo>
                    <a:lnTo>
                      <a:pt x="1113" y="2012"/>
                    </a:lnTo>
                    <a:lnTo>
                      <a:pt x="1413" y="1670"/>
                    </a:lnTo>
                    <a:lnTo>
                      <a:pt x="1713" y="1327"/>
                    </a:lnTo>
                    <a:lnTo>
                      <a:pt x="1970" y="985"/>
                    </a:lnTo>
                    <a:lnTo>
                      <a:pt x="2226" y="599"/>
                    </a:lnTo>
                    <a:lnTo>
                      <a:pt x="2226" y="599"/>
                    </a:lnTo>
                    <a:lnTo>
                      <a:pt x="2269" y="514"/>
                    </a:lnTo>
                    <a:lnTo>
                      <a:pt x="2269" y="385"/>
                    </a:lnTo>
                    <a:lnTo>
                      <a:pt x="2226" y="214"/>
                    </a:lnTo>
                    <a:lnTo>
                      <a:pt x="2055" y="86"/>
                    </a:lnTo>
                    <a:lnTo>
                      <a:pt x="1970" y="43"/>
                    </a:lnTo>
                    <a:lnTo>
                      <a:pt x="18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56" name="Picture 55">
            <a:extLst>
              <a:ext uri="{FF2B5EF4-FFF2-40B4-BE49-F238E27FC236}">
                <a16:creationId xmlns:a16="http://schemas.microsoft.com/office/drawing/2014/main" id="{0F348334-CCB8-6284-BD9E-4321682A68EE}"/>
              </a:ext>
            </a:extLst>
          </p:cNvPr>
          <p:cNvPicPr>
            <a:picLocks noChangeAspect="1"/>
          </p:cNvPicPr>
          <p:nvPr/>
        </p:nvPicPr>
        <p:blipFill>
          <a:blip r:embed="rId3"/>
          <a:stretch>
            <a:fillRect/>
          </a:stretch>
        </p:blipFill>
        <p:spPr>
          <a:xfrm>
            <a:off x="8375698" y="3334989"/>
            <a:ext cx="4131817" cy="3308589"/>
          </a:xfrm>
          <a:prstGeom prst="rect">
            <a:avLst/>
          </a:prstGeom>
        </p:spPr>
      </p:pic>
      <p:grpSp>
        <p:nvGrpSpPr>
          <p:cNvPr id="57" name="Group 56">
            <a:extLst>
              <a:ext uri="{FF2B5EF4-FFF2-40B4-BE49-F238E27FC236}">
                <a16:creationId xmlns:a16="http://schemas.microsoft.com/office/drawing/2014/main" id="{13E9189F-8878-A94A-47F8-87988ED0CE90}"/>
              </a:ext>
            </a:extLst>
          </p:cNvPr>
          <p:cNvGrpSpPr/>
          <p:nvPr/>
        </p:nvGrpSpPr>
        <p:grpSpPr>
          <a:xfrm>
            <a:off x="6418522" y="3768530"/>
            <a:ext cx="2768207" cy="2591815"/>
            <a:chOff x="5256104" y="2358136"/>
            <a:chExt cx="3516764" cy="2589921"/>
          </a:xfrm>
        </p:grpSpPr>
        <p:pic>
          <p:nvPicPr>
            <p:cNvPr id="58" name="Google Shape;272;p32">
              <a:extLst>
                <a:ext uri="{FF2B5EF4-FFF2-40B4-BE49-F238E27FC236}">
                  <a16:creationId xmlns:a16="http://schemas.microsoft.com/office/drawing/2014/main" id="{4C8894A0-1602-F831-AE6E-1FCCFEB826DB}"/>
                </a:ext>
              </a:extLst>
            </p:cNvPr>
            <p:cNvPicPr preferRelativeResize="0"/>
            <p:nvPr/>
          </p:nvPicPr>
          <p:blipFill>
            <a:blip r:embed="rId4">
              <a:alphaModFix/>
            </a:blip>
            <a:stretch>
              <a:fillRect/>
            </a:stretch>
          </p:blipFill>
          <p:spPr>
            <a:xfrm rot="684797">
              <a:off x="6310152" y="2358136"/>
              <a:ext cx="2462716" cy="2170262"/>
            </a:xfrm>
            <a:prstGeom prst="rect">
              <a:avLst/>
            </a:prstGeom>
            <a:noFill/>
            <a:ln>
              <a:noFill/>
            </a:ln>
          </p:spPr>
        </p:pic>
        <p:pic>
          <p:nvPicPr>
            <p:cNvPr id="59" name="Google Shape;272;p32">
              <a:extLst>
                <a:ext uri="{FF2B5EF4-FFF2-40B4-BE49-F238E27FC236}">
                  <a16:creationId xmlns:a16="http://schemas.microsoft.com/office/drawing/2014/main" id="{B6D5E3B3-CDD7-2617-76D4-4EF9592DD749}"/>
                </a:ext>
              </a:extLst>
            </p:cNvPr>
            <p:cNvPicPr preferRelativeResize="0"/>
            <p:nvPr/>
          </p:nvPicPr>
          <p:blipFill>
            <a:blip r:embed="rId4">
              <a:alphaModFix/>
            </a:blip>
            <a:stretch>
              <a:fillRect/>
            </a:stretch>
          </p:blipFill>
          <p:spPr>
            <a:xfrm rot="21386350">
              <a:off x="5256104" y="3219033"/>
              <a:ext cx="1607949" cy="1661036"/>
            </a:xfrm>
            <a:prstGeom prst="rect">
              <a:avLst/>
            </a:prstGeom>
            <a:noFill/>
            <a:ln>
              <a:noFill/>
            </a:ln>
          </p:spPr>
        </p:pic>
        <p:pic>
          <p:nvPicPr>
            <p:cNvPr id="60" name="Google Shape;272;p32">
              <a:hlinkClick r:id="" action="ppaction://noaction"/>
              <a:extLst>
                <a:ext uri="{FF2B5EF4-FFF2-40B4-BE49-F238E27FC236}">
                  <a16:creationId xmlns:a16="http://schemas.microsoft.com/office/drawing/2014/main" id="{8F23DE4B-59FB-D829-91D0-3CB24B534276}"/>
                </a:ext>
              </a:extLst>
            </p:cNvPr>
            <p:cNvPicPr preferRelativeResize="0"/>
            <p:nvPr/>
          </p:nvPicPr>
          <p:blipFill>
            <a:blip r:embed="rId4">
              <a:alphaModFix/>
            </a:blip>
            <a:stretch>
              <a:fillRect/>
            </a:stretch>
          </p:blipFill>
          <p:spPr>
            <a:xfrm rot="190940">
              <a:off x="6168845" y="3568913"/>
              <a:ext cx="1690306" cy="1379144"/>
            </a:xfrm>
            <a:prstGeom prst="rect">
              <a:avLst/>
            </a:prstGeom>
            <a:noFill/>
            <a:ln>
              <a:noFill/>
            </a:ln>
          </p:spPr>
        </p:pic>
      </p:grpSp>
    </p:spTree>
    <p:extLst>
      <p:ext uri="{BB962C8B-B14F-4D97-AF65-F5344CB8AC3E}">
        <p14:creationId xmlns:p14="http://schemas.microsoft.com/office/powerpoint/2010/main" val="380508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par>
                                <p:cTn id="12" presetID="14" presetClass="entr" presetSubtype="1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nodeType="clickEffect">
                                  <p:stCondLst>
                                    <p:cond delay="0"/>
                                  </p:stCondLst>
                                  <p:childTnLst>
                                    <p:anim calcmode="lin" valueType="num">
                                      <p:cBhvr>
                                        <p:cTn id="18" dur="500"/>
                                        <p:tgtEl>
                                          <p:spTgt spid="2"/>
                                        </p:tgtEl>
                                        <p:attrNameLst>
                                          <p:attrName>ppt_w</p:attrName>
                                        </p:attrNameLst>
                                      </p:cBhvr>
                                      <p:tavLst>
                                        <p:tav tm="0">
                                          <p:val>
                                            <p:strVal val="ppt_w"/>
                                          </p:val>
                                        </p:tav>
                                        <p:tav tm="100000">
                                          <p:val>
                                            <p:fltVal val="0"/>
                                          </p:val>
                                        </p:tav>
                                      </p:tavLst>
                                    </p:anim>
                                    <p:anim calcmode="lin" valueType="num">
                                      <p:cBhvr>
                                        <p:cTn id="19" dur="500"/>
                                        <p:tgtEl>
                                          <p:spTgt spid="2"/>
                                        </p:tgtEl>
                                        <p:attrNameLst>
                                          <p:attrName>ppt_h</p:attrName>
                                        </p:attrNameLst>
                                      </p:cBhvr>
                                      <p:tavLst>
                                        <p:tav tm="0">
                                          <p:val>
                                            <p:strVal val="ppt_h"/>
                                          </p:val>
                                        </p:tav>
                                        <p:tav tm="100000">
                                          <p:val>
                                            <p:fltVal val="0"/>
                                          </p:val>
                                        </p:tav>
                                      </p:tavLst>
                                    </p:anim>
                                    <p:animEffect transition="out" filter="fade">
                                      <p:cBhvr>
                                        <p:cTn id="20" dur="500"/>
                                        <p:tgtEl>
                                          <p:spTgt spid="2"/>
                                        </p:tgtEl>
                                      </p:cBhvr>
                                    </p:animEffect>
                                    <p:set>
                                      <p:cBhvr>
                                        <p:cTn id="21" dur="1" fill="hold">
                                          <p:stCondLst>
                                            <p:cond delay="499"/>
                                          </p:stCondLst>
                                        </p:cTn>
                                        <p:tgtEl>
                                          <p:spTgt spid="2"/>
                                        </p:tgtEl>
                                        <p:attrNameLst>
                                          <p:attrName>style.visibility</p:attrName>
                                        </p:attrNameLst>
                                      </p:cBhvr>
                                      <p:to>
                                        <p:strVal val="hidden"/>
                                      </p:to>
                                    </p:set>
                                  </p:childTnLst>
                                </p:cTn>
                              </p:par>
                            </p:childTnLst>
                          </p:cTn>
                        </p:par>
                        <p:par>
                          <p:cTn id="22" fill="hold">
                            <p:stCondLst>
                              <p:cond delay="500"/>
                            </p:stCondLst>
                            <p:childTnLst>
                              <p:par>
                                <p:cTn id="23" presetID="42" presetClass="entr" presetSubtype="0" fill="hold" nodeType="after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1000"/>
                                        <p:tgtEl>
                                          <p:spTgt spid="57"/>
                                        </p:tgtEl>
                                      </p:cBhvr>
                                    </p:animEffect>
                                    <p:anim calcmode="lin" valueType="num">
                                      <p:cBhvr>
                                        <p:cTn id="26" dur="1000" fill="hold"/>
                                        <p:tgtEl>
                                          <p:spTgt spid="57"/>
                                        </p:tgtEl>
                                        <p:attrNameLst>
                                          <p:attrName>ppt_x</p:attrName>
                                        </p:attrNameLst>
                                      </p:cBhvr>
                                      <p:tavLst>
                                        <p:tav tm="0">
                                          <p:val>
                                            <p:strVal val="#ppt_x"/>
                                          </p:val>
                                        </p:tav>
                                        <p:tav tm="100000">
                                          <p:val>
                                            <p:strVal val="#ppt_x"/>
                                          </p:val>
                                        </p:tav>
                                      </p:tavLst>
                                    </p:anim>
                                    <p:anim calcmode="lin" valueType="num">
                                      <p:cBhvr>
                                        <p:cTn id="27" dur="1000" fill="hold"/>
                                        <p:tgtEl>
                                          <p:spTgt spid="5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9956F9-EEF1-B759-EDF1-F4F67CDC0BE5}"/>
              </a:ext>
            </a:extLst>
          </p:cNvPr>
          <p:cNvPicPr>
            <a:picLocks noChangeAspect="1"/>
          </p:cNvPicPr>
          <p:nvPr/>
        </p:nvPicPr>
        <p:blipFill>
          <a:blip r:embed="rId3"/>
          <a:stretch>
            <a:fillRect/>
          </a:stretch>
        </p:blipFill>
        <p:spPr>
          <a:xfrm>
            <a:off x="443398" y="1889535"/>
            <a:ext cx="2755311" cy="2090443"/>
          </a:xfrm>
          <a:prstGeom prst="rect">
            <a:avLst/>
          </a:prstGeom>
        </p:spPr>
      </p:pic>
      <p:grpSp>
        <p:nvGrpSpPr>
          <p:cNvPr id="3" name="Group 2">
            <a:extLst>
              <a:ext uri="{FF2B5EF4-FFF2-40B4-BE49-F238E27FC236}">
                <a16:creationId xmlns:a16="http://schemas.microsoft.com/office/drawing/2014/main" id="{2D06FFDE-8606-91B9-891B-6B2CC9C066F5}"/>
              </a:ext>
            </a:extLst>
          </p:cNvPr>
          <p:cNvGrpSpPr/>
          <p:nvPr/>
        </p:nvGrpSpPr>
        <p:grpSpPr>
          <a:xfrm>
            <a:off x="931162" y="272055"/>
            <a:ext cx="8380654" cy="1656242"/>
            <a:chOff x="156430" y="124114"/>
            <a:chExt cx="8380654" cy="1656242"/>
          </a:xfrm>
        </p:grpSpPr>
        <p:sp>
          <p:nvSpPr>
            <p:cNvPr id="4" name="Rectangle: Rounded Corners 88">
              <a:extLst>
                <a:ext uri="{FF2B5EF4-FFF2-40B4-BE49-F238E27FC236}">
                  <a16:creationId xmlns:a16="http://schemas.microsoft.com/office/drawing/2014/main" id="{8E66668B-07DC-D334-FE08-3AE63FAE86D9}"/>
                </a:ext>
              </a:extLst>
            </p:cNvPr>
            <p:cNvSpPr/>
            <p:nvPr/>
          </p:nvSpPr>
          <p:spPr>
            <a:xfrm>
              <a:off x="850740" y="353432"/>
              <a:ext cx="7686344" cy="1426924"/>
            </a:xfrm>
            <a:prstGeom prst="roundRect">
              <a:avLst/>
            </a:prstGeom>
            <a:solidFill>
              <a:srgbClr val="FFCCFF"/>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srgbClr val="FFCCFF"/>
                </a:solidFill>
              </a:endParaRPr>
            </a:p>
          </p:txBody>
        </p:sp>
        <p:sp>
          <p:nvSpPr>
            <p:cNvPr id="5" name="TextBox 4">
              <a:extLst>
                <a:ext uri="{FF2B5EF4-FFF2-40B4-BE49-F238E27FC236}">
                  <a16:creationId xmlns:a16="http://schemas.microsoft.com/office/drawing/2014/main" id="{3820EC57-FF3D-0B15-7DD6-E33A92E20AA7}"/>
                </a:ext>
              </a:extLst>
            </p:cNvPr>
            <p:cNvSpPr txBox="1"/>
            <p:nvPr/>
          </p:nvSpPr>
          <p:spPr>
            <a:xfrm>
              <a:off x="931514" y="578494"/>
              <a:ext cx="6812922" cy="1151469"/>
            </a:xfrm>
            <a:prstGeom prst="rect">
              <a:avLst/>
            </a:prstGeom>
            <a:noFill/>
          </p:spPr>
          <p:txBody>
            <a:bodyPr wrap="square" rtlCol="0">
              <a:spAutoFit/>
            </a:bodyPr>
            <a:lstStyle/>
            <a:p>
              <a:pPr algn="ctr">
                <a:lnSpc>
                  <a:spcPct val="115000"/>
                </a:lnSpc>
              </a:pPr>
              <a:r>
                <a:rPr lang="nl-NL" sz="6600" b="1">
                  <a:solidFill>
                    <a:srgbClr val="002060"/>
                  </a:solidFill>
                  <a:latin typeface="UTM Avo" panose="02040603050506020204" pitchFamily="18" charset="0"/>
                  <a:ea typeface="Times New Roman" panose="02020603050405020304" pitchFamily="18" charset="0"/>
                </a:rPr>
                <a:t>20 : 2 = ?</a:t>
              </a:r>
              <a:endParaRPr lang="en-US" sz="6600" b="1">
                <a:solidFill>
                  <a:srgbClr val="002060"/>
                </a:solidFill>
                <a:effectLst/>
                <a:latin typeface="UTM Avo" panose="02040603050506020204" pitchFamily="18" charset="0"/>
                <a:ea typeface="Times New Roman" panose="02020603050405020304" pitchFamily="18" charset="0"/>
              </a:endParaRPr>
            </a:p>
          </p:txBody>
        </p:sp>
        <p:grpSp>
          <p:nvGrpSpPr>
            <p:cNvPr id="6" name="Google Shape;4264;p49">
              <a:extLst>
                <a:ext uri="{FF2B5EF4-FFF2-40B4-BE49-F238E27FC236}">
                  <a16:creationId xmlns:a16="http://schemas.microsoft.com/office/drawing/2014/main" id="{18A62E3A-84BD-EC55-DED6-1733FBFE8FA0}"/>
                </a:ext>
              </a:extLst>
            </p:cNvPr>
            <p:cNvGrpSpPr/>
            <p:nvPr/>
          </p:nvGrpSpPr>
          <p:grpSpPr>
            <a:xfrm>
              <a:off x="156430" y="124114"/>
              <a:ext cx="1656583" cy="1440889"/>
              <a:chOff x="4359100" y="1077450"/>
              <a:chExt cx="549125" cy="525575"/>
            </a:xfrm>
          </p:grpSpPr>
          <p:sp>
            <p:nvSpPr>
              <p:cNvPr id="7" name="Google Shape;4265;p49">
                <a:extLst>
                  <a:ext uri="{FF2B5EF4-FFF2-40B4-BE49-F238E27FC236}">
                    <a16:creationId xmlns:a16="http://schemas.microsoft.com/office/drawing/2014/main" id="{D5A258C8-C1BC-C81D-E565-C38F3EF16CCC}"/>
                  </a:ext>
                </a:extLst>
              </p:cNvPr>
              <p:cNvSpPr/>
              <p:nvPr/>
            </p:nvSpPr>
            <p:spPr>
              <a:xfrm>
                <a:off x="4359100" y="1077450"/>
                <a:ext cx="549125" cy="525575"/>
              </a:xfrm>
              <a:custGeom>
                <a:avLst/>
                <a:gdLst/>
                <a:ahLst/>
                <a:cxnLst/>
                <a:rect l="l" t="t" r="r" b="b"/>
                <a:pathLst>
                  <a:path w="21965" h="21023" extrusionOk="0">
                    <a:moveTo>
                      <a:pt x="11860" y="1370"/>
                    </a:moveTo>
                    <a:lnTo>
                      <a:pt x="12074" y="1413"/>
                    </a:lnTo>
                    <a:lnTo>
                      <a:pt x="12288" y="1499"/>
                    </a:lnTo>
                    <a:lnTo>
                      <a:pt x="12331" y="1542"/>
                    </a:lnTo>
                    <a:lnTo>
                      <a:pt x="12417" y="1584"/>
                    </a:lnTo>
                    <a:lnTo>
                      <a:pt x="12631" y="1713"/>
                    </a:lnTo>
                    <a:lnTo>
                      <a:pt x="12845" y="1884"/>
                    </a:lnTo>
                    <a:lnTo>
                      <a:pt x="13059" y="2098"/>
                    </a:lnTo>
                    <a:lnTo>
                      <a:pt x="13230" y="2355"/>
                    </a:lnTo>
                    <a:lnTo>
                      <a:pt x="13573" y="2869"/>
                    </a:lnTo>
                    <a:lnTo>
                      <a:pt x="13830" y="3468"/>
                    </a:lnTo>
                    <a:lnTo>
                      <a:pt x="13958" y="3811"/>
                    </a:lnTo>
                    <a:lnTo>
                      <a:pt x="14215" y="4710"/>
                    </a:lnTo>
                    <a:lnTo>
                      <a:pt x="14386" y="5523"/>
                    </a:lnTo>
                    <a:lnTo>
                      <a:pt x="14515" y="6251"/>
                    </a:lnTo>
                    <a:lnTo>
                      <a:pt x="14558" y="6765"/>
                    </a:lnTo>
                    <a:lnTo>
                      <a:pt x="14558" y="6894"/>
                    </a:lnTo>
                    <a:lnTo>
                      <a:pt x="14558" y="6979"/>
                    </a:lnTo>
                    <a:lnTo>
                      <a:pt x="15414" y="7022"/>
                    </a:lnTo>
                    <a:lnTo>
                      <a:pt x="16313" y="7150"/>
                    </a:lnTo>
                    <a:lnTo>
                      <a:pt x="17341" y="7365"/>
                    </a:lnTo>
                    <a:lnTo>
                      <a:pt x="17469" y="7365"/>
                    </a:lnTo>
                    <a:lnTo>
                      <a:pt x="17940" y="7493"/>
                    </a:lnTo>
                    <a:lnTo>
                      <a:pt x="18026" y="7536"/>
                    </a:lnTo>
                    <a:lnTo>
                      <a:pt x="18668" y="7707"/>
                    </a:lnTo>
                    <a:lnTo>
                      <a:pt x="19224" y="7921"/>
                    </a:lnTo>
                    <a:lnTo>
                      <a:pt x="19396" y="8050"/>
                    </a:lnTo>
                    <a:lnTo>
                      <a:pt x="19824" y="8264"/>
                    </a:lnTo>
                    <a:lnTo>
                      <a:pt x="19995" y="8392"/>
                    </a:lnTo>
                    <a:lnTo>
                      <a:pt x="20124" y="8478"/>
                    </a:lnTo>
                    <a:lnTo>
                      <a:pt x="20295" y="8649"/>
                    </a:lnTo>
                    <a:lnTo>
                      <a:pt x="20423" y="8820"/>
                    </a:lnTo>
                    <a:lnTo>
                      <a:pt x="20509" y="9034"/>
                    </a:lnTo>
                    <a:lnTo>
                      <a:pt x="20595" y="9206"/>
                    </a:lnTo>
                    <a:lnTo>
                      <a:pt x="20595" y="9377"/>
                    </a:lnTo>
                    <a:lnTo>
                      <a:pt x="20595" y="9591"/>
                    </a:lnTo>
                    <a:lnTo>
                      <a:pt x="20552" y="9762"/>
                    </a:lnTo>
                    <a:lnTo>
                      <a:pt x="20509" y="9933"/>
                    </a:lnTo>
                    <a:lnTo>
                      <a:pt x="20295" y="10319"/>
                    </a:lnTo>
                    <a:lnTo>
                      <a:pt x="20038" y="10661"/>
                    </a:lnTo>
                    <a:lnTo>
                      <a:pt x="19695" y="11004"/>
                    </a:lnTo>
                    <a:lnTo>
                      <a:pt x="19310" y="11346"/>
                    </a:lnTo>
                    <a:lnTo>
                      <a:pt x="18839" y="11689"/>
                    </a:lnTo>
                    <a:lnTo>
                      <a:pt x="18411" y="11989"/>
                    </a:lnTo>
                    <a:lnTo>
                      <a:pt x="17512" y="12545"/>
                    </a:lnTo>
                    <a:lnTo>
                      <a:pt x="16698" y="12973"/>
                    </a:lnTo>
                    <a:lnTo>
                      <a:pt x="15885" y="13359"/>
                    </a:lnTo>
                    <a:lnTo>
                      <a:pt x="16099" y="14129"/>
                    </a:lnTo>
                    <a:lnTo>
                      <a:pt x="16270" y="14943"/>
                    </a:lnTo>
                    <a:lnTo>
                      <a:pt x="16399" y="15970"/>
                    </a:lnTo>
                    <a:lnTo>
                      <a:pt x="16441" y="16484"/>
                    </a:lnTo>
                    <a:lnTo>
                      <a:pt x="16441" y="16998"/>
                    </a:lnTo>
                    <a:lnTo>
                      <a:pt x="16441" y="17512"/>
                    </a:lnTo>
                    <a:lnTo>
                      <a:pt x="16356" y="17983"/>
                    </a:lnTo>
                    <a:lnTo>
                      <a:pt x="16270" y="18454"/>
                    </a:lnTo>
                    <a:lnTo>
                      <a:pt x="16099" y="18839"/>
                    </a:lnTo>
                    <a:lnTo>
                      <a:pt x="15885" y="19182"/>
                    </a:lnTo>
                    <a:lnTo>
                      <a:pt x="15714" y="19310"/>
                    </a:lnTo>
                    <a:lnTo>
                      <a:pt x="15585" y="19438"/>
                    </a:lnTo>
                    <a:lnTo>
                      <a:pt x="15414" y="19524"/>
                    </a:lnTo>
                    <a:lnTo>
                      <a:pt x="15243" y="19610"/>
                    </a:lnTo>
                    <a:lnTo>
                      <a:pt x="15029" y="19652"/>
                    </a:lnTo>
                    <a:lnTo>
                      <a:pt x="14857" y="19652"/>
                    </a:lnTo>
                    <a:lnTo>
                      <a:pt x="14515" y="19610"/>
                    </a:lnTo>
                    <a:lnTo>
                      <a:pt x="14215" y="19567"/>
                    </a:lnTo>
                    <a:lnTo>
                      <a:pt x="14087" y="19524"/>
                    </a:lnTo>
                    <a:lnTo>
                      <a:pt x="13873" y="19438"/>
                    </a:lnTo>
                    <a:lnTo>
                      <a:pt x="13744" y="19396"/>
                    </a:lnTo>
                    <a:lnTo>
                      <a:pt x="13573" y="19310"/>
                    </a:lnTo>
                    <a:lnTo>
                      <a:pt x="13487" y="19267"/>
                    </a:lnTo>
                    <a:lnTo>
                      <a:pt x="13145" y="19096"/>
                    </a:lnTo>
                    <a:lnTo>
                      <a:pt x="12759" y="18839"/>
                    </a:lnTo>
                    <a:lnTo>
                      <a:pt x="12031" y="18325"/>
                    </a:lnTo>
                    <a:lnTo>
                      <a:pt x="11903" y="18240"/>
                    </a:lnTo>
                    <a:lnTo>
                      <a:pt x="11817" y="18154"/>
                    </a:lnTo>
                    <a:lnTo>
                      <a:pt x="11689" y="18068"/>
                    </a:lnTo>
                    <a:lnTo>
                      <a:pt x="11603" y="17983"/>
                    </a:lnTo>
                    <a:lnTo>
                      <a:pt x="10961" y="17426"/>
                    </a:lnTo>
                    <a:lnTo>
                      <a:pt x="10404" y="16912"/>
                    </a:lnTo>
                    <a:lnTo>
                      <a:pt x="9933" y="16441"/>
                    </a:lnTo>
                    <a:lnTo>
                      <a:pt x="9848" y="16484"/>
                    </a:lnTo>
                    <a:lnTo>
                      <a:pt x="9762" y="16527"/>
                    </a:lnTo>
                    <a:lnTo>
                      <a:pt x="8906" y="16955"/>
                    </a:lnTo>
                    <a:lnTo>
                      <a:pt x="8306" y="17212"/>
                    </a:lnTo>
                    <a:lnTo>
                      <a:pt x="7621" y="17512"/>
                    </a:lnTo>
                    <a:lnTo>
                      <a:pt x="6851" y="17811"/>
                    </a:lnTo>
                    <a:lnTo>
                      <a:pt x="6123" y="18026"/>
                    </a:lnTo>
                    <a:lnTo>
                      <a:pt x="5395" y="18197"/>
                    </a:lnTo>
                    <a:lnTo>
                      <a:pt x="5053" y="18240"/>
                    </a:lnTo>
                    <a:lnTo>
                      <a:pt x="4453" y="18240"/>
                    </a:lnTo>
                    <a:lnTo>
                      <a:pt x="4196" y="18197"/>
                    </a:lnTo>
                    <a:lnTo>
                      <a:pt x="3982" y="18111"/>
                    </a:lnTo>
                    <a:lnTo>
                      <a:pt x="3811" y="17983"/>
                    </a:lnTo>
                    <a:lnTo>
                      <a:pt x="3725" y="17940"/>
                    </a:lnTo>
                    <a:lnTo>
                      <a:pt x="3597" y="17811"/>
                    </a:lnTo>
                    <a:lnTo>
                      <a:pt x="3511" y="17597"/>
                    </a:lnTo>
                    <a:lnTo>
                      <a:pt x="3468" y="17555"/>
                    </a:lnTo>
                    <a:lnTo>
                      <a:pt x="3426" y="17426"/>
                    </a:lnTo>
                    <a:lnTo>
                      <a:pt x="3426" y="17340"/>
                    </a:lnTo>
                    <a:lnTo>
                      <a:pt x="3383" y="17255"/>
                    </a:lnTo>
                    <a:lnTo>
                      <a:pt x="3383" y="17212"/>
                    </a:lnTo>
                    <a:lnTo>
                      <a:pt x="3383" y="17126"/>
                    </a:lnTo>
                    <a:lnTo>
                      <a:pt x="3383" y="16955"/>
                    </a:lnTo>
                    <a:lnTo>
                      <a:pt x="3383" y="16655"/>
                    </a:lnTo>
                    <a:lnTo>
                      <a:pt x="3383" y="16270"/>
                    </a:lnTo>
                    <a:lnTo>
                      <a:pt x="3554" y="15499"/>
                    </a:lnTo>
                    <a:lnTo>
                      <a:pt x="3768" y="14686"/>
                    </a:lnTo>
                    <a:lnTo>
                      <a:pt x="4068" y="13915"/>
                    </a:lnTo>
                    <a:lnTo>
                      <a:pt x="4367" y="13230"/>
                    </a:lnTo>
                    <a:lnTo>
                      <a:pt x="4624" y="12631"/>
                    </a:lnTo>
                    <a:lnTo>
                      <a:pt x="4967" y="11989"/>
                    </a:lnTo>
                    <a:lnTo>
                      <a:pt x="4967" y="11946"/>
                    </a:lnTo>
                    <a:lnTo>
                      <a:pt x="4325" y="11389"/>
                    </a:lnTo>
                    <a:lnTo>
                      <a:pt x="3682" y="10790"/>
                    </a:lnTo>
                    <a:lnTo>
                      <a:pt x="2955" y="10062"/>
                    </a:lnTo>
                    <a:lnTo>
                      <a:pt x="2612" y="9634"/>
                    </a:lnTo>
                    <a:lnTo>
                      <a:pt x="2270" y="9206"/>
                    </a:lnTo>
                    <a:lnTo>
                      <a:pt x="2013" y="8777"/>
                    </a:lnTo>
                    <a:lnTo>
                      <a:pt x="1756" y="8349"/>
                    </a:lnTo>
                    <a:lnTo>
                      <a:pt x="1542" y="7921"/>
                    </a:lnTo>
                    <a:lnTo>
                      <a:pt x="1413" y="7536"/>
                    </a:lnTo>
                    <a:lnTo>
                      <a:pt x="1370" y="7150"/>
                    </a:lnTo>
                    <a:lnTo>
                      <a:pt x="1413" y="6979"/>
                    </a:lnTo>
                    <a:lnTo>
                      <a:pt x="1456" y="6808"/>
                    </a:lnTo>
                    <a:lnTo>
                      <a:pt x="1456" y="6722"/>
                    </a:lnTo>
                    <a:lnTo>
                      <a:pt x="1627" y="6465"/>
                    </a:lnTo>
                    <a:lnTo>
                      <a:pt x="1884" y="6251"/>
                    </a:lnTo>
                    <a:lnTo>
                      <a:pt x="2184" y="6080"/>
                    </a:lnTo>
                    <a:lnTo>
                      <a:pt x="2569" y="5952"/>
                    </a:lnTo>
                    <a:lnTo>
                      <a:pt x="2955" y="5866"/>
                    </a:lnTo>
                    <a:lnTo>
                      <a:pt x="3426" y="5823"/>
                    </a:lnTo>
                    <a:lnTo>
                      <a:pt x="4367" y="5780"/>
                    </a:lnTo>
                    <a:lnTo>
                      <a:pt x="5010" y="5780"/>
                    </a:lnTo>
                    <a:lnTo>
                      <a:pt x="5609" y="5823"/>
                    </a:lnTo>
                    <a:lnTo>
                      <a:pt x="6722" y="5952"/>
                    </a:lnTo>
                    <a:lnTo>
                      <a:pt x="7836" y="6123"/>
                    </a:lnTo>
                    <a:lnTo>
                      <a:pt x="8050" y="5523"/>
                    </a:lnTo>
                    <a:lnTo>
                      <a:pt x="8306" y="4881"/>
                    </a:lnTo>
                    <a:lnTo>
                      <a:pt x="8649" y="4153"/>
                    </a:lnTo>
                    <a:lnTo>
                      <a:pt x="9120" y="3383"/>
                    </a:lnTo>
                    <a:lnTo>
                      <a:pt x="9377" y="2997"/>
                    </a:lnTo>
                    <a:lnTo>
                      <a:pt x="9634" y="2612"/>
                    </a:lnTo>
                    <a:lnTo>
                      <a:pt x="9933" y="2270"/>
                    </a:lnTo>
                    <a:lnTo>
                      <a:pt x="10233" y="2013"/>
                    </a:lnTo>
                    <a:lnTo>
                      <a:pt x="10576" y="1756"/>
                    </a:lnTo>
                    <a:lnTo>
                      <a:pt x="10918" y="1542"/>
                    </a:lnTo>
                    <a:lnTo>
                      <a:pt x="11261" y="1413"/>
                    </a:lnTo>
                    <a:lnTo>
                      <a:pt x="11389" y="1413"/>
                    </a:lnTo>
                    <a:lnTo>
                      <a:pt x="11432" y="1370"/>
                    </a:lnTo>
                    <a:close/>
                    <a:moveTo>
                      <a:pt x="11304" y="0"/>
                    </a:moveTo>
                    <a:lnTo>
                      <a:pt x="11132" y="43"/>
                    </a:lnTo>
                    <a:lnTo>
                      <a:pt x="11089" y="43"/>
                    </a:lnTo>
                    <a:lnTo>
                      <a:pt x="10961" y="86"/>
                    </a:lnTo>
                    <a:lnTo>
                      <a:pt x="10619" y="172"/>
                    </a:lnTo>
                    <a:lnTo>
                      <a:pt x="10319" y="300"/>
                    </a:lnTo>
                    <a:lnTo>
                      <a:pt x="9933" y="514"/>
                    </a:lnTo>
                    <a:lnTo>
                      <a:pt x="9548" y="771"/>
                    </a:lnTo>
                    <a:lnTo>
                      <a:pt x="9163" y="1114"/>
                    </a:lnTo>
                    <a:lnTo>
                      <a:pt x="8820" y="1456"/>
                    </a:lnTo>
                    <a:lnTo>
                      <a:pt x="8478" y="1884"/>
                    </a:lnTo>
                    <a:lnTo>
                      <a:pt x="8092" y="2398"/>
                    </a:lnTo>
                    <a:lnTo>
                      <a:pt x="7793" y="2912"/>
                    </a:lnTo>
                    <a:lnTo>
                      <a:pt x="7450" y="3511"/>
                    </a:lnTo>
                    <a:lnTo>
                      <a:pt x="6936" y="4582"/>
                    </a:lnTo>
                    <a:lnTo>
                      <a:pt x="5738" y="4453"/>
                    </a:lnTo>
                    <a:lnTo>
                      <a:pt x="5053" y="4410"/>
                    </a:lnTo>
                    <a:lnTo>
                      <a:pt x="4367" y="4367"/>
                    </a:lnTo>
                    <a:lnTo>
                      <a:pt x="3468" y="4410"/>
                    </a:lnTo>
                    <a:lnTo>
                      <a:pt x="2912" y="4496"/>
                    </a:lnTo>
                    <a:lnTo>
                      <a:pt x="2270" y="4624"/>
                    </a:lnTo>
                    <a:lnTo>
                      <a:pt x="1670" y="4796"/>
                    </a:lnTo>
                    <a:lnTo>
                      <a:pt x="1370" y="4967"/>
                    </a:lnTo>
                    <a:lnTo>
                      <a:pt x="1071" y="5138"/>
                    </a:lnTo>
                    <a:lnTo>
                      <a:pt x="814" y="5309"/>
                    </a:lnTo>
                    <a:lnTo>
                      <a:pt x="600" y="5566"/>
                    </a:lnTo>
                    <a:lnTo>
                      <a:pt x="386" y="5823"/>
                    </a:lnTo>
                    <a:lnTo>
                      <a:pt x="214" y="6123"/>
                    </a:lnTo>
                    <a:lnTo>
                      <a:pt x="129" y="6337"/>
                    </a:lnTo>
                    <a:lnTo>
                      <a:pt x="43" y="6851"/>
                    </a:lnTo>
                    <a:lnTo>
                      <a:pt x="0" y="7365"/>
                    </a:lnTo>
                    <a:lnTo>
                      <a:pt x="86" y="7878"/>
                    </a:lnTo>
                    <a:lnTo>
                      <a:pt x="257" y="8435"/>
                    </a:lnTo>
                    <a:lnTo>
                      <a:pt x="557" y="9034"/>
                    </a:lnTo>
                    <a:lnTo>
                      <a:pt x="899" y="9634"/>
                    </a:lnTo>
                    <a:lnTo>
                      <a:pt x="1370" y="10276"/>
                    </a:lnTo>
                    <a:lnTo>
                      <a:pt x="1970" y="10961"/>
                    </a:lnTo>
                    <a:lnTo>
                      <a:pt x="2612" y="11689"/>
                    </a:lnTo>
                    <a:lnTo>
                      <a:pt x="3254" y="12288"/>
                    </a:lnTo>
                    <a:lnTo>
                      <a:pt x="2826" y="13359"/>
                    </a:lnTo>
                    <a:lnTo>
                      <a:pt x="2569" y="13958"/>
                    </a:lnTo>
                    <a:lnTo>
                      <a:pt x="2398" y="14557"/>
                    </a:lnTo>
                    <a:lnTo>
                      <a:pt x="2227" y="15200"/>
                    </a:lnTo>
                    <a:lnTo>
                      <a:pt x="2098" y="15842"/>
                    </a:lnTo>
                    <a:lnTo>
                      <a:pt x="2013" y="16441"/>
                    </a:lnTo>
                    <a:lnTo>
                      <a:pt x="1970" y="17041"/>
                    </a:lnTo>
                    <a:lnTo>
                      <a:pt x="2013" y="17255"/>
                    </a:lnTo>
                    <a:lnTo>
                      <a:pt x="2013" y="17298"/>
                    </a:lnTo>
                    <a:lnTo>
                      <a:pt x="2013" y="17340"/>
                    </a:lnTo>
                    <a:lnTo>
                      <a:pt x="2013" y="17383"/>
                    </a:lnTo>
                    <a:lnTo>
                      <a:pt x="2055" y="17512"/>
                    </a:lnTo>
                    <a:lnTo>
                      <a:pt x="2055" y="17683"/>
                    </a:lnTo>
                    <a:lnTo>
                      <a:pt x="2098" y="17769"/>
                    </a:lnTo>
                    <a:lnTo>
                      <a:pt x="2184" y="18026"/>
                    </a:lnTo>
                    <a:lnTo>
                      <a:pt x="2227" y="18111"/>
                    </a:lnTo>
                    <a:lnTo>
                      <a:pt x="2227" y="18154"/>
                    </a:lnTo>
                    <a:lnTo>
                      <a:pt x="2355" y="18411"/>
                    </a:lnTo>
                    <a:lnTo>
                      <a:pt x="2484" y="18625"/>
                    </a:lnTo>
                    <a:lnTo>
                      <a:pt x="2655" y="18796"/>
                    </a:lnTo>
                    <a:lnTo>
                      <a:pt x="2826" y="18967"/>
                    </a:lnTo>
                    <a:lnTo>
                      <a:pt x="2869" y="19010"/>
                    </a:lnTo>
                    <a:lnTo>
                      <a:pt x="2955" y="19096"/>
                    </a:lnTo>
                    <a:lnTo>
                      <a:pt x="3340" y="19310"/>
                    </a:lnTo>
                    <a:lnTo>
                      <a:pt x="3768" y="19481"/>
                    </a:lnTo>
                    <a:lnTo>
                      <a:pt x="4239" y="19567"/>
                    </a:lnTo>
                    <a:lnTo>
                      <a:pt x="4753" y="19610"/>
                    </a:lnTo>
                    <a:lnTo>
                      <a:pt x="5352" y="19567"/>
                    </a:lnTo>
                    <a:lnTo>
                      <a:pt x="5994" y="19481"/>
                    </a:lnTo>
                    <a:lnTo>
                      <a:pt x="6637" y="19310"/>
                    </a:lnTo>
                    <a:lnTo>
                      <a:pt x="7322" y="19096"/>
                    </a:lnTo>
                    <a:lnTo>
                      <a:pt x="7964" y="18882"/>
                    </a:lnTo>
                    <a:lnTo>
                      <a:pt x="8563" y="18625"/>
                    </a:lnTo>
                    <a:lnTo>
                      <a:pt x="9677" y="18111"/>
                    </a:lnTo>
                    <a:lnTo>
                      <a:pt x="10148" y="18539"/>
                    </a:lnTo>
                    <a:lnTo>
                      <a:pt x="10704" y="19053"/>
                    </a:lnTo>
                    <a:lnTo>
                      <a:pt x="10918" y="19224"/>
                    </a:lnTo>
                    <a:lnTo>
                      <a:pt x="10961" y="19224"/>
                    </a:lnTo>
                    <a:lnTo>
                      <a:pt x="11047" y="19310"/>
                    </a:lnTo>
                    <a:lnTo>
                      <a:pt x="11218" y="19438"/>
                    </a:lnTo>
                    <a:lnTo>
                      <a:pt x="12074" y="20038"/>
                    </a:lnTo>
                    <a:lnTo>
                      <a:pt x="12502" y="20295"/>
                    </a:lnTo>
                    <a:lnTo>
                      <a:pt x="12888" y="20509"/>
                    </a:lnTo>
                    <a:lnTo>
                      <a:pt x="12931" y="20509"/>
                    </a:lnTo>
                    <a:lnTo>
                      <a:pt x="12973" y="20552"/>
                    </a:lnTo>
                    <a:lnTo>
                      <a:pt x="13230" y="20680"/>
                    </a:lnTo>
                    <a:lnTo>
                      <a:pt x="13359" y="20723"/>
                    </a:lnTo>
                    <a:lnTo>
                      <a:pt x="13616" y="20809"/>
                    </a:lnTo>
                    <a:lnTo>
                      <a:pt x="13830" y="20894"/>
                    </a:lnTo>
                    <a:lnTo>
                      <a:pt x="14343" y="20980"/>
                    </a:lnTo>
                    <a:lnTo>
                      <a:pt x="14857" y="21023"/>
                    </a:lnTo>
                    <a:lnTo>
                      <a:pt x="15243" y="21023"/>
                    </a:lnTo>
                    <a:lnTo>
                      <a:pt x="15628" y="20937"/>
                    </a:lnTo>
                    <a:lnTo>
                      <a:pt x="16013" y="20766"/>
                    </a:lnTo>
                    <a:lnTo>
                      <a:pt x="16356" y="20594"/>
                    </a:lnTo>
                    <a:lnTo>
                      <a:pt x="16656" y="20338"/>
                    </a:lnTo>
                    <a:lnTo>
                      <a:pt x="16955" y="20038"/>
                    </a:lnTo>
                    <a:lnTo>
                      <a:pt x="17212" y="19695"/>
                    </a:lnTo>
                    <a:lnTo>
                      <a:pt x="17383" y="19310"/>
                    </a:lnTo>
                    <a:lnTo>
                      <a:pt x="17555" y="18925"/>
                    </a:lnTo>
                    <a:lnTo>
                      <a:pt x="17683" y="18496"/>
                    </a:lnTo>
                    <a:lnTo>
                      <a:pt x="17769" y="18026"/>
                    </a:lnTo>
                    <a:lnTo>
                      <a:pt x="17812" y="17597"/>
                    </a:lnTo>
                    <a:lnTo>
                      <a:pt x="17812" y="16655"/>
                    </a:lnTo>
                    <a:lnTo>
                      <a:pt x="17769" y="15756"/>
                    </a:lnTo>
                    <a:lnTo>
                      <a:pt x="17640" y="14900"/>
                    </a:lnTo>
                    <a:lnTo>
                      <a:pt x="17512" y="14087"/>
                    </a:lnTo>
                    <a:lnTo>
                      <a:pt x="18282" y="13658"/>
                    </a:lnTo>
                    <a:lnTo>
                      <a:pt x="19139" y="13145"/>
                    </a:lnTo>
                    <a:lnTo>
                      <a:pt x="19524" y="12888"/>
                    </a:lnTo>
                    <a:lnTo>
                      <a:pt x="19995" y="12588"/>
                    </a:lnTo>
                    <a:lnTo>
                      <a:pt x="20509" y="12160"/>
                    </a:lnTo>
                    <a:lnTo>
                      <a:pt x="21023" y="11646"/>
                    </a:lnTo>
                    <a:lnTo>
                      <a:pt x="21280" y="11346"/>
                    </a:lnTo>
                    <a:lnTo>
                      <a:pt x="21494" y="11047"/>
                    </a:lnTo>
                    <a:lnTo>
                      <a:pt x="21665" y="10747"/>
                    </a:lnTo>
                    <a:lnTo>
                      <a:pt x="21793" y="10404"/>
                    </a:lnTo>
                    <a:lnTo>
                      <a:pt x="21922" y="10062"/>
                    </a:lnTo>
                    <a:lnTo>
                      <a:pt x="21965" y="9677"/>
                    </a:lnTo>
                    <a:lnTo>
                      <a:pt x="21965" y="9291"/>
                    </a:lnTo>
                    <a:lnTo>
                      <a:pt x="21922" y="8906"/>
                    </a:lnTo>
                    <a:lnTo>
                      <a:pt x="21793" y="8521"/>
                    </a:lnTo>
                    <a:lnTo>
                      <a:pt x="21622" y="8135"/>
                    </a:lnTo>
                    <a:lnTo>
                      <a:pt x="21365" y="7793"/>
                    </a:lnTo>
                    <a:lnTo>
                      <a:pt x="21023" y="7450"/>
                    </a:lnTo>
                    <a:lnTo>
                      <a:pt x="20851" y="7322"/>
                    </a:lnTo>
                    <a:lnTo>
                      <a:pt x="20595" y="7150"/>
                    </a:lnTo>
                    <a:lnTo>
                      <a:pt x="20038" y="6808"/>
                    </a:lnTo>
                    <a:lnTo>
                      <a:pt x="19781" y="6679"/>
                    </a:lnTo>
                    <a:lnTo>
                      <a:pt x="19139" y="6423"/>
                    </a:lnTo>
                    <a:lnTo>
                      <a:pt x="18411" y="6209"/>
                    </a:lnTo>
                    <a:lnTo>
                      <a:pt x="18325" y="6166"/>
                    </a:lnTo>
                    <a:lnTo>
                      <a:pt x="17812" y="6037"/>
                    </a:lnTo>
                    <a:lnTo>
                      <a:pt x="17683" y="6037"/>
                    </a:lnTo>
                    <a:lnTo>
                      <a:pt x="17640" y="5994"/>
                    </a:lnTo>
                    <a:lnTo>
                      <a:pt x="16656" y="5823"/>
                    </a:lnTo>
                    <a:lnTo>
                      <a:pt x="15799" y="5695"/>
                    </a:lnTo>
                    <a:lnTo>
                      <a:pt x="15585" y="4624"/>
                    </a:lnTo>
                    <a:lnTo>
                      <a:pt x="15457" y="3982"/>
                    </a:lnTo>
                    <a:lnTo>
                      <a:pt x="15243" y="3383"/>
                    </a:lnTo>
                    <a:lnTo>
                      <a:pt x="15114" y="2955"/>
                    </a:lnTo>
                    <a:lnTo>
                      <a:pt x="14900" y="2526"/>
                    </a:lnTo>
                    <a:lnTo>
                      <a:pt x="14686" y="2098"/>
                    </a:lnTo>
                    <a:lnTo>
                      <a:pt x="14472" y="1713"/>
                    </a:lnTo>
                    <a:lnTo>
                      <a:pt x="14215" y="1370"/>
                    </a:lnTo>
                    <a:lnTo>
                      <a:pt x="13958" y="1028"/>
                    </a:lnTo>
                    <a:lnTo>
                      <a:pt x="13658" y="771"/>
                    </a:lnTo>
                    <a:lnTo>
                      <a:pt x="13359" y="557"/>
                    </a:lnTo>
                    <a:lnTo>
                      <a:pt x="13059" y="343"/>
                    </a:lnTo>
                    <a:lnTo>
                      <a:pt x="13016" y="343"/>
                    </a:lnTo>
                    <a:lnTo>
                      <a:pt x="12973" y="300"/>
                    </a:lnTo>
                    <a:lnTo>
                      <a:pt x="12931" y="300"/>
                    </a:lnTo>
                    <a:lnTo>
                      <a:pt x="12845" y="257"/>
                    </a:lnTo>
                    <a:lnTo>
                      <a:pt x="12802" y="214"/>
                    </a:lnTo>
                    <a:lnTo>
                      <a:pt x="12417" y="86"/>
                    </a:lnTo>
                    <a:lnTo>
                      <a:pt x="12031" y="43"/>
                    </a:lnTo>
                    <a:lnTo>
                      <a:pt x="11646" y="0"/>
                    </a:lnTo>
                    <a:close/>
                  </a:path>
                </a:pathLst>
              </a:custGeom>
              <a:solidFill>
                <a:srgbClr val="FC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266;p49">
                <a:extLst>
                  <a:ext uri="{FF2B5EF4-FFF2-40B4-BE49-F238E27FC236}">
                    <a16:creationId xmlns:a16="http://schemas.microsoft.com/office/drawing/2014/main" id="{B713AAF7-8B8F-424D-F98C-05F6AAD45328}"/>
                  </a:ext>
                </a:extLst>
              </p:cNvPr>
              <p:cNvSpPr/>
              <p:nvPr/>
            </p:nvSpPr>
            <p:spPr>
              <a:xfrm>
                <a:off x="4393350" y="1111700"/>
                <a:ext cx="480625" cy="457075"/>
              </a:xfrm>
              <a:custGeom>
                <a:avLst/>
                <a:gdLst/>
                <a:ahLst/>
                <a:cxnLst/>
                <a:rect l="l" t="t" r="r" b="b"/>
                <a:pathLst>
                  <a:path w="19225" h="18283" fill="none" extrusionOk="0">
                    <a:moveTo>
                      <a:pt x="10276" y="0"/>
                    </a:moveTo>
                    <a:lnTo>
                      <a:pt x="10276" y="0"/>
                    </a:lnTo>
                    <a:lnTo>
                      <a:pt x="10490" y="0"/>
                    </a:lnTo>
                    <a:lnTo>
                      <a:pt x="10490" y="0"/>
                    </a:lnTo>
                    <a:lnTo>
                      <a:pt x="10704" y="43"/>
                    </a:lnTo>
                    <a:lnTo>
                      <a:pt x="10918" y="129"/>
                    </a:lnTo>
                    <a:lnTo>
                      <a:pt x="10918" y="129"/>
                    </a:lnTo>
                    <a:lnTo>
                      <a:pt x="10961" y="172"/>
                    </a:lnTo>
                    <a:lnTo>
                      <a:pt x="10961" y="172"/>
                    </a:lnTo>
                    <a:lnTo>
                      <a:pt x="11047" y="214"/>
                    </a:lnTo>
                    <a:lnTo>
                      <a:pt x="11047" y="214"/>
                    </a:lnTo>
                    <a:lnTo>
                      <a:pt x="11261" y="343"/>
                    </a:lnTo>
                    <a:lnTo>
                      <a:pt x="11475" y="514"/>
                    </a:lnTo>
                    <a:lnTo>
                      <a:pt x="11689" y="728"/>
                    </a:lnTo>
                    <a:lnTo>
                      <a:pt x="11860" y="985"/>
                    </a:lnTo>
                    <a:lnTo>
                      <a:pt x="12203" y="1499"/>
                    </a:lnTo>
                    <a:lnTo>
                      <a:pt x="12460" y="2098"/>
                    </a:lnTo>
                    <a:lnTo>
                      <a:pt x="12460" y="2098"/>
                    </a:lnTo>
                    <a:lnTo>
                      <a:pt x="12588" y="2441"/>
                    </a:lnTo>
                    <a:lnTo>
                      <a:pt x="12588" y="2441"/>
                    </a:lnTo>
                    <a:lnTo>
                      <a:pt x="12845" y="3340"/>
                    </a:lnTo>
                    <a:lnTo>
                      <a:pt x="13016" y="4153"/>
                    </a:lnTo>
                    <a:lnTo>
                      <a:pt x="13145" y="4881"/>
                    </a:lnTo>
                    <a:lnTo>
                      <a:pt x="13188" y="5395"/>
                    </a:lnTo>
                    <a:lnTo>
                      <a:pt x="13188" y="5395"/>
                    </a:lnTo>
                    <a:lnTo>
                      <a:pt x="13188" y="5524"/>
                    </a:lnTo>
                    <a:lnTo>
                      <a:pt x="13188" y="5524"/>
                    </a:lnTo>
                    <a:lnTo>
                      <a:pt x="13188" y="5609"/>
                    </a:lnTo>
                    <a:lnTo>
                      <a:pt x="13188" y="5609"/>
                    </a:lnTo>
                    <a:lnTo>
                      <a:pt x="14044" y="5652"/>
                    </a:lnTo>
                    <a:lnTo>
                      <a:pt x="14943" y="5780"/>
                    </a:lnTo>
                    <a:lnTo>
                      <a:pt x="15971" y="5995"/>
                    </a:lnTo>
                    <a:lnTo>
                      <a:pt x="15971" y="5995"/>
                    </a:lnTo>
                    <a:lnTo>
                      <a:pt x="15971" y="5995"/>
                    </a:lnTo>
                    <a:lnTo>
                      <a:pt x="16099" y="5995"/>
                    </a:lnTo>
                    <a:lnTo>
                      <a:pt x="16099" y="5995"/>
                    </a:lnTo>
                    <a:lnTo>
                      <a:pt x="16570" y="6123"/>
                    </a:lnTo>
                    <a:lnTo>
                      <a:pt x="16570" y="6123"/>
                    </a:lnTo>
                    <a:lnTo>
                      <a:pt x="16656" y="6166"/>
                    </a:lnTo>
                    <a:lnTo>
                      <a:pt x="16656" y="6166"/>
                    </a:lnTo>
                    <a:lnTo>
                      <a:pt x="17298" y="6337"/>
                    </a:lnTo>
                    <a:lnTo>
                      <a:pt x="17854" y="6551"/>
                    </a:lnTo>
                    <a:lnTo>
                      <a:pt x="17854" y="6551"/>
                    </a:lnTo>
                    <a:lnTo>
                      <a:pt x="18026" y="6680"/>
                    </a:lnTo>
                    <a:lnTo>
                      <a:pt x="18026" y="6680"/>
                    </a:lnTo>
                    <a:lnTo>
                      <a:pt x="18454" y="6894"/>
                    </a:lnTo>
                    <a:lnTo>
                      <a:pt x="18454" y="6894"/>
                    </a:lnTo>
                    <a:lnTo>
                      <a:pt x="18625" y="7022"/>
                    </a:lnTo>
                    <a:lnTo>
                      <a:pt x="18625" y="7022"/>
                    </a:lnTo>
                    <a:lnTo>
                      <a:pt x="18754" y="7108"/>
                    </a:lnTo>
                    <a:lnTo>
                      <a:pt x="18754" y="7108"/>
                    </a:lnTo>
                    <a:lnTo>
                      <a:pt x="18925" y="7279"/>
                    </a:lnTo>
                    <a:lnTo>
                      <a:pt x="19053" y="7450"/>
                    </a:lnTo>
                    <a:lnTo>
                      <a:pt x="19139" y="7664"/>
                    </a:lnTo>
                    <a:lnTo>
                      <a:pt x="19225" y="7836"/>
                    </a:lnTo>
                    <a:lnTo>
                      <a:pt x="19225" y="7836"/>
                    </a:lnTo>
                    <a:lnTo>
                      <a:pt x="19225" y="8007"/>
                    </a:lnTo>
                    <a:lnTo>
                      <a:pt x="19225" y="8221"/>
                    </a:lnTo>
                    <a:lnTo>
                      <a:pt x="19182" y="8392"/>
                    </a:lnTo>
                    <a:lnTo>
                      <a:pt x="19139" y="8563"/>
                    </a:lnTo>
                    <a:lnTo>
                      <a:pt x="18925" y="8949"/>
                    </a:lnTo>
                    <a:lnTo>
                      <a:pt x="18668" y="9291"/>
                    </a:lnTo>
                    <a:lnTo>
                      <a:pt x="18325" y="9634"/>
                    </a:lnTo>
                    <a:lnTo>
                      <a:pt x="17940" y="9976"/>
                    </a:lnTo>
                    <a:lnTo>
                      <a:pt x="17469" y="10319"/>
                    </a:lnTo>
                    <a:lnTo>
                      <a:pt x="17041" y="10619"/>
                    </a:lnTo>
                    <a:lnTo>
                      <a:pt x="16142" y="11175"/>
                    </a:lnTo>
                    <a:lnTo>
                      <a:pt x="15328" y="11603"/>
                    </a:lnTo>
                    <a:lnTo>
                      <a:pt x="14515" y="11989"/>
                    </a:lnTo>
                    <a:lnTo>
                      <a:pt x="14515" y="11989"/>
                    </a:lnTo>
                    <a:lnTo>
                      <a:pt x="14729" y="12759"/>
                    </a:lnTo>
                    <a:lnTo>
                      <a:pt x="14900" y="13573"/>
                    </a:lnTo>
                    <a:lnTo>
                      <a:pt x="15029" y="14600"/>
                    </a:lnTo>
                    <a:lnTo>
                      <a:pt x="15071" y="15114"/>
                    </a:lnTo>
                    <a:lnTo>
                      <a:pt x="15071" y="15628"/>
                    </a:lnTo>
                    <a:lnTo>
                      <a:pt x="15071" y="16142"/>
                    </a:lnTo>
                    <a:lnTo>
                      <a:pt x="14986" y="16613"/>
                    </a:lnTo>
                    <a:lnTo>
                      <a:pt x="14900" y="17084"/>
                    </a:lnTo>
                    <a:lnTo>
                      <a:pt x="14729" y="17469"/>
                    </a:lnTo>
                    <a:lnTo>
                      <a:pt x="14515" y="17812"/>
                    </a:lnTo>
                    <a:lnTo>
                      <a:pt x="14344" y="17940"/>
                    </a:lnTo>
                    <a:lnTo>
                      <a:pt x="14215" y="18068"/>
                    </a:lnTo>
                    <a:lnTo>
                      <a:pt x="14215" y="18068"/>
                    </a:lnTo>
                    <a:lnTo>
                      <a:pt x="14044" y="18154"/>
                    </a:lnTo>
                    <a:lnTo>
                      <a:pt x="13873" y="18240"/>
                    </a:lnTo>
                    <a:lnTo>
                      <a:pt x="13659" y="18282"/>
                    </a:lnTo>
                    <a:lnTo>
                      <a:pt x="13487" y="18282"/>
                    </a:lnTo>
                    <a:lnTo>
                      <a:pt x="13487" y="18282"/>
                    </a:lnTo>
                    <a:lnTo>
                      <a:pt x="13145" y="18240"/>
                    </a:lnTo>
                    <a:lnTo>
                      <a:pt x="12845" y="18197"/>
                    </a:lnTo>
                    <a:lnTo>
                      <a:pt x="12845" y="18197"/>
                    </a:lnTo>
                    <a:lnTo>
                      <a:pt x="12717" y="18154"/>
                    </a:lnTo>
                    <a:lnTo>
                      <a:pt x="12717" y="18154"/>
                    </a:lnTo>
                    <a:lnTo>
                      <a:pt x="12503" y="18068"/>
                    </a:lnTo>
                    <a:lnTo>
                      <a:pt x="12503" y="18068"/>
                    </a:lnTo>
                    <a:lnTo>
                      <a:pt x="12374" y="18026"/>
                    </a:lnTo>
                    <a:lnTo>
                      <a:pt x="12374" y="18026"/>
                    </a:lnTo>
                    <a:lnTo>
                      <a:pt x="12203" y="17940"/>
                    </a:lnTo>
                    <a:lnTo>
                      <a:pt x="12203" y="17940"/>
                    </a:lnTo>
                    <a:lnTo>
                      <a:pt x="12117" y="17897"/>
                    </a:lnTo>
                    <a:lnTo>
                      <a:pt x="12117" y="17897"/>
                    </a:lnTo>
                    <a:lnTo>
                      <a:pt x="11775" y="17726"/>
                    </a:lnTo>
                    <a:lnTo>
                      <a:pt x="11389" y="17469"/>
                    </a:lnTo>
                    <a:lnTo>
                      <a:pt x="10661" y="16955"/>
                    </a:lnTo>
                    <a:lnTo>
                      <a:pt x="10661" y="16955"/>
                    </a:lnTo>
                    <a:lnTo>
                      <a:pt x="10533" y="16870"/>
                    </a:lnTo>
                    <a:lnTo>
                      <a:pt x="10533" y="16870"/>
                    </a:lnTo>
                    <a:lnTo>
                      <a:pt x="10447" y="16784"/>
                    </a:lnTo>
                    <a:lnTo>
                      <a:pt x="10447" y="16784"/>
                    </a:lnTo>
                    <a:lnTo>
                      <a:pt x="10319" y="16698"/>
                    </a:lnTo>
                    <a:lnTo>
                      <a:pt x="10319" y="16698"/>
                    </a:lnTo>
                    <a:lnTo>
                      <a:pt x="10233" y="16613"/>
                    </a:lnTo>
                    <a:lnTo>
                      <a:pt x="10233" y="16613"/>
                    </a:lnTo>
                    <a:lnTo>
                      <a:pt x="10233" y="16613"/>
                    </a:lnTo>
                    <a:lnTo>
                      <a:pt x="9591" y="16056"/>
                    </a:lnTo>
                    <a:lnTo>
                      <a:pt x="9034" y="15542"/>
                    </a:lnTo>
                    <a:lnTo>
                      <a:pt x="8563" y="15071"/>
                    </a:lnTo>
                    <a:lnTo>
                      <a:pt x="8563" y="15071"/>
                    </a:lnTo>
                    <a:lnTo>
                      <a:pt x="8478" y="15114"/>
                    </a:lnTo>
                    <a:lnTo>
                      <a:pt x="8478" y="15114"/>
                    </a:lnTo>
                    <a:lnTo>
                      <a:pt x="8392" y="15157"/>
                    </a:lnTo>
                    <a:lnTo>
                      <a:pt x="8392" y="15157"/>
                    </a:lnTo>
                    <a:lnTo>
                      <a:pt x="7536" y="15585"/>
                    </a:lnTo>
                    <a:lnTo>
                      <a:pt x="6936" y="15842"/>
                    </a:lnTo>
                    <a:lnTo>
                      <a:pt x="6251" y="16142"/>
                    </a:lnTo>
                    <a:lnTo>
                      <a:pt x="5481" y="16441"/>
                    </a:lnTo>
                    <a:lnTo>
                      <a:pt x="4753" y="16656"/>
                    </a:lnTo>
                    <a:lnTo>
                      <a:pt x="4025" y="16827"/>
                    </a:lnTo>
                    <a:lnTo>
                      <a:pt x="3683" y="16870"/>
                    </a:lnTo>
                    <a:lnTo>
                      <a:pt x="3383" y="16870"/>
                    </a:lnTo>
                    <a:lnTo>
                      <a:pt x="3383" y="16870"/>
                    </a:lnTo>
                    <a:lnTo>
                      <a:pt x="3083" y="16870"/>
                    </a:lnTo>
                    <a:lnTo>
                      <a:pt x="2826" y="16827"/>
                    </a:lnTo>
                    <a:lnTo>
                      <a:pt x="2612" y="16741"/>
                    </a:lnTo>
                    <a:lnTo>
                      <a:pt x="2441" y="16613"/>
                    </a:lnTo>
                    <a:lnTo>
                      <a:pt x="2441" y="16613"/>
                    </a:lnTo>
                    <a:lnTo>
                      <a:pt x="2355" y="16570"/>
                    </a:lnTo>
                    <a:lnTo>
                      <a:pt x="2355" y="16570"/>
                    </a:lnTo>
                    <a:lnTo>
                      <a:pt x="2227" y="16441"/>
                    </a:lnTo>
                    <a:lnTo>
                      <a:pt x="2141" y="16227"/>
                    </a:lnTo>
                    <a:lnTo>
                      <a:pt x="2141" y="16227"/>
                    </a:lnTo>
                    <a:lnTo>
                      <a:pt x="2098" y="16185"/>
                    </a:lnTo>
                    <a:lnTo>
                      <a:pt x="2098" y="16185"/>
                    </a:lnTo>
                    <a:lnTo>
                      <a:pt x="2056" y="16056"/>
                    </a:lnTo>
                    <a:lnTo>
                      <a:pt x="2056" y="16056"/>
                    </a:lnTo>
                    <a:lnTo>
                      <a:pt x="2056" y="15970"/>
                    </a:lnTo>
                    <a:lnTo>
                      <a:pt x="2056" y="15970"/>
                    </a:lnTo>
                    <a:lnTo>
                      <a:pt x="2013" y="15885"/>
                    </a:lnTo>
                    <a:lnTo>
                      <a:pt x="2013" y="15885"/>
                    </a:lnTo>
                    <a:lnTo>
                      <a:pt x="2013" y="15842"/>
                    </a:lnTo>
                    <a:lnTo>
                      <a:pt x="2013" y="15842"/>
                    </a:lnTo>
                    <a:lnTo>
                      <a:pt x="2013" y="15756"/>
                    </a:lnTo>
                    <a:lnTo>
                      <a:pt x="2013" y="15756"/>
                    </a:lnTo>
                    <a:lnTo>
                      <a:pt x="2013" y="15585"/>
                    </a:lnTo>
                    <a:lnTo>
                      <a:pt x="2013" y="15585"/>
                    </a:lnTo>
                    <a:lnTo>
                      <a:pt x="2013" y="15285"/>
                    </a:lnTo>
                    <a:lnTo>
                      <a:pt x="2013" y="14900"/>
                    </a:lnTo>
                    <a:lnTo>
                      <a:pt x="2184" y="14129"/>
                    </a:lnTo>
                    <a:lnTo>
                      <a:pt x="2398" y="13316"/>
                    </a:lnTo>
                    <a:lnTo>
                      <a:pt x="2698" y="12545"/>
                    </a:lnTo>
                    <a:lnTo>
                      <a:pt x="2997" y="11860"/>
                    </a:lnTo>
                    <a:lnTo>
                      <a:pt x="3254" y="11261"/>
                    </a:lnTo>
                    <a:lnTo>
                      <a:pt x="3597" y="10619"/>
                    </a:lnTo>
                    <a:lnTo>
                      <a:pt x="3597" y="10576"/>
                    </a:lnTo>
                    <a:lnTo>
                      <a:pt x="3597" y="10576"/>
                    </a:lnTo>
                    <a:lnTo>
                      <a:pt x="2955" y="10019"/>
                    </a:lnTo>
                    <a:lnTo>
                      <a:pt x="2312" y="9420"/>
                    </a:lnTo>
                    <a:lnTo>
                      <a:pt x="1585" y="8692"/>
                    </a:lnTo>
                    <a:lnTo>
                      <a:pt x="1242" y="8264"/>
                    </a:lnTo>
                    <a:lnTo>
                      <a:pt x="900" y="7836"/>
                    </a:lnTo>
                    <a:lnTo>
                      <a:pt x="643" y="7407"/>
                    </a:lnTo>
                    <a:lnTo>
                      <a:pt x="386" y="6979"/>
                    </a:lnTo>
                    <a:lnTo>
                      <a:pt x="172" y="6551"/>
                    </a:lnTo>
                    <a:lnTo>
                      <a:pt x="43" y="6166"/>
                    </a:lnTo>
                    <a:lnTo>
                      <a:pt x="0" y="5780"/>
                    </a:lnTo>
                    <a:lnTo>
                      <a:pt x="43" y="5609"/>
                    </a:lnTo>
                    <a:lnTo>
                      <a:pt x="86" y="5438"/>
                    </a:lnTo>
                    <a:lnTo>
                      <a:pt x="86" y="5438"/>
                    </a:lnTo>
                    <a:lnTo>
                      <a:pt x="86" y="5352"/>
                    </a:lnTo>
                    <a:lnTo>
                      <a:pt x="86" y="5352"/>
                    </a:lnTo>
                    <a:lnTo>
                      <a:pt x="257" y="5095"/>
                    </a:lnTo>
                    <a:lnTo>
                      <a:pt x="514" y="4881"/>
                    </a:lnTo>
                    <a:lnTo>
                      <a:pt x="814" y="4710"/>
                    </a:lnTo>
                    <a:lnTo>
                      <a:pt x="1199" y="4582"/>
                    </a:lnTo>
                    <a:lnTo>
                      <a:pt x="1585" y="4496"/>
                    </a:lnTo>
                    <a:lnTo>
                      <a:pt x="2056" y="4453"/>
                    </a:lnTo>
                    <a:lnTo>
                      <a:pt x="2997" y="4410"/>
                    </a:lnTo>
                    <a:lnTo>
                      <a:pt x="2997" y="4410"/>
                    </a:lnTo>
                    <a:lnTo>
                      <a:pt x="3640" y="4410"/>
                    </a:lnTo>
                    <a:lnTo>
                      <a:pt x="4239" y="4453"/>
                    </a:lnTo>
                    <a:lnTo>
                      <a:pt x="5352" y="4582"/>
                    </a:lnTo>
                    <a:lnTo>
                      <a:pt x="6466" y="4753"/>
                    </a:lnTo>
                    <a:lnTo>
                      <a:pt x="6466" y="4753"/>
                    </a:lnTo>
                    <a:lnTo>
                      <a:pt x="6680" y="4153"/>
                    </a:lnTo>
                    <a:lnTo>
                      <a:pt x="6936" y="3511"/>
                    </a:lnTo>
                    <a:lnTo>
                      <a:pt x="7279" y="2783"/>
                    </a:lnTo>
                    <a:lnTo>
                      <a:pt x="7750" y="2013"/>
                    </a:lnTo>
                    <a:lnTo>
                      <a:pt x="8007" y="1627"/>
                    </a:lnTo>
                    <a:lnTo>
                      <a:pt x="8264" y="1242"/>
                    </a:lnTo>
                    <a:lnTo>
                      <a:pt x="8563" y="900"/>
                    </a:lnTo>
                    <a:lnTo>
                      <a:pt x="8863" y="643"/>
                    </a:lnTo>
                    <a:lnTo>
                      <a:pt x="9206" y="386"/>
                    </a:lnTo>
                    <a:lnTo>
                      <a:pt x="9548" y="172"/>
                    </a:lnTo>
                    <a:lnTo>
                      <a:pt x="9548" y="172"/>
                    </a:lnTo>
                    <a:lnTo>
                      <a:pt x="9891" y="43"/>
                    </a:lnTo>
                    <a:lnTo>
                      <a:pt x="9891" y="43"/>
                    </a:lnTo>
                    <a:lnTo>
                      <a:pt x="9976" y="43"/>
                    </a:lnTo>
                    <a:lnTo>
                      <a:pt x="10019" y="43"/>
                    </a:lnTo>
                    <a:lnTo>
                      <a:pt x="10019" y="43"/>
                    </a:lnTo>
                    <a:lnTo>
                      <a:pt x="10062" y="0"/>
                    </a:lnTo>
                    <a:lnTo>
                      <a:pt x="10062" y="0"/>
                    </a:lnTo>
                    <a:lnTo>
                      <a:pt x="10148" y="0"/>
                    </a:lnTo>
                    <a:lnTo>
                      <a:pt x="10190" y="0"/>
                    </a:lnTo>
                    <a:lnTo>
                      <a:pt x="10190" y="0"/>
                    </a:lnTo>
                    <a:lnTo>
                      <a:pt x="10190" y="0"/>
                    </a:lnTo>
                    <a:lnTo>
                      <a:pt x="10233" y="0"/>
                    </a:lnTo>
                    <a:lnTo>
                      <a:pt x="10233" y="0"/>
                    </a:lnTo>
                    <a:lnTo>
                      <a:pt x="1027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267;p49">
                <a:extLst>
                  <a:ext uri="{FF2B5EF4-FFF2-40B4-BE49-F238E27FC236}">
                    <a16:creationId xmlns:a16="http://schemas.microsoft.com/office/drawing/2014/main" id="{E730592C-ADA5-75D7-2080-0840CA42B547}"/>
                  </a:ext>
                </a:extLst>
              </p:cNvPr>
              <p:cNvSpPr/>
              <p:nvPr/>
            </p:nvSpPr>
            <p:spPr>
              <a:xfrm>
                <a:off x="4359100" y="1077450"/>
                <a:ext cx="549125" cy="525575"/>
              </a:xfrm>
              <a:custGeom>
                <a:avLst/>
                <a:gdLst/>
                <a:ahLst/>
                <a:cxnLst/>
                <a:rect l="l" t="t" r="r" b="b"/>
                <a:pathLst>
                  <a:path w="21965" h="21023" fill="none" extrusionOk="0">
                    <a:moveTo>
                      <a:pt x="11646" y="0"/>
                    </a:moveTo>
                    <a:lnTo>
                      <a:pt x="11646" y="0"/>
                    </a:lnTo>
                    <a:lnTo>
                      <a:pt x="11603" y="0"/>
                    </a:lnTo>
                    <a:lnTo>
                      <a:pt x="11603" y="0"/>
                    </a:lnTo>
                    <a:lnTo>
                      <a:pt x="11603" y="0"/>
                    </a:lnTo>
                    <a:lnTo>
                      <a:pt x="11518" y="0"/>
                    </a:lnTo>
                    <a:lnTo>
                      <a:pt x="11518" y="0"/>
                    </a:lnTo>
                    <a:lnTo>
                      <a:pt x="11389" y="0"/>
                    </a:lnTo>
                    <a:lnTo>
                      <a:pt x="11389" y="0"/>
                    </a:lnTo>
                    <a:lnTo>
                      <a:pt x="11304" y="0"/>
                    </a:lnTo>
                    <a:lnTo>
                      <a:pt x="11304" y="0"/>
                    </a:lnTo>
                    <a:lnTo>
                      <a:pt x="11132" y="43"/>
                    </a:lnTo>
                    <a:lnTo>
                      <a:pt x="11132" y="43"/>
                    </a:lnTo>
                    <a:lnTo>
                      <a:pt x="11089" y="43"/>
                    </a:lnTo>
                    <a:lnTo>
                      <a:pt x="11089" y="43"/>
                    </a:lnTo>
                    <a:lnTo>
                      <a:pt x="10961" y="86"/>
                    </a:lnTo>
                    <a:lnTo>
                      <a:pt x="10961" y="86"/>
                    </a:lnTo>
                    <a:lnTo>
                      <a:pt x="10619" y="172"/>
                    </a:lnTo>
                    <a:lnTo>
                      <a:pt x="10319" y="300"/>
                    </a:lnTo>
                    <a:lnTo>
                      <a:pt x="10319" y="300"/>
                    </a:lnTo>
                    <a:lnTo>
                      <a:pt x="9933" y="514"/>
                    </a:lnTo>
                    <a:lnTo>
                      <a:pt x="9548" y="771"/>
                    </a:lnTo>
                    <a:lnTo>
                      <a:pt x="9163" y="1114"/>
                    </a:lnTo>
                    <a:lnTo>
                      <a:pt x="8820" y="1456"/>
                    </a:lnTo>
                    <a:lnTo>
                      <a:pt x="8478" y="1884"/>
                    </a:lnTo>
                    <a:lnTo>
                      <a:pt x="8092" y="2398"/>
                    </a:lnTo>
                    <a:lnTo>
                      <a:pt x="7793" y="2912"/>
                    </a:lnTo>
                    <a:lnTo>
                      <a:pt x="7450" y="3511"/>
                    </a:lnTo>
                    <a:lnTo>
                      <a:pt x="7450" y="3511"/>
                    </a:lnTo>
                    <a:lnTo>
                      <a:pt x="6936" y="4582"/>
                    </a:lnTo>
                    <a:lnTo>
                      <a:pt x="6936" y="4582"/>
                    </a:lnTo>
                    <a:lnTo>
                      <a:pt x="5738" y="4453"/>
                    </a:lnTo>
                    <a:lnTo>
                      <a:pt x="5053" y="4410"/>
                    </a:lnTo>
                    <a:lnTo>
                      <a:pt x="4367" y="4367"/>
                    </a:lnTo>
                    <a:lnTo>
                      <a:pt x="4367" y="4367"/>
                    </a:lnTo>
                    <a:lnTo>
                      <a:pt x="3468" y="4410"/>
                    </a:lnTo>
                    <a:lnTo>
                      <a:pt x="2912" y="4496"/>
                    </a:lnTo>
                    <a:lnTo>
                      <a:pt x="2270" y="4624"/>
                    </a:lnTo>
                    <a:lnTo>
                      <a:pt x="1670" y="4796"/>
                    </a:lnTo>
                    <a:lnTo>
                      <a:pt x="1370" y="4967"/>
                    </a:lnTo>
                    <a:lnTo>
                      <a:pt x="1071" y="5138"/>
                    </a:lnTo>
                    <a:lnTo>
                      <a:pt x="814" y="5309"/>
                    </a:lnTo>
                    <a:lnTo>
                      <a:pt x="600" y="5566"/>
                    </a:lnTo>
                    <a:lnTo>
                      <a:pt x="386" y="5823"/>
                    </a:lnTo>
                    <a:lnTo>
                      <a:pt x="214" y="6123"/>
                    </a:lnTo>
                    <a:lnTo>
                      <a:pt x="214" y="6123"/>
                    </a:lnTo>
                    <a:lnTo>
                      <a:pt x="129" y="6337"/>
                    </a:lnTo>
                    <a:lnTo>
                      <a:pt x="129" y="6337"/>
                    </a:lnTo>
                    <a:lnTo>
                      <a:pt x="43" y="6851"/>
                    </a:lnTo>
                    <a:lnTo>
                      <a:pt x="0" y="7365"/>
                    </a:lnTo>
                    <a:lnTo>
                      <a:pt x="86" y="7878"/>
                    </a:lnTo>
                    <a:lnTo>
                      <a:pt x="257" y="8435"/>
                    </a:lnTo>
                    <a:lnTo>
                      <a:pt x="557" y="9034"/>
                    </a:lnTo>
                    <a:lnTo>
                      <a:pt x="899" y="9634"/>
                    </a:lnTo>
                    <a:lnTo>
                      <a:pt x="1370" y="10276"/>
                    </a:lnTo>
                    <a:lnTo>
                      <a:pt x="1970" y="10961"/>
                    </a:lnTo>
                    <a:lnTo>
                      <a:pt x="1970" y="10961"/>
                    </a:lnTo>
                    <a:lnTo>
                      <a:pt x="2612" y="11689"/>
                    </a:lnTo>
                    <a:lnTo>
                      <a:pt x="3254" y="12288"/>
                    </a:lnTo>
                    <a:lnTo>
                      <a:pt x="3254" y="12288"/>
                    </a:lnTo>
                    <a:lnTo>
                      <a:pt x="2826" y="13359"/>
                    </a:lnTo>
                    <a:lnTo>
                      <a:pt x="2569" y="13958"/>
                    </a:lnTo>
                    <a:lnTo>
                      <a:pt x="2398" y="14557"/>
                    </a:lnTo>
                    <a:lnTo>
                      <a:pt x="2227" y="15200"/>
                    </a:lnTo>
                    <a:lnTo>
                      <a:pt x="2098" y="15842"/>
                    </a:lnTo>
                    <a:lnTo>
                      <a:pt x="2013" y="16441"/>
                    </a:lnTo>
                    <a:lnTo>
                      <a:pt x="1970" y="17041"/>
                    </a:lnTo>
                    <a:lnTo>
                      <a:pt x="1970" y="17041"/>
                    </a:lnTo>
                    <a:lnTo>
                      <a:pt x="2013" y="17255"/>
                    </a:lnTo>
                    <a:lnTo>
                      <a:pt x="2013" y="17298"/>
                    </a:lnTo>
                    <a:lnTo>
                      <a:pt x="2013" y="17340"/>
                    </a:lnTo>
                    <a:lnTo>
                      <a:pt x="2013" y="17340"/>
                    </a:lnTo>
                    <a:lnTo>
                      <a:pt x="2013" y="17383"/>
                    </a:lnTo>
                    <a:lnTo>
                      <a:pt x="2013" y="17383"/>
                    </a:lnTo>
                    <a:lnTo>
                      <a:pt x="2055" y="17512"/>
                    </a:lnTo>
                    <a:lnTo>
                      <a:pt x="2055" y="17512"/>
                    </a:lnTo>
                    <a:lnTo>
                      <a:pt x="2055" y="17683"/>
                    </a:lnTo>
                    <a:lnTo>
                      <a:pt x="2055" y="17683"/>
                    </a:lnTo>
                    <a:lnTo>
                      <a:pt x="2098" y="17769"/>
                    </a:lnTo>
                    <a:lnTo>
                      <a:pt x="2098" y="17769"/>
                    </a:lnTo>
                    <a:lnTo>
                      <a:pt x="2184" y="18026"/>
                    </a:lnTo>
                    <a:lnTo>
                      <a:pt x="2184" y="18026"/>
                    </a:lnTo>
                    <a:lnTo>
                      <a:pt x="2227" y="18111"/>
                    </a:lnTo>
                    <a:lnTo>
                      <a:pt x="2227" y="18154"/>
                    </a:lnTo>
                    <a:lnTo>
                      <a:pt x="2227" y="18154"/>
                    </a:lnTo>
                    <a:lnTo>
                      <a:pt x="2227" y="18154"/>
                    </a:lnTo>
                    <a:lnTo>
                      <a:pt x="2355" y="18411"/>
                    </a:lnTo>
                    <a:lnTo>
                      <a:pt x="2484" y="18625"/>
                    </a:lnTo>
                    <a:lnTo>
                      <a:pt x="2655" y="18796"/>
                    </a:lnTo>
                    <a:lnTo>
                      <a:pt x="2826" y="18967"/>
                    </a:lnTo>
                    <a:lnTo>
                      <a:pt x="2869" y="19010"/>
                    </a:lnTo>
                    <a:lnTo>
                      <a:pt x="2869" y="19010"/>
                    </a:lnTo>
                    <a:lnTo>
                      <a:pt x="2869" y="19010"/>
                    </a:lnTo>
                    <a:lnTo>
                      <a:pt x="2955" y="19096"/>
                    </a:lnTo>
                    <a:lnTo>
                      <a:pt x="2955" y="19096"/>
                    </a:lnTo>
                    <a:lnTo>
                      <a:pt x="3340" y="19310"/>
                    </a:lnTo>
                    <a:lnTo>
                      <a:pt x="3768" y="19481"/>
                    </a:lnTo>
                    <a:lnTo>
                      <a:pt x="4239" y="19567"/>
                    </a:lnTo>
                    <a:lnTo>
                      <a:pt x="4753" y="19610"/>
                    </a:lnTo>
                    <a:lnTo>
                      <a:pt x="4753" y="19610"/>
                    </a:lnTo>
                    <a:lnTo>
                      <a:pt x="5352" y="19567"/>
                    </a:lnTo>
                    <a:lnTo>
                      <a:pt x="5994" y="19481"/>
                    </a:lnTo>
                    <a:lnTo>
                      <a:pt x="6637" y="19310"/>
                    </a:lnTo>
                    <a:lnTo>
                      <a:pt x="7322" y="19096"/>
                    </a:lnTo>
                    <a:lnTo>
                      <a:pt x="7964" y="18882"/>
                    </a:lnTo>
                    <a:lnTo>
                      <a:pt x="8563" y="18625"/>
                    </a:lnTo>
                    <a:lnTo>
                      <a:pt x="9677" y="18111"/>
                    </a:lnTo>
                    <a:lnTo>
                      <a:pt x="9677" y="18111"/>
                    </a:lnTo>
                    <a:lnTo>
                      <a:pt x="10148" y="18539"/>
                    </a:lnTo>
                    <a:lnTo>
                      <a:pt x="10704" y="19053"/>
                    </a:lnTo>
                    <a:lnTo>
                      <a:pt x="10918" y="19224"/>
                    </a:lnTo>
                    <a:lnTo>
                      <a:pt x="10918" y="19224"/>
                    </a:lnTo>
                    <a:lnTo>
                      <a:pt x="10961" y="19224"/>
                    </a:lnTo>
                    <a:lnTo>
                      <a:pt x="10961" y="19224"/>
                    </a:lnTo>
                    <a:lnTo>
                      <a:pt x="11047" y="19310"/>
                    </a:lnTo>
                    <a:lnTo>
                      <a:pt x="11047" y="19310"/>
                    </a:lnTo>
                    <a:lnTo>
                      <a:pt x="11218" y="19438"/>
                    </a:lnTo>
                    <a:lnTo>
                      <a:pt x="11218" y="19438"/>
                    </a:lnTo>
                    <a:lnTo>
                      <a:pt x="12074" y="20038"/>
                    </a:lnTo>
                    <a:lnTo>
                      <a:pt x="12502" y="20295"/>
                    </a:lnTo>
                    <a:lnTo>
                      <a:pt x="12888" y="20509"/>
                    </a:lnTo>
                    <a:lnTo>
                      <a:pt x="12888" y="20509"/>
                    </a:lnTo>
                    <a:lnTo>
                      <a:pt x="12931" y="20509"/>
                    </a:lnTo>
                    <a:lnTo>
                      <a:pt x="12973" y="20552"/>
                    </a:lnTo>
                    <a:lnTo>
                      <a:pt x="12973" y="20552"/>
                    </a:lnTo>
                    <a:lnTo>
                      <a:pt x="13230" y="20680"/>
                    </a:lnTo>
                    <a:lnTo>
                      <a:pt x="13230" y="20680"/>
                    </a:lnTo>
                    <a:lnTo>
                      <a:pt x="13359" y="20723"/>
                    </a:lnTo>
                    <a:lnTo>
                      <a:pt x="13359" y="20723"/>
                    </a:lnTo>
                    <a:lnTo>
                      <a:pt x="13616" y="20809"/>
                    </a:lnTo>
                    <a:lnTo>
                      <a:pt x="13616" y="20809"/>
                    </a:lnTo>
                    <a:lnTo>
                      <a:pt x="13830" y="20894"/>
                    </a:lnTo>
                    <a:lnTo>
                      <a:pt x="13830" y="20894"/>
                    </a:lnTo>
                    <a:lnTo>
                      <a:pt x="14343" y="20980"/>
                    </a:lnTo>
                    <a:lnTo>
                      <a:pt x="14857" y="21023"/>
                    </a:lnTo>
                    <a:lnTo>
                      <a:pt x="14857" y="21023"/>
                    </a:lnTo>
                    <a:lnTo>
                      <a:pt x="15243" y="21023"/>
                    </a:lnTo>
                    <a:lnTo>
                      <a:pt x="15628" y="20937"/>
                    </a:lnTo>
                    <a:lnTo>
                      <a:pt x="16013" y="20766"/>
                    </a:lnTo>
                    <a:lnTo>
                      <a:pt x="16356" y="20594"/>
                    </a:lnTo>
                    <a:lnTo>
                      <a:pt x="16356" y="20594"/>
                    </a:lnTo>
                    <a:lnTo>
                      <a:pt x="16656" y="20338"/>
                    </a:lnTo>
                    <a:lnTo>
                      <a:pt x="16955" y="20038"/>
                    </a:lnTo>
                    <a:lnTo>
                      <a:pt x="17212" y="19695"/>
                    </a:lnTo>
                    <a:lnTo>
                      <a:pt x="17383" y="19310"/>
                    </a:lnTo>
                    <a:lnTo>
                      <a:pt x="17555" y="18925"/>
                    </a:lnTo>
                    <a:lnTo>
                      <a:pt x="17683" y="18496"/>
                    </a:lnTo>
                    <a:lnTo>
                      <a:pt x="17769" y="18026"/>
                    </a:lnTo>
                    <a:lnTo>
                      <a:pt x="17812" y="17597"/>
                    </a:lnTo>
                    <a:lnTo>
                      <a:pt x="17812" y="16655"/>
                    </a:lnTo>
                    <a:lnTo>
                      <a:pt x="17769" y="15756"/>
                    </a:lnTo>
                    <a:lnTo>
                      <a:pt x="17640" y="14900"/>
                    </a:lnTo>
                    <a:lnTo>
                      <a:pt x="17512" y="14087"/>
                    </a:lnTo>
                    <a:lnTo>
                      <a:pt x="17512" y="14087"/>
                    </a:lnTo>
                    <a:lnTo>
                      <a:pt x="18282" y="13658"/>
                    </a:lnTo>
                    <a:lnTo>
                      <a:pt x="19139" y="13145"/>
                    </a:lnTo>
                    <a:lnTo>
                      <a:pt x="19139" y="13145"/>
                    </a:lnTo>
                    <a:lnTo>
                      <a:pt x="19524" y="12888"/>
                    </a:lnTo>
                    <a:lnTo>
                      <a:pt x="19995" y="12588"/>
                    </a:lnTo>
                    <a:lnTo>
                      <a:pt x="20509" y="12160"/>
                    </a:lnTo>
                    <a:lnTo>
                      <a:pt x="21023" y="11646"/>
                    </a:lnTo>
                    <a:lnTo>
                      <a:pt x="21280" y="11346"/>
                    </a:lnTo>
                    <a:lnTo>
                      <a:pt x="21494" y="11047"/>
                    </a:lnTo>
                    <a:lnTo>
                      <a:pt x="21665" y="10747"/>
                    </a:lnTo>
                    <a:lnTo>
                      <a:pt x="21793" y="10404"/>
                    </a:lnTo>
                    <a:lnTo>
                      <a:pt x="21922" y="10062"/>
                    </a:lnTo>
                    <a:lnTo>
                      <a:pt x="21965" y="9677"/>
                    </a:lnTo>
                    <a:lnTo>
                      <a:pt x="21965" y="9291"/>
                    </a:lnTo>
                    <a:lnTo>
                      <a:pt x="21922" y="8906"/>
                    </a:lnTo>
                    <a:lnTo>
                      <a:pt x="21922" y="8906"/>
                    </a:lnTo>
                    <a:lnTo>
                      <a:pt x="21793" y="8521"/>
                    </a:lnTo>
                    <a:lnTo>
                      <a:pt x="21622" y="8135"/>
                    </a:lnTo>
                    <a:lnTo>
                      <a:pt x="21365" y="7793"/>
                    </a:lnTo>
                    <a:lnTo>
                      <a:pt x="21023" y="7450"/>
                    </a:lnTo>
                    <a:lnTo>
                      <a:pt x="21023" y="7450"/>
                    </a:lnTo>
                    <a:lnTo>
                      <a:pt x="20851" y="7322"/>
                    </a:lnTo>
                    <a:lnTo>
                      <a:pt x="20851" y="7322"/>
                    </a:lnTo>
                    <a:lnTo>
                      <a:pt x="20595" y="7150"/>
                    </a:lnTo>
                    <a:lnTo>
                      <a:pt x="20595" y="7150"/>
                    </a:lnTo>
                    <a:lnTo>
                      <a:pt x="20038" y="6808"/>
                    </a:lnTo>
                    <a:lnTo>
                      <a:pt x="20038" y="6808"/>
                    </a:lnTo>
                    <a:lnTo>
                      <a:pt x="19781" y="6679"/>
                    </a:lnTo>
                    <a:lnTo>
                      <a:pt x="19781" y="6679"/>
                    </a:lnTo>
                    <a:lnTo>
                      <a:pt x="19139" y="6423"/>
                    </a:lnTo>
                    <a:lnTo>
                      <a:pt x="18411" y="6209"/>
                    </a:lnTo>
                    <a:lnTo>
                      <a:pt x="18411" y="6209"/>
                    </a:lnTo>
                    <a:lnTo>
                      <a:pt x="18325" y="6166"/>
                    </a:lnTo>
                    <a:lnTo>
                      <a:pt x="18325" y="6166"/>
                    </a:lnTo>
                    <a:lnTo>
                      <a:pt x="18325" y="6166"/>
                    </a:lnTo>
                    <a:lnTo>
                      <a:pt x="18325" y="6166"/>
                    </a:lnTo>
                    <a:lnTo>
                      <a:pt x="17812" y="6037"/>
                    </a:lnTo>
                    <a:lnTo>
                      <a:pt x="17726" y="6037"/>
                    </a:lnTo>
                    <a:lnTo>
                      <a:pt x="17683" y="6037"/>
                    </a:lnTo>
                    <a:lnTo>
                      <a:pt x="17683" y="6037"/>
                    </a:lnTo>
                    <a:lnTo>
                      <a:pt x="17640" y="5994"/>
                    </a:lnTo>
                    <a:lnTo>
                      <a:pt x="17640" y="5994"/>
                    </a:lnTo>
                    <a:lnTo>
                      <a:pt x="16656" y="5823"/>
                    </a:lnTo>
                    <a:lnTo>
                      <a:pt x="15799" y="5695"/>
                    </a:lnTo>
                    <a:lnTo>
                      <a:pt x="15799" y="5695"/>
                    </a:lnTo>
                    <a:lnTo>
                      <a:pt x="15585" y="4624"/>
                    </a:lnTo>
                    <a:lnTo>
                      <a:pt x="15457" y="3982"/>
                    </a:lnTo>
                    <a:lnTo>
                      <a:pt x="15243" y="3383"/>
                    </a:lnTo>
                    <a:lnTo>
                      <a:pt x="15243" y="3383"/>
                    </a:lnTo>
                    <a:lnTo>
                      <a:pt x="15114" y="2955"/>
                    </a:lnTo>
                    <a:lnTo>
                      <a:pt x="15114" y="2955"/>
                    </a:lnTo>
                    <a:lnTo>
                      <a:pt x="14900" y="2526"/>
                    </a:lnTo>
                    <a:lnTo>
                      <a:pt x="14686" y="2098"/>
                    </a:lnTo>
                    <a:lnTo>
                      <a:pt x="14472" y="1713"/>
                    </a:lnTo>
                    <a:lnTo>
                      <a:pt x="14215" y="1370"/>
                    </a:lnTo>
                    <a:lnTo>
                      <a:pt x="13958" y="1028"/>
                    </a:lnTo>
                    <a:lnTo>
                      <a:pt x="13658" y="771"/>
                    </a:lnTo>
                    <a:lnTo>
                      <a:pt x="13359" y="557"/>
                    </a:lnTo>
                    <a:lnTo>
                      <a:pt x="13059" y="343"/>
                    </a:lnTo>
                    <a:lnTo>
                      <a:pt x="13059" y="343"/>
                    </a:lnTo>
                    <a:lnTo>
                      <a:pt x="13016" y="343"/>
                    </a:lnTo>
                    <a:lnTo>
                      <a:pt x="12973" y="300"/>
                    </a:lnTo>
                    <a:lnTo>
                      <a:pt x="12931" y="300"/>
                    </a:lnTo>
                    <a:lnTo>
                      <a:pt x="12931" y="300"/>
                    </a:lnTo>
                    <a:lnTo>
                      <a:pt x="12931" y="300"/>
                    </a:lnTo>
                    <a:lnTo>
                      <a:pt x="12845" y="257"/>
                    </a:lnTo>
                    <a:lnTo>
                      <a:pt x="12845" y="257"/>
                    </a:lnTo>
                    <a:lnTo>
                      <a:pt x="12802" y="214"/>
                    </a:lnTo>
                    <a:lnTo>
                      <a:pt x="12802" y="214"/>
                    </a:lnTo>
                    <a:lnTo>
                      <a:pt x="12417" y="86"/>
                    </a:lnTo>
                    <a:lnTo>
                      <a:pt x="12031" y="43"/>
                    </a:lnTo>
                    <a:lnTo>
                      <a:pt x="12031" y="43"/>
                    </a:lnTo>
                    <a:lnTo>
                      <a:pt x="1164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268;p49">
                <a:extLst>
                  <a:ext uri="{FF2B5EF4-FFF2-40B4-BE49-F238E27FC236}">
                    <a16:creationId xmlns:a16="http://schemas.microsoft.com/office/drawing/2014/main" id="{1E372627-9928-4208-0227-07E6F36B715A}"/>
                  </a:ext>
                </a:extLst>
              </p:cNvPr>
              <p:cNvSpPr/>
              <p:nvPr/>
            </p:nvSpPr>
            <p:spPr>
              <a:xfrm>
                <a:off x="4393352" y="1111700"/>
                <a:ext cx="480625" cy="457075"/>
              </a:xfrm>
              <a:custGeom>
                <a:avLst/>
                <a:gdLst/>
                <a:ahLst/>
                <a:cxnLst/>
                <a:rect l="l" t="t" r="r" b="b"/>
                <a:pathLst>
                  <a:path w="19225" h="18283" extrusionOk="0">
                    <a:moveTo>
                      <a:pt x="10062" y="0"/>
                    </a:moveTo>
                    <a:lnTo>
                      <a:pt x="10019" y="43"/>
                    </a:lnTo>
                    <a:lnTo>
                      <a:pt x="9891" y="43"/>
                    </a:lnTo>
                    <a:lnTo>
                      <a:pt x="9548" y="172"/>
                    </a:lnTo>
                    <a:lnTo>
                      <a:pt x="9206" y="386"/>
                    </a:lnTo>
                    <a:lnTo>
                      <a:pt x="8863" y="643"/>
                    </a:lnTo>
                    <a:lnTo>
                      <a:pt x="8563" y="900"/>
                    </a:lnTo>
                    <a:lnTo>
                      <a:pt x="8264" y="1242"/>
                    </a:lnTo>
                    <a:lnTo>
                      <a:pt x="8007" y="1627"/>
                    </a:lnTo>
                    <a:lnTo>
                      <a:pt x="7750" y="2013"/>
                    </a:lnTo>
                    <a:lnTo>
                      <a:pt x="7279" y="2783"/>
                    </a:lnTo>
                    <a:lnTo>
                      <a:pt x="6936" y="3511"/>
                    </a:lnTo>
                    <a:lnTo>
                      <a:pt x="6680" y="4153"/>
                    </a:lnTo>
                    <a:lnTo>
                      <a:pt x="6466" y="4753"/>
                    </a:lnTo>
                    <a:lnTo>
                      <a:pt x="5566" y="4582"/>
                    </a:lnTo>
                    <a:lnTo>
                      <a:pt x="4624" y="4496"/>
                    </a:lnTo>
                    <a:lnTo>
                      <a:pt x="3554" y="4410"/>
                    </a:lnTo>
                    <a:lnTo>
                      <a:pt x="2441" y="4410"/>
                    </a:lnTo>
                    <a:lnTo>
                      <a:pt x="1927" y="4453"/>
                    </a:lnTo>
                    <a:lnTo>
                      <a:pt x="1413" y="4539"/>
                    </a:lnTo>
                    <a:lnTo>
                      <a:pt x="985" y="4667"/>
                    </a:lnTo>
                    <a:lnTo>
                      <a:pt x="600" y="4839"/>
                    </a:lnTo>
                    <a:lnTo>
                      <a:pt x="300" y="5053"/>
                    </a:lnTo>
                    <a:lnTo>
                      <a:pt x="172" y="5181"/>
                    </a:lnTo>
                    <a:lnTo>
                      <a:pt x="86" y="5352"/>
                    </a:lnTo>
                    <a:lnTo>
                      <a:pt x="86" y="5438"/>
                    </a:lnTo>
                    <a:lnTo>
                      <a:pt x="43" y="5609"/>
                    </a:lnTo>
                    <a:lnTo>
                      <a:pt x="0" y="5780"/>
                    </a:lnTo>
                    <a:lnTo>
                      <a:pt x="43" y="6166"/>
                    </a:lnTo>
                    <a:lnTo>
                      <a:pt x="172" y="6551"/>
                    </a:lnTo>
                    <a:lnTo>
                      <a:pt x="386" y="6979"/>
                    </a:lnTo>
                    <a:lnTo>
                      <a:pt x="643" y="7407"/>
                    </a:lnTo>
                    <a:lnTo>
                      <a:pt x="942" y="7836"/>
                    </a:lnTo>
                    <a:lnTo>
                      <a:pt x="1242" y="8264"/>
                    </a:lnTo>
                    <a:lnTo>
                      <a:pt x="1585" y="8692"/>
                    </a:lnTo>
                    <a:lnTo>
                      <a:pt x="2312" y="9420"/>
                    </a:lnTo>
                    <a:lnTo>
                      <a:pt x="2955" y="10019"/>
                    </a:lnTo>
                    <a:lnTo>
                      <a:pt x="3597" y="10576"/>
                    </a:lnTo>
                    <a:lnTo>
                      <a:pt x="3597" y="10619"/>
                    </a:lnTo>
                    <a:lnTo>
                      <a:pt x="3254" y="11261"/>
                    </a:lnTo>
                    <a:lnTo>
                      <a:pt x="2997" y="11860"/>
                    </a:lnTo>
                    <a:lnTo>
                      <a:pt x="2698" y="12545"/>
                    </a:lnTo>
                    <a:lnTo>
                      <a:pt x="2398" y="13316"/>
                    </a:lnTo>
                    <a:lnTo>
                      <a:pt x="2184" y="14129"/>
                    </a:lnTo>
                    <a:lnTo>
                      <a:pt x="2013" y="14900"/>
                    </a:lnTo>
                    <a:lnTo>
                      <a:pt x="2013" y="15285"/>
                    </a:lnTo>
                    <a:lnTo>
                      <a:pt x="2013" y="15585"/>
                    </a:lnTo>
                    <a:lnTo>
                      <a:pt x="2013" y="15756"/>
                    </a:lnTo>
                    <a:lnTo>
                      <a:pt x="2013" y="15842"/>
                    </a:lnTo>
                    <a:lnTo>
                      <a:pt x="2013" y="15885"/>
                    </a:lnTo>
                    <a:lnTo>
                      <a:pt x="2056" y="15970"/>
                    </a:lnTo>
                    <a:lnTo>
                      <a:pt x="2056" y="16056"/>
                    </a:lnTo>
                    <a:lnTo>
                      <a:pt x="2098" y="16185"/>
                    </a:lnTo>
                    <a:lnTo>
                      <a:pt x="2141" y="16227"/>
                    </a:lnTo>
                    <a:lnTo>
                      <a:pt x="2227" y="16441"/>
                    </a:lnTo>
                    <a:lnTo>
                      <a:pt x="2355" y="16570"/>
                    </a:lnTo>
                    <a:lnTo>
                      <a:pt x="2441" y="16613"/>
                    </a:lnTo>
                    <a:lnTo>
                      <a:pt x="2698" y="16741"/>
                    </a:lnTo>
                    <a:lnTo>
                      <a:pt x="2997" y="16827"/>
                    </a:lnTo>
                    <a:lnTo>
                      <a:pt x="3340" y="16870"/>
                    </a:lnTo>
                    <a:lnTo>
                      <a:pt x="3768" y="16870"/>
                    </a:lnTo>
                    <a:lnTo>
                      <a:pt x="4153" y="16784"/>
                    </a:lnTo>
                    <a:lnTo>
                      <a:pt x="4624" y="16698"/>
                    </a:lnTo>
                    <a:lnTo>
                      <a:pt x="5524" y="16399"/>
                    </a:lnTo>
                    <a:lnTo>
                      <a:pt x="6423" y="16056"/>
                    </a:lnTo>
                    <a:lnTo>
                      <a:pt x="7279" y="15714"/>
                    </a:lnTo>
                    <a:lnTo>
                      <a:pt x="8392" y="15157"/>
                    </a:lnTo>
                    <a:lnTo>
                      <a:pt x="8478" y="15114"/>
                    </a:lnTo>
                    <a:lnTo>
                      <a:pt x="8563" y="15071"/>
                    </a:lnTo>
                    <a:lnTo>
                      <a:pt x="9034" y="15542"/>
                    </a:lnTo>
                    <a:lnTo>
                      <a:pt x="9591" y="16056"/>
                    </a:lnTo>
                    <a:lnTo>
                      <a:pt x="10233" y="16613"/>
                    </a:lnTo>
                    <a:lnTo>
                      <a:pt x="10319" y="16698"/>
                    </a:lnTo>
                    <a:lnTo>
                      <a:pt x="10447" y="16784"/>
                    </a:lnTo>
                    <a:lnTo>
                      <a:pt x="10533" y="16870"/>
                    </a:lnTo>
                    <a:lnTo>
                      <a:pt x="10661" y="16955"/>
                    </a:lnTo>
                    <a:lnTo>
                      <a:pt x="11389" y="17469"/>
                    </a:lnTo>
                    <a:lnTo>
                      <a:pt x="11775" y="17726"/>
                    </a:lnTo>
                    <a:lnTo>
                      <a:pt x="12117" y="17897"/>
                    </a:lnTo>
                    <a:lnTo>
                      <a:pt x="12203" y="17940"/>
                    </a:lnTo>
                    <a:lnTo>
                      <a:pt x="12374" y="18026"/>
                    </a:lnTo>
                    <a:lnTo>
                      <a:pt x="12503" y="18068"/>
                    </a:lnTo>
                    <a:lnTo>
                      <a:pt x="12717" y="18154"/>
                    </a:lnTo>
                    <a:lnTo>
                      <a:pt x="12845" y="18197"/>
                    </a:lnTo>
                    <a:lnTo>
                      <a:pt x="13188" y="18282"/>
                    </a:lnTo>
                    <a:lnTo>
                      <a:pt x="13573" y="18282"/>
                    </a:lnTo>
                    <a:lnTo>
                      <a:pt x="13915" y="18240"/>
                    </a:lnTo>
                    <a:lnTo>
                      <a:pt x="14215" y="18068"/>
                    </a:lnTo>
                    <a:lnTo>
                      <a:pt x="14344" y="17940"/>
                    </a:lnTo>
                    <a:lnTo>
                      <a:pt x="14515" y="17812"/>
                    </a:lnTo>
                    <a:lnTo>
                      <a:pt x="14729" y="17469"/>
                    </a:lnTo>
                    <a:lnTo>
                      <a:pt x="14900" y="17084"/>
                    </a:lnTo>
                    <a:lnTo>
                      <a:pt x="14986" y="16613"/>
                    </a:lnTo>
                    <a:lnTo>
                      <a:pt x="15071" y="16142"/>
                    </a:lnTo>
                    <a:lnTo>
                      <a:pt x="15071" y="15628"/>
                    </a:lnTo>
                    <a:lnTo>
                      <a:pt x="15071" y="15114"/>
                    </a:lnTo>
                    <a:lnTo>
                      <a:pt x="15029" y="14600"/>
                    </a:lnTo>
                    <a:lnTo>
                      <a:pt x="14900" y="13573"/>
                    </a:lnTo>
                    <a:lnTo>
                      <a:pt x="14729" y="12759"/>
                    </a:lnTo>
                    <a:lnTo>
                      <a:pt x="14515" y="11989"/>
                    </a:lnTo>
                    <a:lnTo>
                      <a:pt x="15328" y="11603"/>
                    </a:lnTo>
                    <a:lnTo>
                      <a:pt x="16142" y="11175"/>
                    </a:lnTo>
                    <a:lnTo>
                      <a:pt x="17041" y="10619"/>
                    </a:lnTo>
                    <a:lnTo>
                      <a:pt x="17469" y="10319"/>
                    </a:lnTo>
                    <a:lnTo>
                      <a:pt x="17940" y="9976"/>
                    </a:lnTo>
                    <a:lnTo>
                      <a:pt x="18325" y="9634"/>
                    </a:lnTo>
                    <a:lnTo>
                      <a:pt x="18668" y="9291"/>
                    </a:lnTo>
                    <a:lnTo>
                      <a:pt x="18925" y="8949"/>
                    </a:lnTo>
                    <a:lnTo>
                      <a:pt x="19139" y="8563"/>
                    </a:lnTo>
                    <a:lnTo>
                      <a:pt x="19182" y="8392"/>
                    </a:lnTo>
                    <a:lnTo>
                      <a:pt x="19225" y="8221"/>
                    </a:lnTo>
                    <a:lnTo>
                      <a:pt x="19225" y="8007"/>
                    </a:lnTo>
                    <a:lnTo>
                      <a:pt x="19225" y="7836"/>
                    </a:lnTo>
                    <a:lnTo>
                      <a:pt x="19139" y="7664"/>
                    </a:lnTo>
                    <a:lnTo>
                      <a:pt x="19053" y="7450"/>
                    </a:lnTo>
                    <a:lnTo>
                      <a:pt x="18925" y="7279"/>
                    </a:lnTo>
                    <a:lnTo>
                      <a:pt x="18754" y="7108"/>
                    </a:lnTo>
                    <a:lnTo>
                      <a:pt x="18625" y="7022"/>
                    </a:lnTo>
                    <a:lnTo>
                      <a:pt x="18454" y="6894"/>
                    </a:lnTo>
                    <a:lnTo>
                      <a:pt x="18026" y="6680"/>
                    </a:lnTo>
                    <a:lnTo>
                      <a:pt x="17854" y="6551"/>
                    </a:lnTo>
                    <a:lnTo>
                      <a:pt x="17298" y="6337"/>
                    </a:lnTo>
                    <a:lnTo>
                      <a:pt x="16656" y="6166"/>
                    </a:lnTo>
                    <a:lnTo>
                      <a:pt x="16570" y="6123"/>
                    </a:lnTo>
                    <a:lnTo>
                      <a:pt x="16099" y="5995"/>
                    </a:lnTo>
                    <a:lnTo>
                      <a:pt x="15971" y="5995"/>
                    </a:lnTo>
                    <a:lnTo>
                      <a:pt x="14943" y="5780"/>
                    </a:lnTo>
                    <a:lnTo>
                      <a:pt x="14044" y="5652"/>
                    </a:lnTo>
                    <a:lnTo>
                      <a:pt x="13188" y="5609"/>
                    </a:lnTo>
                    <a:lnTo>
                      <a:pt x="13188" y="5524"/>
                    </a:lnTo>
                    <a:lnTo>
                      <a:pt x="13188" y="5395"/>
                    </a:lnTo>
                    <a:lnTo>
                      <a:pt x="13145" y="4881"/>
                    </a:lnTo>
                    <a:lnTo>
                      <a:pt x="13016" y="4153"/>
                    </a:lnTo>
                    <a:lnTo>
                      <a:pt x="12845" y="3340"/>
                    </a:lnTo>
                    <a:lnTo>
                      <a:pt x="12588" y="2441"/>
                    </a:lnTo>
                    <a:lnTo>
                      <a:pt x="12460" y="2098"/>
                    </a:lnTo>
                    <a:lnTo>
                      <a:pt x="12203" y="1499"/>
                    </a:lnTo>
                    <a:lnTo>
                      <a:pt x="11860" y="985"/>
                    </a:lnTo>
                    <a:lnTo>
                      <a:pt x="11689" y="728"/>
                    </a:lnTo>
                    <a:lnTo>
                      <a:pt x="11475" y="514"/>
                    </a:lnTo>
                    <a:lnTo>
                      <a:pt x="11261" y="343"/>
                    </a:lnTo>
                    <a:lnTo>
                      <a:pt x="11047" y="214"/>
                    </a:lnTo>
                    <a:lnTo>
                      <a:pt x="10961" y="172"/>
                    </a:lnTo>
                    <a:lnTo>
                      <a:pt x="10918" y="129"/>
                    </a:lnTo>
                    <a:lnTo>
                      <a:pt x="10704" y="43"/>
                    </a:lnTo>
                    <a:lnTo>
                      <a:pt x="10490" y="0"/>
                    </a:lnTo>
                    <a:close/>
                  </a:path>
                </a:pathLst>
              </a:custGeom>
              <a:solidFill>
                <a:srgbClr val="FFC51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4400" b="1">
                    <a:latin typeface="UTM Guanine" panose="02040603050506020204" pitchFamily="18" charset="0"/>
                  </a:rPr>
                  <a:t>2</a:t>
                </a:r>
                <a:endParaRPr sz="4400" b="1">
                  <a:latin typeface="UTM Guanine" panose="02040603050506020204" pitchFamily="18" charset="0"/>
                </a:endParaRPr>
              </a:p>
            </p:txBody>
          </p:sp>
          <p:sp>
            <p:nvSpPr>
              <p:cNvPr id="11" name="Google Shape;4269;p49">
                <a:extLst>
                  <a:ext uri="{FF2B5EF4-FFF2-40B4-BE49-F238E27FC236}">
                    <a16:creationId xmlns:a16="http://schemas.microsoft.com/office/drawing/2014/main" id="{26BF4569-2151-EF1F-4439-2D5DDDAD32F1}"/>
                  </a:ext>
                </a:extLst>
              </p:cNvPr>
              <p:cNvSpPr/>
              <p:nvPr/>
            </p:nvSpPr>
            <p:spPr>
              <a:xfrm>
                <a:off x="4393350" y="1111700"/>
                <a:ext cx="480625" cy="457075"/>
              </a:xfrm>
              <a:custGeom>
                <a:avLst/>
                <a:gdLst/>
                <a:ahLst/>
                <a:cxnLst/>
                <a:rect l="l" t="t" r="r" b="b"/>
                <a:pathLst>
                  <a:path w="19225" h="18283" fill="none" extrusionOk="0">
                    <a:moveTo>
                      <a:pt x="14515" y="11989"/>
                    </a:moveTo>
                    <a:lnTo>
                      <a:pt x="14515" y="11989"/>
                    </a:lnTo>
                    <a:lnTo>
                      <a:pt x="14729" y="12759"/>
                    </a:lnTo>
                    <a:lnTo>
                      <a:pt x="14900" y="13573"/>
                    </a:lnTo>
                    <a:lnTo>
                      <a:pt x="15029" y="14600"/>
                    </a:lnTo>
                    <a:lnTo>
                      <a:pt x="15071" y="15114"/>
                    </a:lnTo>
                    <a:lnTo>
                      <a:pt x="15071" y="15628"/>
                    </a:lnTo>
                    <a:lnTo>
                      <a:pt x="15071" y="16142"/>
                    </a:lnTo>
                    <a:lnTo>
                      <a:pt x="14986" y="16613"/>
                    </a:lnTo>
                    <a:lnTo>
                      <a:pt x="14900" y="17084"/>
                    </a:lnTo>
                    <a:lnTo>
                      <a:pt x="14729" y="17469"/>
                    </a:lnTo>
                    <a:lnTo>
                      <a:pt x="14515" y="17812"/>
                    </a:lnTo>
                    <a:lnTo>
                      <a:pt x="14344" y="17940"/>
                    </a:lnTo>
                    <a:lnTo>
                      <a:pt x="14215" y="18068"/>
                    </a:lnTo>
                    <a:lnTo>
                      <a:pt x="14215" y="18068"/>
                    </a:lnTo>
                    <a:lnTo>
                      <a:pt x="13915" y="18240"/>
                    </a:lnTo>
                    <a:lnTo>
                      <a:pt x="13573" y="18282"/>
                    </a:lnTo>
                    <a:lnTo>
                      <a:pt x="13188" y="18282"/>
                    </a:lnTo>
                    <a:lnTo>
                      <a:pt x="12845" y="18197"/>
                    </a:lnTo>
                    <a:lnTo>
                      <a:pt x="12845" y="18197"/>
                    </a:lnTo>
                    <a:lnTo>
                      <a:pt x="12717" y="18154"/>
                    </a:lnTo>
                    <a:lnTo>
                      <a:pt x="12717" y="18154"/>
                    </a:lnTo>
                    <a:lnTo>
                      <a:pt x="12503" y="18068"/>
                    </a:lnTo>
                    <a:lnTo>
                      <a:pt x="12503" y="18068"/>
                    </a:lnTo>
                    <a:lnTo>
                      <a:pt x="12374" y="18026"/>
                    </a:lnTo>
                    <a:lnTo>
                      <a:pt x="12374" y="18026"/>
                    </a:lnTo>
                    <a:lnTo>
                      <a:pt x="12203" y="17940"/>
                    </a:lnTo>
                    <a:lnTo>
                      <a:pt x="12203" y="17940"/>
                    </a:lnTo>
                    <a:lnTo>
                      <a:pt x="12117" y="17897"/>
                    </a:lnTo>
                    <a:lnTo>
                      <a:pt x="12117" y="17897"/>
                    </a:lnTo>
                    <a:lnTo>
                      <a:pt x="11775" y="17726"/>
                    </a:lnTo>
                    <a:lnTo>
                      <a:pt x="11389" y="17469"/>
                    </a:lnTo>
                    <a:lnTo>
                      <a:pt x="10661" y="16955"/>
                    </a:lnTo>
                    <a:lnTo>
                      <a:pt x="10661" y="16955"/>
                    </a:lnTo>
                    <a:lnTo>
                      <a:pt x="10533" y="16870"/>
                    </a:lnTo>
                    <a:lnTo>
                      <a:pt x="10533" y="16870"/>
                    </a:lnTo>
                    <a:lnTo>
                      <a:pt x="10447" y="16784"/>
                    </a:lnTo>
                    <a:lnTo>
                      <a:pt x="10447" y="16784"/>
                    </a:lnTo>
                    <a:lnTo>
                      <a:pt x="10319" y="16698"/>
                    </a:lnTo>
                    <a:lnTo>
                      <a:pt x="10319" y="16698"/>
                    </a:lnTo>
                    <a:lnTo>
                      <a:pt x="10233" y="16613"/>
                    </a:lnTo>
                    <a:lnTo>
                      <a:pt x="10233" y="16613"/>
                    </a:lnTo>
                    <a:lnTo>
                      <a:pt x="10233" y="16613"/>
                    </a:lnTo>
                    <a:lnTo>
                      <a:pt x="9591" y="16056"/>
                    </a:lnTo>
                    <a:lnTo>
                      <a:pt x="9034" y="15542"/>
                    </a:lnTo>
                    <a:lnTo>
                      <a:pt x="8563" y="15071"/>
                    </a:lnTo>
                    <a:lnTo>
                      <a:pt x="8563" y="15071"/>
                    </a:lnTo>
                    <a:lnTo>
                      <a:pt x="8478" y="15114"/>
                    </a:lnTo>
                    <a:lnTo>
                      <a:pt x="8478" y="15114"/>
                    </a:lnTo>
                    <a:lnTo>
                      <a:pt x="8392" y="15157"/>
                    </a:lnTo>
                    <a:lnTo>
                      <a:pt x="8392" y="15157"/>
                    </a:lnTo>
                    <a:lnTo>
                      <a:pt x="7279" y="15714"/>
                    </a:lnTo>
                    <a:lnTo>
                      <a:pt x="6423" y="16056"/>
                    </a:lnTo>
                    <a:lnTo>
                      <a:pt x="5524" y="16399"/>
                    </a:lnTo>
                    <a:lnTo>
                      <a:pt x="4624" y="16698"/>
                    </a:lnTo>
                    <a:lnTo>
                      <a:pt x="4153" y="16784"/>
                    </a:lnTo>
                    <a:lnTo>
                      <a:pt x="3768" y="16870"/>
                    </a:lnTo>
                    <a:lnTo>
                      <a:pt x="3340" y="16870"/>
                    </a:lnTo>
                    <a:lnTo>
                      <a:pt x="2997" y="16827"/>
                    </a:lnTo>
                    <a:lnTo>
                      <a:pt x="2698" y="16741"/>
                    </a:lnTo>
                    <a:lnTo>
                      <a:pt x="2441" y="16613"/>
                    </a:lnTo>
                    <a:lnTo>
                      <a:pt x="2441" y="16613"/>
                    </a:lnTo>
                    <a:lnTo>
                      <a:pt x="2355" y="16570"/>
                    </a:lnTo>
                    <a:lnTo>
                      <a:pt x="2355" y="16570"/>
                    </a:lnTo>
                    <a:lnTo>
                      <a:pt x="2227" y="16441"/>
                    </a:lnTo>
                    <a:lnTo>
                      <a:pt x="2141" y="16227"/>
                    </a:lnTo>
                    <a:lnTo>
                      <a:pt x="2141" y="16227"/>
                    </a:lnTo>
                    <a:lnTo>
                      <a:pt x="2098" y="16185"/>
                    </a:lnTo>
                    <a:lnTo>
                      <a:pt x="2098" y="16185"/>
                    </a:lnTo>
                    <a:lnTo>
                      <a:pt x="2056" y="16056"/>
                    </a:lnTo>
                    <a:lnTo>
                      <a:pt x="2056" y="16056"/>
                    </a:lnTo>
                    <a:lnTo>
                      <a:pt x="2056" y="15970"/>
                    </a:lnTo>
                    <a:lnTo>
                      <a:pt x="2056" y="15970"/>
                    </a:lnTo>
                    <a:lnTo>
                      <a:pt x="2013" y="15885"/>
                    </a:lnTo>
                    <a:lnTo>
                      <a:pt x="2013" y="15885"/>
                    </a:lnTo>
                    <a:lnTo>
                      <a:pt x="2013" y="15842"/>
                    </a:lnTo>
                    <a:lnTo>
                      <a:pt x="2013" y="15842"/>
                    </a:lnTo>
                    <a:lnTo>
                      <a:pt x="2013" y="15756"/>
                    </a:lnTo>
                    <a:lnTo>
                      <a:pt x="2013" y="15756"/>
                    </a:lnTo>
                    <a:lnTo>
                      <a:pt x="2013" y="15585"/>
                    </a:lnTo>
                    <a:lnTo>
                      <a:pt x="2013" y="15585"/>
                    </a:lnTo>
                    <a:lnTo>
                      <a:pt x="2013" y="15285"/>
                    </a:lnTo>
                    <a:lnTo>
                      <a:pt x="2013" y="14900"/>
                    </a:lnTo>
                    <a:lnTo>
                      <a:pt x="2184" y="14129"/>
                    </a:lnTo>
                    <a:lnTo>
                      <a:pt x="2398" y="13316"/>
                    </a:lnTo>
                    <a:lnTo>
                      <a:pt x="2698" y="12545"/>
                    </a:lnTo>
                    <a:lnTo>
                      <a:pt x="2997" y="11860"/>
                    </a:lnTo>
                    <a:lnTo>
                      <a:pt x="3254" y="11261"/>
                    </a:lnTo>
                    <a:lnTo>
                      <a:pt x="3597" y="10619"/>
                    </a:lnTo>
                    <a:lnTo>
                      <a:pt x="3597" y="10576"/>
                    </a:lnTo>
                    <a:lnTo>
                      <a:pt x="3597" y="10576"/>
                    </a:lnTo>
                    <a:lnTo>
                      <a:pt x="2955" y="10019"/>
                    </a:lnTo>
                    <a:lnTo>
                      <a:pt x="2312" y="9420"/>
                    </a:lnTo>
                    <a:lnTo>
                      <a:pt x="1585" y="8692"/>
                    </a:lnTo>
                    <a:lnTo>
                      <a:pt x="1242" y="8264"/>
                    </a:lnTo>
                    <a:lnTo>
                      <a:pt x="942" y="7836"/>
                    </a:lnTo>
                    <a:lnTo>
                      <a:pt x="643" y="7407"/>
                    </a:lnTo>
                    <a:lnTo>
                      <a:pt x="386" y="6979"/>
                    </a:lnTo>
                    <a:lnTo>
                      <a:pt x="172" y="6551"/>
                    </a:lnTo>
                    <a:lnTo>
                      <a:pt x="43" y="6166"/>
                    </a:lnTo>
                    <a:lnTo>
                      <a:pt x="0" y="5780"/>
                    </a:lnTo>
                    <a:lnTo>
                      <a:pt x="43" y="5609"/>
                    </a:lnTo>
                    <a:lnTo>
                      <a:pt x="86" y="5438"/>
                    </a:lnTo>
                    <a:lnTo>
                      <a:pt x="86" y="5438"/>
                    </a:lnTo>
                    <a:lnTo>
                      <a:pt x="86" y="5352"/>
                    </a:lnTo>
                    <a:lnTo>
                      <a:pt x="86" y="5352"/>
                    </a:lnTo>
                    <a:lnTo>
                      <a:pt x="172" y="5181"/>
                    </a:lnTo>
                    <a:lnTo>
                      <a:pt x="300" y="5053"/>
                    </a:lnTo>
                    <a:lnTo>
                      <a:pt x="600" y="4839"/>
                    </a:lnTo>
                    <a:lnTo>
                      <a:pt x="985" y="4667"/>
                    </a:lnTo>
                    <a:lnTo>
                      <a:pt x="1413" y="4539"/>
                    </a:lnTo>
                    <a:lnTo>
                      <a:pt x="1927" y="4453"/>
                    </a:lnTo>
                    <a:lnTo>
                      <a:pt x="2441" y="4410"/>
                    </a:lnTo>
                    <a:lnTo>
                      <a:pt x="2997" y="4410"/>
                    </a:lnTo>
                    <a:lnTo>
                      <a:pt x="3554" y="4410"/>
                    </a:lnTo>
                    <a:lnTo>
                      <a:pt x="4624" y="4496"/>
                    </a:lnTo>
                    <a:lnTo>
                      <a:pt x="5566" y="4582"/>
                    </a:lnTo>
                    <a:lnTo>
                      <a:pt x="6466" y="4753"/>
                    </a:lnTo>
                    <a:lnTo>
                      <a:pt x="6466" y="4753"/>
                    </a:lnTo>
                    <a:lnTo>
                      <a:pt x="6680" y="4153"/>
                    </a:lnTo>
                    <a:lnTo>
                      <a:pt x="6936" y="3511"/>
                    </a:lnTo>
                    <a:lnTo>
                      <a:pt x="7279" y="2783"/>
                    </a:lnTo>
                    <a:lnTo>
                      <a:pt x="7750" y="2013"/>
                    </a:lnTo>
                    <a:lnTo>
                      <a:pt x="8007" y="1627"/>
                    </a:lnTo>
                    <a:lnTo>
                      <a:pt x="8264" y="1242"/>
                    </a:lnTo>
                    <a:lnTo>
                      <a:pt x="8563" y="900"/>
                    </a:lnTo>
                    <a:lnTo>
                      <a:pt x="8863" y="643"/>
                    </a:lnTo>
                    <a:lnTo>
                      <a:pt x="9206" y="386"/>
                    </a:lnTo>
                    <a:lnTo>
                      <a:pt x="9548" y="172"/>
                    </a:lnTo>
                    <a:lnTo>
                      <a:pt x="9548" y="172"/>
                    </a:lnTo>
                    <a:lnTo>
                      <a:pt x="9891" y="43"/>
                    </a:lnTo>
                    <a:lnTo>
                      <a:pt x="9891" y="43"/>
                    </a:lnTo>
                    <a:lnTo>
                      <a:pt x="9976" y="43"/>
                    </a:lnTo>
                    <a:lnTo>
                      <a:pt x="10019" y="43"/>
                    </a:lnTo>
                    <a:lnTo>
                      <a:pt x="10019" y="43"/>
                    </a:lnTo>
                    <a:lnTo>
                      <a:pt x="10062" y="0"/>
                    </a:lnTo>
                    <a:lnTo>
                      <a:pt x="10062" y="0"/>
                    </a:lnTo>
                    <a:lnTo>
                      <a:pt x="10148" y="0"/>
                    </a:lnTo>
                    <a:lnTo>
                      <a:pt x="10148" y="0"/>
                    </a:lnTo>
                    <a:lnTo>
                      <a:pt x="10190" y="0"/>
                    </a:lnTo>
                    <a:lnTo>
                      <a:pt x="10190" y="0"/>
                    </a:lnTo>
                    <a:lnTo>
                      <a:pt x="10233" y="0"/>
                    </a:lnTo>
                    <a:lnTo>
                      <a:pt x="10233" y="0"/>
                    </a:lnTo>
                    <a:lnTo>
                      <a:pt x="10490" y="0"/>
                    </a:lnTo>
                    <a:lnTo>
                      <a:pt x="10490" y="0"/>
                    </a:lnTo>
                    <a:lnTo>
                      <a:pt x="10704" y="43"/>
                    </a:lnTo>
                    <a:lnTo>
                      <a:pt x="10918" y="129"/>
                    </a:lnTo>
                    <a:lnTo>
                      <a:pt x="10918" y="129"/>
                    </a:lnTo>
                    <a:lnTo>
                      <a:pt x="10961" y="172"/>
                    </a:lnTo>
                    <a:lnTo>
                      <a:pt x="10961" y="172"/>
                    </a:lnTo>
                    <a:lnTo>
                      <a:pt x="11047" y="214"/>
                    </a:lnTo>
                    <a:lnTo>
                      <a:pt x="11047" y="214"/>
                    </a:lnTo>
                    <a:lnTo>
                      <a:pt x="11261" y="343"/>
                    </a:lnTo>
                    <a:lnTo>
                      <a:pt x="11475" y="514"/>
                    </a:lnTo>
                    <a:lnTo>
                      <a:pt x="11689" y="728"/>
                    </a:lnTo>
                    <a:lnTo>
                      <a:pt x="11860" y="985"/>
                    </a:lnTo>
                    <a:lnTo>
                      <a:pt x="12203" y="1499"/>
                    </a:lnTo>
                    <a:lnTo>
                      <a:pt x="12460" y="2098"/>
                    </a:lnTo>
                    <a:lnTo>
                      <a:pt x="12460" y="2098"/>
                    </a:lnTo>
                    <a:lnTo>
                      <a:pt x="12588" y="2441"/>
                    </a:lnTo>
                    <a:lnTo>
                      <a:pt x="12588" y="2441"/>
                    </a:lnTo>
                    <a:lnTo>
                      <a:pt x="12845" y="3340"/>
                    </a:lnTo>
                    <a:lnTo>
                      <a:pt x="13016" y="4153"/>
                    </a:lnTo>
                    <a:lnTo>
                      <a:pt x="13145" y="4881"/>
                    </a:lnTo>
                    <a:lnTo>
                      <a:pt x="13188" y="5395"/>
                    </a:lnTo>
                    <a:lnTo>
                      <a:pt x="13188" y="5395"/>
                    </a:lnTo>
                    <a:lnTo>
                      <a:pt x="13188" y="5524"/>
                    </a:lnTo>
                    <a:lnTo>
                      <a:pt x="13188" y="5524"/>
                    </a:lnTo>
                    <a:lnTo>
                      <a:pt x="13188" y="5609"/>
                    </a:lnTo>
                    <a:lnTo>
                      <a:pt x="13188" y="5609"/>
                    </a:lnTo>
                    <a:lnTo>
                      <a:pt x="14044" y="5652"/>
                    </a:lnTo>
                    <a:lnTo>
                      <a:pt x="14943" y="5780"/>
                    </a:lnTo>
                    <a:lnTo>
                      <a:pt x="15971" y="5995"/>
                    </a:lnTo>
                    <a:lnTo>
                      <a:pt x="15971" y="5995"/>
                    </a:lnTo>
                    <a:lnTo>
                      <a:pt x="15971" y="5995"/>
                    </a:lnTo>
                    <a:lnTo>
                      <a:pt x="16099" y="5995"/>
                    </a:lnTo>
                    <a:lnTo>
                      <a:pt x="16099" y="5995"/>
                    </a:lnTo>
                    <a:lnTo>
                      <a:pt x="16570" y="6123"/>
                    </a:lnTo>
                    <a:lnTo>
                      <a:pt x="16570" y="6123"/>
                    </a:lnTo>
                    <a:lnTo>
                      <a:pt x="16656" y="6166"/>
                    </a:lnTo>
                    <a:lnTo>
                      <a:pt x="16656" y="6166"/>
                    </a:lnTo>
                    <a:lnTo>
                      <a:pt x="17298" y="6337"/>
                    </a:lnTo>
                    <a:lnTo>
                      <a:pt x="17854" y="6551"/>
                    </a:lnTo>
                    <a:lnTo>
                      <a:pt x="17854" y="6551"/>
                    </a:lnTo>
                    <a:lnTo>
                      <a:pt x="18026" y="6680"/>
                    </a:lnTo>
                    <a:lnTo>
                      <a:pt x="18026" y="6680"/>
                    </a:lnTo>
                    <a:lnTo>
                      <a:pt x="18454" y="6894"/>
                    </a:lnTo>
                    <a:lnTo>
                      <a:pt x="18454" y="6894"/>
                    </a:lnTo>
                    <a:lnTo>
                      <a:pt x="18625" y="7022"/>
                    </a:lnTo>
                    <a:lnTo>
                      <a:pt x="18625" y="7022"/>
                    </a:lnTo>
                    <a:lnTo>
                      <a:pt x="18754" y="7108"/>
                    </a:lnTo>
                    <a:lnTo>
                      <a:pt x="18754" y="7108"/>
                    </a:lnTo>
                    <a:lnTo>
                      <a:pt x="18925" y="7279"/>
                    </a:lnTo>
                    <a:lnTo>
                      <a:pt x="19053" y="7450"/>
                    </a:lnTo>
                    <a:lnTo>
                      <a:pt x="19139" y="7664"/>
                    </a:lnTo>
                    <a:lnTo>
                      <a:pt x="19225" y="7836"/>
                    </a:lnTo>
                    <a:lnTo>
                      <a:pt x="19225" y="7836"/>
                    </a:lnTo>
                    <a:lnTo>
                      <a:pt x="19225" y="8007"/>
                    </a:lnTo>
                    <a:lnTo>
                      <a:pt x="19225" y="8221"/>
                    </a:lnTo>
                    <a:lnTo>
                      <a:pt x="19182" y="8392"/>
                    </a:lnTo>
                    <a:lnTo>
                      <a:pt x="19139" y="8563"/>
                    </a:lnTo>
                    <a:lnTo>
                      <a:pt x="18925" y="8949"/>
                    </a:lnTo>
                    <a:lnTo>
                      <a:pt x="18668" y="9291"/>
                    </a:lnTo>
                    <a:lnTo>
                      <a:pt x="18325" y="9634"/>
                    </a:lnTo>
                    <a:lnTo>
                      <a:pt x="17940" y="9976"/>
                    </a:lnTo>
                    <a:lnTo>
                      <a:pt x="17469" y="10319"/>
                    </a:lnTo>
                    <a:lnTo>
                      <a:pt x="17041" y="10619"/>
                    </a:lnTo>
                    <a:lnTo>
                      <a:pt x="16142" y="11175"/>
                    </a:lnTo>
                    <a:lnTo>
                      <a:pt x="15328" y="11603"/>
                    </a:lnTo>
                    <a:lnTo>
                      <a:pt x="14515" y="119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270;p49">
                <a:extLst>
                  <a:ext uri="{FF2B5EF4-FFF2-40B4-BE49-F238E27FC236}">
                    <a16:creationId xmlns:a16="http://schemas.microsoft.com/office/drawing/2014/main" id="{C4157CBC-D541-BAEF-C1C2-85F2A7A2EEF0}"/>
                  </a:ext>
                </a:extLst>
              </p:cNvPr>
              <p:cNvSpPr/>
              <p:nvPr/>
            </p:nvSpPr>
            <p:spPr>
              <a:xfrm>
                <a:off x="4649175" y="1111700"/>
                <a:ext cx="25" cy="25"/>
              </a:xfrm>
              <a:custGeom>
                <a:avLst/>
                <a:gdLst/>
                <a:ahLst/>
                <a:cxnLst/>
                <a:rect l="l" t="t" r="r" b="b"/>
                <a:pathLst>
                  <a:path w="1" h="1" extrusionOk="0">
                    <a:moveTo>
                      <a:pt x="0" y="0"/>
                    </a:moveTo>
                    <a:lnTo>
                      <a:pt x="0" y="0"/>
                    </a:lnTo>
                    <a:lnTo>
                      <a:pt x="0" y="0"/>
                    </a:lnTo>
                    <a:lnTo>
                      <a:pt x="0" y="0"/>
                    </a:lnTo>
                    <a:lnTo>
                      <a:pt x="0" y="0"/>
                    </a:lnTo>
                    <a:lnTo>
                      <a:pt x="0" y="0"/>
                    </a:lnTo>
                    <a:lnTo>
                      <a:pt x="0" y="0"/>
                    </a:lnTo>
                    <a:lnTo>
                      <a:pt x="0" y="0"/>
                    </a:lnTo>
                    <a:close/>
                  </a:path>
                </a:pathLst>
              </a:custGeom>
              <a:solidFill>
                <a:srgbClr val="FCC5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271;p49">
                <a:extLst>
                  <a:ext uri="{FF2B5EF4-FFF2-40B4-BE49-F238E27FC236}">
                    <a16:creationId xmlns:a16="http://schemas.microsoft.com/office/drawing/2014/main" id="{BBC77B9B-DA48-8217-C76D-E642BEB3064F}"/>
                  </a:ext>
                </a:extLst>
              </p:cNvPr>
              <p:cNvSpPr/>
              <p:nvPr/>
            </p:nvSpPr>
            <p:spPr>
              <a:xfrm>
                <a:off x="4649175" y="1111700"/>
                <a:ext cx="25" cy="25"/>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272;p49">
                <a:extLst>
                  <a:ext uri="{FF2B5EF4-FFF2-40B4-BE49-F238E27FC236}">
                    <a16:creationId xmlns:a16="http://schemas.microsoft.com/office/drawing/2014/main" id="{13F33A9E-E0EB-E498-21B0-74A1BDDC9699}"/>
                  </a:ext>
                </a:extLst>
              </p:cNvPr>
              <p:cNvSpPr/>
              <p:nvPr/>
            </p:nvSpPr>
            <p:spPr>
              <a:xfrm>
                <a:off x="4648100" y="1111700"/>
                <a:ext cx="1100" cy="25"/>
              </a:xfrm>
              <a:custGeom>
                <a:avLst/>
                <a:gdLst/>
                <a:ahLst/>
                <a:cxnLst/>
                <a:rect l="l" t="t" r="r" b="b"/>
                <a:pathLst>
                  <a:path w="44" h="1" extrusionOk="0">
                    <a:moveTo>
                      <a:pt x="0" y="0"/>
                    </a:moveTo>
                    <a:lnTo>
                      <a:pt x="0" y="0"/>
                    </a:lnTo>
                    <a:lnTo>
                      <a:pt x="0" y="0"/>
                    </a:lnTo>
                    <a:lnTo>
                      <a:pt x="0" y="0"/>
                    </a:lnTo>
                    <a:lnTo>
                      <a:pt x="0" y="0"/>
                    </a:lnTo>
                    <a:lnTo>
                      <a:pt x="0" y="0"/>
                    </a:lnTo>
                    <a:lnTo>
                      <a:pt x="0" y="0"/>
                    </a:lnTo>
                    <a:lnTo>
                      <a:pt x="0" y="0"/>
                    </a:lnTo>
                    <a:lnTo>
                      <a:pt x="0" y="0"/>
                    </a:lnTo>
                    <a:lnTo>
                      <a:pt x="0" y="0"/>
                    </a:lnTo>
                    <a:close/>
                    <a:moveTo>
                      <a:pt x="43" y="0"/>
                    </a:moveTo>
                    <a:lnTo>
                      <a:pt x="43" y="0"/>
                    </a:lnTo>
                    <a:lnTo>
                      <a:pt x="43" y="0"/>
                    </a:lnTo>
                    <a:lnTo>
                      <a:pt x="43" y="0"/>
                    </a:lnTo>
                    <a:lnTo>
                      <a:pt x="43" y="0"/>
                    </a:lnTo>
                    <a:lnTo>
                      <a:pt x="43" y="0"/>
                    </a:lnTo>
                    <a:close/>
                  </a:path>
                </a:pathLst>
              </a:custGeom>
              <a:solidFill>
                <a:srgbClr val="FCC5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273;p49">
                <a:extLst>
                  <a:ext uri="{FF2B5EF4-FFF2-40B4-BE49-F238E27FC236}">
                    <a16:creationId xmlns:a16="http://schemas.microsoft.com/office/drawing/2014/main" id="{DD42DFEB-8D7F-7B06-F6A9-CB9D4A476034}"/>
                  </a:ext>
                </a:extLst>
              </p:cNvPr>
              <p:cNvSpPr/>
              <p:nvPr/>
            </p:nvSpPr>
            <p:spPr>
              <a:xfrm>
                <a:off x="4648100" y="1111700"/>
                <a:ext cx="25" cy="25"/>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274;p49">
                <a:extLst>
                  <a:ext uri="{FF2B5EF4-FFF2-40B4-BE49-F238E27FC236}">
                    <a16:creationId xmlns:a16="http://schemas.microsoft.com/office/drawing/2014/main" id="{9FB1F71A-55B1-DC04-8DE9-A9B332E99192}"/>
                  </a:ext>
                </a:extLst>
              </p:cNvPr>
              <p:cNvSpPr/>
              <p:nvPr/>
            </p:nvSpPr>
            <p:spPr>
              <a:xfrm>
                <a:off x="4649175" y="1111700"/>
                <a:ext cx="25" cy="25"/>
              </a:xfrm>
              <a:custGeom>
                <a:avLst/>
                <a:gdLst/>
                <a:ahLst/>
                <a:cxnLst/>
                <a:rect l="l" t="t" r="r" b="b"/>
                <a:pathLst>
                  <a:path w="1" h="1" fill="none" extrusionOk="0">
                    <a:moveTo>
                      <a:pt x="0" y="0"/>
                    </a:move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75;p49">
                <a:extLst>
                  <a:ext uri="{FF2B5EF4-FFF2-40B4-BE49-F238E27FC236}">
                    <a16:creationId xmlns:a16="http://schemas.microsoft.com/office/drawing/2014/main" id="{2474CD08-DA1F-48C3-3BAA-D57BFF622765}"/>
                  </a:ext>
                </a:extLst>
              </p:cNvPr>
              <p:cNvSpPr/>
              <p:nvPr/>
            </p:nvSpPr>
            <p:spPr>
              <a:xfrm>
                <a:off x="4653450" y="1111700"/>
                <a:ext cx="25" cy="25"/>
              </a:xfrm>
              <a:custGeom>
                <a:avLst/>
                <a:gdLst/>
                <a:ahLst/>
                <a:cxnLst/>
                <a:rect l="l" t="t" r="r" b="b"/>
                <a:pathLst>
                  <a:path w="1" h="1" extrusionOk="0">
                    <a:moveTo>
                      <a:pt x="1" y="0"/>
                    </a:moveTo>
                    <a:lnTo>
                      <a:pt x="1" y="0"/>
                    </a:lnTo>
                    <a:lnTo>
                      <a:pt x="1" y="0"/>
                    </a:lnTo>
                    <a:lnTo>
                      <a:pt x="1" y="0"/>
                    </a:lnTo>
                    <a:lnTo>
                      <a:pt x="1" y="0"/>
                    </a:lnTo>
                    <a:close/>
                  </a:path>
                </a:pathLst>
              </a:custGeom>
              <a:solidFill>
                <a:srgbClr val="FFC5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276;p49">
                <a:extLst>
                  <a:ext uri="{FF2B5EF4-FFF2-40B4-BE49-F238E27FC236}">
                    <a16:creationId xmlns:a16="http://schemas.microsoft.com/office/drawing/2014/main" id="{0ADFD222-7CCD-A0A6-D7A2-1DDE39F043AB}"/>
                  </a:ext>
                </a:extLst>
              </p:cNvPr>
              <p:cNvSpPr/>
              <p:nvPr/>
            </p:nvSpPr>
            <p:spPr>
              <a:xfrm>
                <a:off x="4653450" y="11117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277;p49">
                <a:extLst>
                  <a:ext uri="{FF2B5EF4-FFF2-40B4-BE49-F238E27FC236}">
                    <a16:creationId xmlns:a16="http://schemas.microsoft.com/office/drawing/2014/main" id="{0BE140E7-4DBB-182A-A145-29C62B69D9A5}"/>
                  </a:ext>
                </a:extLst>
              </p:cNvPr>
              <p:cNvSpPr/>
              <p:nvPr/>
            </p:nvSpPr>
            <p:spPr>
              <a:xfrm>
                <a:off x="4708050" y="1174850"/>
                <a:ext cx="15000" cy="71750"/>
              </a:xfrm>
              <a:custGeom>
                <a:avLst/>
                <a:gdLst/>
                <a:ahLst/>
                <a:cxnLst/>
                <a:rect l="l" t="t" r="r" b="b"/>
                <a:pathLst>
                  <a:path w="600" h="2870" extrusionOk="0">
                    <a:moveTo>
                      <a:pt x="0" y="0"/>
                    </a:moveTo>
                    <a:lnTo>
                      <a:pt x="0" y="0"/>
                    </a:lnTo>
                    <a:lnTo>
                      <a:pt x="257" y="857"/>
                    </a:lnTo>
                    <a:lnTo>
                      <a:pt x="428" y="1670"/>
                    </a:lnTo>
                    <a:lnTo>
                      <a:pt x="557" y="2355"/>
                    </a:lnTo>
                    <a:lnTo>
                      <a:pt x="600" y="2869"/>
                    </a:lnTo>
                    <a:lnTo>
                      <a:pt x="600" y="2869"/>
                    </a:lnTo>
                    <a:lnTo>
                      <a:pt x="557" y="2355"/>
                    </a:lnTo>
                    <a:lnTo>
                      <a:pt x="428" y="1670"/>
                    </a:lnTo>
                    <a:lnTo>
                      <a:pt x="257" y="857"/>
                    </a:lnTo>
                    <a:lnTo>
                      <a:pt x="0" y="0"/>
                    </a:lnTo>
                    <a:close/>
                  </a:path>
                </a:pathLst>
              </a:custGeom>
              <a:solidFill>
                <a:srgbClr val="FFC5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278;p49">
                <a:extLst>
                  <a:ext uri="{FF2B5EF4-FFF2-40B4-BE49-F238E27FC236}">
                    <a16:creationId xmlns:a16="http://schemas.microsoft.com/office/drawing/2014/main" id="{80D6A253-D469-6E3C-9114-33333F6CA4E4}"/>
                  </a:ext>
                </a:extLst>
              </p:cNvPr>
              <p:cNvSpPr/>
              <p:nvPr/>
            </p:nvSpPr>
            <p:spPr>
              <a:xfrm>
                <a:off x="4708050" y="1174850"/>
                <a:ext cx="15000" cy="71750"/>
              </a:xfrm>
              <a:custGeom>
                <a:avLst/>
                <a:gdLst/>
                <a:ahLst/>
                <a:cxnLst/>
                <a:rect l="l" t="t" r="r" b="b"/>
                <a:pathLst>
                  <a:path w="600" h="2870" fill="none" extrusionOk="0">
                    <a:moveTo>
                      <a:pt x="0" y="0"/>
                    </a:moveTo>
                    <a:lnTo>
                      <a:pt x="0" y="0"/>
                    </a:lnTo>
                    <a:lnTo>
                      <a:pt x="257" y="857"/>
                    </a:lnTo>
                    <a:lnTo>
                      <a:pt x="428" y="1670"/>
                    </a:lnTo>
                    <a:lnTo>
                      <a:pt x="557" y="2355"/>
                    </a:lnTo>
                    <a:lnTo>
                      <a:pt x="600" y="2869"/>
                    </a:lnTo>
                    <a:lnTo>
                      <a:pt x="600" y="2869"/>
                    </a:lnTo>
                    <a:lnTo>
                      <a:pt x="557" y="2355"/>
                    </a:lnTo>
                    <a:lnTo>
                      <a:pt x="428" y="1670"/>
                    </a:lnTo>
                    <a:lnTo>
                      <a:pt x="257" y="85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279;p49">
                <a:extLst>
                  <a:ext uri="{FF2B5EF4-FFF2-40B4-BE49-F238E27FC236}">
                    <a16:creationId xmlns:a16="http://schemas.microsoft.com/office/drawing/2014/main" id="{3588D94D-6E28-E00F-31C4-BA017FCD0A5A}"/>
                  </a:ext>
                </a:extLst>
              </p:cNvPr>
              <p:cNvSpPr/>
              <p:nvPr/>
            </p:nvSpPr>
            <p:spPr>
              <a:xfrm>
                <a:off x="4708050" y="1172700"/>
                <a:ext cx="15000" cy="73900"/>
              </a:xfrm>
              <a:custGeom>
                <a:avLst/>
                <a:gdLst/>
                <a:ahLst/>
                <a:cxnLst/>
                <a:rect l="l" t="t" r="r" b="b"/>
                <a:pathLst>
                  <a:path w="600" h="2956" extrusionOk="0">
                    <a:moveTo>
                      <a:pt x="0" y="1"/>
                    </a:moveTo>
                    <a:lnTo>
                      <a:pt x="0" y="86"/>
                    </a:lnTo>
                    <a:lnTo>
                      <a:pt x="184" y="698"/>
                    </a:lnTo>
                    <a:lnTo>
                      <a:pt x="0" y="1"/>
                    </a:lnTo>
                    <a:close/>
                    <a:moveTo>
                      <a:pt x="184" y="698"/>
                    </a:moveTo>
                    <a:lnTo>
                      <a:pt x="214" y="814"/>
                    </a:lnTo>
                    <a:lnTo>
                      <a:pt x="279" y="1049"/>
                    </a:lnTo>
                    <a:lnTo>
                      <a:pt x="257" y="943"/>
                    </a:lnTo>
                    <a:lnTo>
                      <a:pt x="184" y="698"/>
                    </a:lnTo>
                    <a:close/>
                    <a:moveTo>
                      <a:pt x="279" y="1049"/>
                    </a:moveTo>
                    <a:lnTo>
                      <a:pt x="428" y="1756"/>
                    </a:lnTo>
                    <a:lnTo>
                      <a:pt x="482" y="2045"/>
                    </a:lnTo>
                    <a:lnTo>
                      <a:pt x="428" y="1585"/>
                    </a:lnTo>
                    <a:lnTo>
                      <a:pt x="279" y="1049"/>
                    </a:lnTo>
                    <a:close/>
                    <a:moveTo>
                      <a:pt x="482" y="2045"/>
                    </a:moveTo>
                    <a:lnTo>
                      <a:pt x="514" y="2313"/>
                    </a:lnTo>
                    <a:lnTo>
                      <a:pt x="600" y="2955"/>
                    </a:lnTo>
                    <a:lnTo>
                      <a:pt x="557" y="2441"/>
                    </a:lnTo>
                    <a:lnTo>
                      <a:pt x="482" y="2045"/>
                    </a:lnTo>
                    <a:close/>
                  </a:path>
                </a:pathLst>
              </a:custGeom>
              <a:solidFill>
                <a:srgbClr val="FCC5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280;p49">
                <a:extLst>
                  <a:ext uri="{FF2B5EF4-FFF2-40B4-BE49-F238E27FC236}">
                    <a16:creationId xmlns:a16="http://schemas.microsoft.com/office/drawing/2014/main" id="{05792657-36E1-801E-BA3D-ECD18BA65F30}"/>
                  </a:ext>
                </a:extLst>
              </p:cNvPr>
              <p:cNvSpPr/>
              <p:nvPr/>
            </p:nvSpPr>
            <p:spPr>
              <a:xfrm>
                <a:off x="4704825" y="1164150"/>
                <a:ext cx="18225" cy="85650"/>
              </a:xfrm>
              <a:custGeom>
                <a:avLst/>
                <a:gdLst/>
                <a:ahLst/>
                <a:cxnLst/>
                <a:rect l="l" t="t" r="r" b="b"/>
                <a:pathLst>
                  <a:path w="729" h="3426" fill="none" extrusionOk="0">
                    <a:moveTo>
                      <a:pt x="1" y="0"/>
                    </a:moveTo>
                    <a:lnTo>
                      <a:pt x="1" y="0"/>
                    </a:lnTo>
                    <a:lnTo>
                      <a:pt x="1" y="0"/>
                    </a:lnTo>
                    <a:lnTo>
                      <a:pt x="129" y="343"/>
                    </a:lnTo>
                    <a:lnTo>
                      <a:pt x="129" y="343"/>
                    </a:lnTo>
                    <a:lnTo>
                      <a:pt x="129" y="428"/>
                    </a:lnTo>
                    <a:lnTo>
                      <a:pt x="129" y="428"/>
                    </a:lnTo>
                    <a:lnTo>
                      <a:pt x="386" y="1285"/>
                    </a:lnTo>
                    <a:lnTo>
                      <a:pt x="557" y="2098"/>
                    </a:lnTo>
                    <a:lnTo>
                      <a:pt x="686" y="2783"/>
                    </a:lnTo>
                    <a:lnTo>
                      <a:pt x="729" y="3297"/>
                    </a:lnTo>
                    <a:lnTo>
                      <a:pt x="729" y="3297"/>
                    </a:lnTo>
                    <a:lnTo>
                      <a:pt x="729" y="3297"/>
                    </a:lnTo>
                    <a:lnTo>
                      <a:pt x="729" y="3426"/>
                    </a:lnTo>
                    <a:lnTo>
                      <a:pt x="729" y="3426"/>
                    </a:lnTo>
                    <a:lnTo>
                      <a:pt x="729" y="3426"/>
                    </a:lnTo>
                    <a:lnTo>
                      <a:pt x="729" y="3426"/>
                    </a:lnTo>
                    <a:lnTo>
                      <a:pt x="729" y="3297"/>
                    </a:lnTo>
                    <a:lnTo>
                      <a:pt x="729" y="3297"/>
                    </a:lnTo>
                    <a:lnTo>
                      <a:pt x="643" y="2655"/>
                    </a:lnTo>
                    <a:lnTo>
                      <a:pt x="557" y="1927"/>
                    </a:lnTo>
                    <a:lnTo>
                      <a:pt x="343" y="1156"/>
                    </a:lnTo>
                    <a:lnTo>
                      <a:pt x="129" y="343"/>
                    </a:lnTo>
                    <a:lnTo>
                      <a:pt x="129" y="343"/>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281;p49">
                <a:extLst>
                  <a:ext uri="{FF2B5EF4-FFF2-40B4-BE49-F238E27FC236}">
                    <a16:creationId xmlns:a16="http://schemas.microsoft.com/office/drawing/2014/main" id="{B51EF009-8004-14F8-325B-A7BBFBF00222}"/>
                  </a:ext>
                </a:extLst>
              </p:cNvPr>
              <p:cNvSpPr/>
              <p:nvPr/>
            </p:nvSpPr>
            <p:spPr>
              <a:xfrm>
                <a:off x="4843975" y="1278675"/>
                <a:ext cx="10725" cy="5375"/>
              </a:xfrm>
              <a:custGeom>
                <a:avLst/>
                <a:gdLst/>
                <a:ahLst/>
                <a:cxnLst/>
                <a:rect l="l" t="t" r="r" b="b"/>
                <a:pathLst>
                  <a:path w="429" h="215" extrusionOk="0">
                    <a:moveTo>
                      <a:pt x="1" y="1"/>
                    </a:moveTo>
                    <a:lnTo>
                      <a:pt x="1" y="1"/>
                    </a:lnTo>
                    <a:lnTo>
                      <a:pt x="429" y="215"/>
                    </a:lnTo>
                    <a:lnTo>
                      <a:pt x="429" y="215"/>
                    </a:lnTo>
                    <a:lnTo>
                      <a:pt x="1" y="1"/>
                    </a:lnTo>
                    <a:close/>
                  </a:path>
                </a:pathLst>
              </a:custGeom>
              <a:solidFill>
                <a:srgbClr val="FFC5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282;p49">
                <a:extLst>
                  <a:ext uri="{FF2B5EF4-FFF2-40B4-BE49-F238E27FC236}">
                    <a16:creationId xmlns:a16="http://schemas.microsoft.com/office/drawing/2014/main" id="{EF70D868-25F2-9CCF-9228-CF4B201BA6AF}"/>
                  </a:ext>
                </a:extLst>
              </p:cNvPr>
              <p:cNvSpPr/>
              <p:nvPr/>
            </p:nvSpPr>
            <p:spPr>
              <a:xfrm>
                <a:off x="4843975" y="1278675"/>
                <a:ext cx="10725" cy="5375"/>
              </a:xfrm>
              <a:custGeom>
                <a:avLst/>
                <a:gdLst/>
                <a:ahLst/>
                <a:cxnLst/>
                <a:rect l="l" t="t" r="r" b="b"/>
                <a:pathLst>
                  <a:path w="429" h="215" fill="none" extrusionOk="0">
                    <a:moveTo>
                      <a:pt x="1" y="1"/>
                    </a:moveTo>
                    <a:lnTo>
                      <a:pt x="1" y="1"/>
                    </a:lnTo>
                    <a:lnTo>
                      <a:pt x="429" y="215"/>
                    </a:lnTo>
                    <a:lnTo>
                      <a:pt x="429" y="215"/>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283;p49">
                <a:extLst>
                  <a:ext uri="{FF2B5EF4-FFF2-40B4-BE49-F238E27FC236}">
                    <a16:creationId xmlns:a16="http://schemas.microsoft.com/office/drawing/2014/main" id="{28B91FE6-71B7-C4C5-13F1-385C1E3EEC18}"/>
                  </a:ext>
                </a:extLst>
              </p:cNvPr>
              <p:cNvSpPr/>
              <p:nvPr/>
            </p:nvSpPr>
            <p:spPr>
              <a:xfrm>
                <a:off x="4792600" y="1261550"/>
                <a:ext cx="81375" cy="52475"/>
              </a:xfrm>
              <a:custGeom>
                <a:avLst/>
                <a:gdLst/>
                <a:ahLst/>
                <a:cxnLst/>
                <a:rect l="l" t="t" r="r" b="b"/>
                <a:pathLst>
                  <a:path w="3255" h="2099" extrusionOk="0">
                    <a:moveTo>
                      <a:pt x="2655" y="1028"/>
                    </a:moveTo>
                    <a:lnTo>
                      <a:pt x="2655" y="1028"/>
                    </a:lnTo>
                    <a:lnTo>
                      <a:pt x="2655" y="1028"/>
                    </a:lnTo>
                    <a:lnTo>
                      <a:pt x="2655" y="1028"/>
                    </a:lnTo>
                    <a:lnTo>
                      <a:pt x="2784" y="1114"/>
                    </a:lnTo>
                    <a:lnTo>
                      <a:pt x="2784" y="1114"/>
                    </a:lnTo>
                    <a:lnTo>
                      <a:pt x="2955" y="1285"/>
                    </a:lnTo>
                    <a:lnTo>
                      <a:pt x="3083" y="1456"/>
                    </a:lnTo>
                    <a:lnTo>
                      <a:pt x="3169" y="1670"/>
                    </a:lnTo>
                    <a:lnTo>
                      <a:pt x="3255" y="1842"/>
                    </a:lnTo>
                    <a:lnTo>
                      <a:pt x="3255" y="1842"/>
                    </a:lnTo>
                    <a:lnTo>
                      <a:pt x="3255" y="2098"/>
                    </a:lnTo>
                    <a:lnTo>
                      <a:pt x="3255" y="2098"/>
                    </a:lnTo>
                    <a:lnTo>
                      <a:pt x="3255" y="1842"/>
                    </a:lnTo>
                    <a:lnTo>
                      <a:pt x="3255" y="1842"/>
                    </a:lnTo>
                    <a:lnTo>
                      <a:pt x="3169" y="1670"/>
                    </a:lnTo>
                    <a:lnTo>
                      <a:pt x="3083" y="1456"/>
                    </a:lnTo>
                    <a:lnTo>
                      <a:pt x="2955" y="1285"/>
                    </a:lnTo>
                    <a:lnTo>
                      <a:pt x="2784" y="1114"/>
                    </a:lnTo>
                    <a:lnTo>
                      <a:pt x="2784" y="1114"/>
                    </a:lnTo>
                    <a:lnTo>
                      <a:pt x="2655" y="1028"/>
                    </a:lnTo>
                    <a:lnTo>
                      <a:pt x="2655" y="1028"/>
                    </a:lnTo>
                    <a:close/>
                    <a:moveTo>
                      <a:pt x="686" y="172"/>
                    </a:moveTo>
                    <a:lnTo>
                      <a:pt x="686" y="172"/>
                    </a:lnTo>
                    <a:lnTo>
                      <a:pt x="686" y="172"/>
                    </a:lnTo>
                    <a:lnTo>
                      <a:pt x="686" y="172"/>
                    </a:lnTo>
                    <a:lnTo>
                      <a:pt x="1328" y="343"/>
                    </a:lnTo>
                    <a:lnTo>
                      <a:pt x="1884" y="557"/>
                    </a:lnTo>
                    <a:lnTo>
                      <a:pt x="1884" y="557"/>
                    </a:lnTo>
                    <a:lnTo>
                      <a:pt x="2056" y="686"/>
                    </a:lnTo>
                    <a:lnTo>
                      <a:pt x="2056" y="686"/>
                    </a:lnTo>
                    <a:lnTo>
                      <a:pt x="2056" y="686"/>
                    </a:lnTo>
                    <a:lnTo>
                      <a:pt x="2484" y="900"/>
                    </a:lnTo>
                    <a:lnTo>
                      <a:pt x="2484" y="900"/>
                    </a:lnTo>
                    <a:lnTo>
                      <a:pt x="2484" y="900"/>
                    </a:lnTo>
                    <a:lnTo>
                      <a:pt x="2484" y="900"/>
                    </a:lnTo>
                    <a:lnTo>
                      <a:pt x="2484" y="900"/>
                    </a:lnTo>
                    <a:lnTo>
                      <a:pt x="2484" y="900"/>
                    </a:lnTo>
                    <a:lnTo>
                      <a:pt x="2056" y="686"/>
                    </a:lnTo>
                    <a:lnTo>
                      <a:pt x="2056" y="686"/>
                    </a:lnTo>
                    <a:lnTo>
                      <a:pt x="1884" y="557"/>
                    </a:lnTo>
                    <a:lnTo>
                      <a:pt x="1884" y="557"/>
                    </a:lnTo>
                    <a:lnTo>
                      <a:pt x="1328" y="343"/>
                    </a:lnTo>
                    <a:lnTo>
                      <a:pt x="686" y="172"/>
                    </a:lnTo>
                    <a:lnTo>
                      <a:pt x="686" y="172"/>
                    </a:lnTo>
                    <a:close/>
                    <a:moveTo>
                      <a:pt x="1" y="1"/>
                    </a:moveTo>
                    <a:lnTo>
                      <a:pt x="1" y="1"/>
                    </a:lnTo>
                    <a:lnTo>
                      <a:pt x="1" y="1"/>
                    </a:lnTo>
                    <a:lnTo>
                      <a:pt x="129" y="1"/>
                    </a:lnTo>
                    <a:lnTo>
                      <a:pt x="129" y="1"/>
                    </a:lnTo>
                    <a:lnTo>
                      <a:pt x="600" y="129"/>
                    </a:lnTo>
                    <a:lnTo>
                      <a:pt x="600" y="129"/>
                    </a:lnTo>
                    <a:lnTo>
                      <a:pt x="643" y="129"/>
                    </a:lnTo>
                    <a:lnTo>
                      <a:pt x="643" y="129"/>
                    </a:lnTo>
                    <a:lnTo>
                      <a:pt x="643" y="129"/>
                    </a:lnTo>
                    <a:lnTo>
                      <a:pt x="600" y="129"/>
                    </a:lnTo>
                    <a:lnTo>
                      <a:pt x="600" y="129"/>
                    </a:lnTo>
                    <a:lnTo>
                      <a:pt x="129" y="1"/>
                    </a:lnTo>
                    <a:lnTo>
                      <a:pt x="129" y="1"/>
                    </a:lnTo>
                    <a:lnTo>
                      <a:pt x="1" y="1"/>
                    </a:lnTo>
                    <a:close/>
                  </a:path>
                </a:pathLst>
              </a:custGeom>
              <a:solidFill>
                <a:srgbClr val="FCC5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284;p49">
                <a:extLst>
                  <a:ext uri="{FF2B5EF4-FFF2-40B4-BE49-F238E27FC236}">
                    <a16:creationId xmlns:a16="http://schemas.microsoft.com/office/drawing/2014/main" id="{CA26390A-A743-ACC1-E365-11D7DFAFCA3E}"/>
                  </a:ext>
                </a:extLst>
              </p:cNvPr>
              <p:cNvSpPr/>
              <p:nvPr/>
            </p:nvSpPr>
            <p:spPr>
              <a:xfrm>
                <a:off x="4858975" y="1287250"/>
                <a:ext cx="15000" cy="26775"/>
              </a:xfrm>
              <a:custGeom>
                <a:avLst/>
                <a:gdLst/>
                <a:ahLst/>
                <a:cxnLst/>
                <a:rect l="l" t="t" r="r" b="b"/>
                <a:pathLst>
                  <a:path w="600" h="1071" fill="none" extrusionOk="0">
                    <a:moveTo>
                      <a:pt x="0" y="0"/>
                    </a:moveTo>
                    <a:lnTo>
                      <a:pt x="0" y="0"/>
                    </a:lnTo>
                    <a:lnTo>
                      <a:pt x="0" y="0"/>
                    </a:lnTo>
                    <a:lnTo>
                      <a:pt x="0" y="0"/>
                    </a:lnTo>
                    <a:lnTo>
                      <a:pt x="129" y="86"/>
                    </a:lnTo>
                    <a:lnTo>
                      <a:pt x="129" y="86"/>
                    </a:lnTo>
                    <a:lnTo>
                      <a:pt x="300" y="257"/>
                    </a:lnTo>
                    <a:lnTo>
                      <a:pt x="428" y="428"/>
                    </a:lnTo>
                    <a:lnTo>
                      <a:pt x="514" y="642"/>
                    </a:lnTo>
                    <a:lnTo>
                      <a:pt x="600" y="814"/>
                    </a:lnTo>
                    <a:lnTo>
                      <a:pt x="600" y="814"/>
                    </a:lnTo>
                    <a:lnTo>
                      <a:pt x="600" y="1070"/>
                    </a:lnTo>
                    <a:lnTo>
                      <a:pt x="600" y="1070"/>
                    </a:lnTo>
                    <a:lnTo>
                      <a:pt x="600" y="814"/>
                    </a:lnTo>
                    <a:lnTo>
                      <a:pt x="600" y="814"/>
                    </a:lnTo>
                    <a:lnTo>
                      <a:pt x="514" y="642"/>
                    </a:lnTo>
                    <a:lnTo>
                      <a:pt x="428" y="428"/>
                    </a:lnTo>
                    <a:lnTo>
                      <a:pt x="300" y="257"/>
                    </a:lnTo>
                    <a:lnTo>
                      <a:pt x="129" y="86"/>
                    </a:lnTo>
                    <a:lnTo>
                      <a:pt x="129" y="86"/>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285;p49">
                <a:extLst>
                  <a:ext uri="{FF2B5EF4-FFF2-40B4-BE49-F238E27FC236}">
                    <a16:creationId xmlns:a16="http://schemas.microsoft.com/office/drawing/2014/main" id="{C2A7A07C-2857-B384-FA82-22EC59B88028}"/>
                  </a:ext>
                </a:extLst>
              </p:cNvPr>
              <p:cNvSpPr/>
              <p:nvPr/>
            </p:nvSpPr>
            <p:spPr>
              <a:xfrm>
                <a:off x="4809725" y="1265825"/>
                <a:ext cx="44975" cy="18225"/>
              </a:xfrm>
              <a:custGeom>
                <a:avLst/>
                <a:gdLst/>
                <a:ahLst/>
                <a:cxnLst/>
                <a:rect l="l" t="t" r="r" b="b"/>
                <a:pathLst>
                  <a:path w="1799" h="729" fill="none" extrusionOk="0">
                    <a:moveTo>
                      <a:pt x="1" y="1"/>
                    </a:moveTo>
                    <a:lnTo>
                      <a:pt x="1" y="1"/>
                    </a:lnTo>
                    <a:lnTo>
                      <a:pt x="1" y="1"/>
                    </a:lnTo>
                    <a:lnTo>
                      <a:pt x="1" y="1"/>
                    </a:lnTo>
                    <a:lnTo>
                      <a:pt x="643" y="172"/>
                    </a:lnTo>
                    <a:lnTo>
                      <a:pt x="1199" y="386"/>
                    </a:lnTo>
                    <a:lnTo>
                      <a:pt x="1199" y="386"/>
                    </a:lnTo>
                    <a:lnTo>
                      <a:pt x="1371" y="515"/>
                    </a:lnTo>
                    <a:lnTo>
                      <a:pt x="1371" y="515"/>
                    </a:lnTo>
                    <a:lnTo>
                      <a:pt x="1371" y="515"/>
                    </a:lnTo>
                    <a:lnTo>
                      <a:pt x="1799" y="729"/>
                    </a:lnTo>
                    <a:lnTo>
                      <a:pt x="1799" y="729"/>
                    </a:lnTo>
                    <a:lnTo>
                      <a:pt x="1799" y="729"/>
                    </a:lnTo>
                    <a:lnTo>
                      <a:pt x="1799" y="729"/>
                    </a:lnTo>
                    <a:lnTo>
                      <a:pt x="1799" y="729"/>
                    </a:lnTo>
                    <a:lnTo>
                      <a:pt x="1799" y="729"/>
                    </a:lnTo>
                    <a:lnTo>
                      <a:pt x="1371" y="515"/>
                    </a:lnTo>
                    <a:lnTo>
                      <a:pt x="1371" y="515"/>
                    </a:lnTo>
                    <a:lnTo>
                      <a:pt x="1199" y="386"/>
                    </a:lnTo>
                    <a:lnTo>
                      <a:pt x="1199" y="386"/>
                    </a:lnTo>
                    <a:lnTo>
                      <a:pt x="643" y="172"/>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286;p49">
                <a:extLst>
                  <a:ext uri="{FF2B5EF4-FFF2-40B4-BE49-F238E27FC236}">
                    <a16:creationId xmlns:a16="http://schemas.microsoft.com/office/drawing/2014/main" id="{52AB852B-3122-7F81-EF5B-405333935E36}"/>
                  </a:ext>
                </a:extLst>
              </p:cNvPr>
              <p:cNvSpPr/>
              <p:nvPr/>
            </p:nvSpPr>
            <p:spPr>
              <a:xfrm>
                <a:off x="4792600" y="1261550"/>
                <a:ext cx="16075" cy="3225"/>
              </a:xfrm>
              <a:custGeom>
                <a:avLst/>
                <a:gdLst/>
                <a:ahLst/>
                <a:cxnLst/>
                <a:rect l="l" t="t" r="r" b="b"/>
                <a:pathLst>
                  <a:path w="643" h="129" fill="none" extrusionOk="0">
                    <a:moveTo>
                      <a:pt x="1" y="1"/>
                    </a:moveTo>
                    <a:lnTo>
                      <a:pt x="1" y="1"/>
                    </a:lnTo>
                    <a:lnTo>
                      <a:pt x="1" y="1"/>
                    </a:lnTo>
                    <a:lnTo>
                      <a:pt x="129" y="1"/>
                    </a:lnTo>
                    <a:lnTo>
                      <a:pt x="129" y="1"/>
                    </a:lnTo>
                    <a:lnTo>
                      <a:pt x="600" y="129"/>
                    </a:lnTo>
                    <a:lnTo>
                      <a:pt x="600" y="129"/>
                    </a:lnTo>
                    <a:lnTo>
                      <a:pt x="643" y="129"/>
                    </a:lnTo>
                    <a:lnTo>
                      <a:pt x="643" y="129"/>
                    </a:lnTo>
                    <a:lnTo>
                      <a:pt x="643" y="129"/>
                    </a:lnTo>
                    <a:lnTo>
                      <a:pt x="600" y="129"/>
                    </a:lnTo>
                    <a:lnTo>
                      <a:pt x="600" y="129"/>
                    </a:lnTo>
                    <a:lnTo>
                      <a:pt x="129" y="1"/>
                    </a:lnTo>
                    <a:lnTo>
                      <a:pt x="129"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287;p49">
                <a:extLst>
                  <a:ext uri="{FF2B5EF4-FFF2-40B4-BE49-F238E27FC236}">
                    <a16:creationId xmlns:a16="http://schemas.microsoft.com/office/drawing/2014/main" id="{3A8DC501-9045-486F-76C9-19629B23B2E5}"/>
                  </a:ext>
                </a:extLst>
              </p:cNvPr>
              <p:cNvSpPr/>
              <p:nvPr/>
            </p:nvSpPr>
            <p:spPr>
              <a:xfrm>
                <a:off x="4605275" y="1488475"/>
                <a:ext cx="2175" cy="1100"/>
              </a:xfrm>
              <a:custGeom>
                <a:avLst/>
                <a:gdLst/>
                <a:ahLst/>
                <a:cxnLst/>
                <a:rect l="l" t="t" r="r" b="b"/>
                <a:pathLst>
                  <a:path w="87" h="44" extrusionOk="0">
                    <a:moveTo>
                      <a:pt x="86" y="0"/>
                    </a:moveTo>
                    <a:lnTo>
                      <a:pt x="86" y="0"/>
                    </a:lnTo>
                    <a:lnTo>
                      <a:pt x="1" y="43"/>
                    </a:lnTo>
                    <a:lnTo>
                      <a:pt x="1" y="43"/>
                    </a:lnTo>
                    <a:lnTo>
                      <a:pt x="86" y="0"/>
                    </a:lnTo>
                    <a:lnTo>
                      <a:pt x="86" y="0"/>
                    </a:lnTo>
                    <a:lnTo>
                      <a:pt x="86" y="0"/>
                    </a:lnTo>
                    <a:close/>
                  </a:path>
                </a:pathLst>
              </a:custGeom>
              <a:solidFill>
                <a:srgbClr val="FCC5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288;p49">
                <a:extLst>
                  <a:ext uri="{FF2B5EF4-FFF2-40B4-BE49-F238E27FC236}">
                    <a16:creationId xmlns:a16="http://schemas.microsoft.com/office/drawing/2014/main" id="{629BF22A-3D26-3127-5581-F4ABC3F93C4B}"/>
                  </a:ext>
                </a:extLst>
              </p:cNvPr>
              <p:cNvSpPr/>
              <p:nvPr/>
            </p:nvSpPr>
            <p:spPr>
              <a:xfrm>
                <a:off x="4605275" y="1488475"/>
                <a:ext cx="2175" cy="1100"/>
              </a:xfrm>
              <a:custGeom>
                <a:avLst/>
                <a:gdLst/>
                <a:ahLst/>
                <a:cxnLst/>
                <a:rect l="l" t="t" r="r" b="b"/>
                <a:pathLst>
                  <a:path w="87" h="44" fill="none" extrusionOk="0">
                    <a:moveTo>
                      <a:pt x="86" y="0"/>
                    </a:moveTo>
                    <a:lnTo>
                      <a:pt x="86" y="0"/>
                    </a:lnTo>
                    <a:lnTo>
                      <a:pt x="1" y="43"/>
                    </a:lnTo>
                    <a:lnTo>
                      <a:pt x="1" y="43"/>
                    </a:lnTo>
                    <a:lnTo>
                      <a:pt x="86" y="0"/>
                    </a:lnTo>
                    <a:lnTo>
                      <a:pt x="86" y="0"/>
                    </a:lnTo>
                    <a:lnTo>
                      <a:pt x="8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289;p49">
                <a:extLst>
                  <a:ext uri="{FF2B5EF4-FFF2-40B4-BE49-F238E27FC236}">
                    <a16:creationId xmlns:a16="http://schemas.microsoft.com/office/drawing/2014/main" id="{05F37A2D-507F-DB60-2BF0-18D553E94EFB}"/>
                  </a:ext>
                </a:extLst>
              </p:cNvPr>
              <p:cNvSpPr/>
              <p:nvPr/>
            </p:nvSpPr>
            <p:spPr>
              <a:xfrm>
                <a:off x="4747650" y="1563400"/>
                <a:ext cx="25" cy="1100"/>
              </a:xfrm>
              <a:custGeom>
                <a:avLst/>
                <a:gdLst/>
                <a:ahLst/>
                <a:cxnLst/>
                <a:rect l="l" t="t" r="r" b="b"/>
                <a:pathLst>
                  <a:path w="1" h="44" extrusionOk="0">
                    <a:moveTo>
                      <a:pt x="0" y="43"/>
                    </a:moveTo>
                    <a:lnTo>
                      <a:pt x="0" y="43"/>
                    </a:lnTo>
                    <a:lnTo>
                      <a:pt x="0" y="43"/>
                    </a:lnTo>
                    <a:lnTo>
                      <a:pt x="0" y="43"/>
                    </a:lnTo>
                    <a:lnTo>
                      <a:pt x="0" y="43"/>
                    </a:lnTo>
                    <a:lnTo>
                      <a:pt x="0" y="43"/>
                    </a:lnTo>
                    <a:lnTo>
                      <a:pt x="0" y="43"/>
                    </a:lnTo>
                    <a:close/>
                    <a:moveTo>
                      <a:pt x="0" y="0"/>
                    </a:moveTo>
                    <a:lnTo>
                      <a:pt x="0" y="0"/>
                    </a:lnTo>
                    <a:lnTo>
                      <a:pt x="0" y="43"/>
                    </a:lnTo>
                    <a:lnTo>
                      <a:pt x="0" y="43"/>
                    </a:lnTo>
                    <a:lnTo>
                      <a:pt x="0" y="0"/>
                    </a:lnTo>
                    <a:close/>
                  </a:path>
                </a:pathLst>
              </a:custGeom>
              <a:solidFill>
                <a:srgbClr val="FFC5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290;p49">
                <a:extLst>
                  <a:ext uri="{FF2B5EF4-FFF2-40B4-BE49-F238E27FC236}">
                    <a16:creationId xmlns:a16="http://schemas.microsoft.com/office/drawing/2014/main" id="{F51862DD-7BF1-A147-4446-711E0D675A40}"/>
                  </a:ext>
                </a:extLst>
              </p:cNvPr>
              <p:cNvSpPr/>
              <p:nvPr/>
            </p:nvSpPr>
            <p:spPr>
              <a:xfrm>
                <a:off x="4747650" y="1564475"/>
                <a:ext cx="25" cy="25"/>
              </a:xfrm>
              <a:custGeom>
                <a:avLst/>
                <a:gdLst/>
                <a:ahLst/>
                <a:cxnLst/>
                <a:rect l="l" t="t" r="r" b="b"/>
                <a:pathLst>
                  <a:path w="1" h="1" fill="none" extrusionOk="0">
                    <a:moveTo>
                      <a:pt x="0" y="0"/>
                    </a:move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291;p49">
                <a:extLst>
                  <a:ext uri="{FF2B5EF4-FFF2-40B4-BE49-F238E27FC236}">
                    <a16:creationId xmlns:a16="http://schemas.microsoft.com/office/drawing/2014/main" id="{0AC047A5-83FD-5FCB-B2F8-B384778EA003}"/>
                  </a:ext>
                </a:extLst>
              </p:cNvPr>
              <p:cNvSpPr/>
              <p:nvPr/>
            </p:nvSpPr>
            <p:spPr>
              <a:xfrm>
                <a:off x="4747650" y="1563400"/>
                <a:ext cx="25" cy="1100"/>
              </a:xfrm>
              <a:custGeom>
                <a:avLst/>
                <a:gdLst/>
                <a:ahLst/>
                <a:cxnLst/>
                <a:rect l="l" t="t" r="r" b="b"/>
                <a:pathLst>
                  <a:path w="1" h="44" fill="none" extrusionOk="0">
                    <a:moveTo>
                      <a:pt x="0" y="0"/>
                    </a:moveTo>
                    <a:lnTo>
                      <a:pt x="0" y="0"/>
                    </a:lnTo>
                    <a:lnTo>
                      <a:pt x="0" y="43"/>
                    </a:lnTo>
                    <a:lnTo>
                      <a:pt x="0" y="4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292;p49">
                <a:extLst>
                  <a:ext uri="{FF2B5EF4-FFF2-40B4-BE49-F238E27FC236}">
                    <a16:creationId xmlns:a16="http://schemas.microsoft.com/office/drawing/2014/main" id="{59B40555-C926-CD1B-9418-BE6D3BDCC074}"/>
                  </a:ext>
                </a:extLst>
              </p:cNvPr>
              <p:cNvSpPr/>
              <p:nvPr/>
            </p:nvSpPr>
            <p:spPr>
              <a:xfrm>
                <a:off x="4714475" y="1564475"/>
                <a:ext cx="33200" cy="4300"/>
              </a:xfrm>
              <a:custGeom>
                <a:avLst/>
                <a:gdLst/>
                <a:ahLst/>
                <a:cxnLst/>
                <a:rect l="l" t="t" r="r" b="b"/>
                <a:pathLst>
                  <a:path w="1328" h="172" extrusionOk="0">
                    <a:moveTo>
                      <a:pt x="599" y="171"/>
                    </a:moveTo>
                    <a:lnTo>
                      <a:pt x="599" y="171"/>
                    </a:lnTo>
                    <a:lnTo>
                      <a:pt x="642" y="171"/>
                    </a:lnTo>
                    <a:lnTo>
                      <a:pt x="642" y="171"/>
                    </a:lnTo>
                    <a:lnTo>
                      <a:pt x="642" y="171"/>
                    </a:lnTo>
                    <a:lnTo>
                      <a:pt x="599" y="171"/>
                    </a:lnTo>
                    <a:close/>
                    <a:moveTo>
                      <a:pt x="0" y="86"/>
                    </a:moveTo>
                    <a:lnTo>
                      <a:pt x="0" y="86"/>
                    </a:lnTo>
                    <a:lnTo>
                      <a:pt x="0" y="86"/>
                    </a:lnTo>
                    <a:lnTo>
                      <a:pt x="0" y="86"/>
                    </a:lnTo>
                    <a:lnTo>
                      <a:pt x="0" y="86"/>
                    </a:lnTo>
                    <a:close/>
                    <a:moveTo>
                      <a:pt x="1327" y="0"/>
                    </a:moveTo>
                    <a:lnTo>
                      <a:pt x="1327" y="0"/>
                    </a:lnTo>
                    <a:lnTo>
                      <a:pt x="1327" y="0"/>
                    </a:lnTo>
                    <a:lnTo>
                      <a:pt x="1327" y="0"/>
                    </a:lnTo>
                    <a:lnTo>
                      <a:pt x="1156" y="86"/>
                    </a:lnTo>
                    <a:lnTo>
                      <a:pt x="985" y="129"/>
                    </a:lnTo>
                    <a:lnTo>
                      <a:pt x="642" y="171"/>
                    </a:lnTo>
                    <a:lnTo>
                      <a:pt x="642" y="171"/>
                    </a:lnTo>
                    <a:lnTo>
                      <a:pt x="985" y="129"/>
                    </a:lnTo>
                    <a:lnTo>
                      <a:pt x="1156" y="86"/>
                    </a:lnTo>
                    <a:lnTo>
                      <a:pt x="1327" y="0"/>
                    </a:lnTo>
                    <a:close/>
                  </a:path>
                </a:pathLst>
              </a:custGeom>
              <a:solidFill>
                <a:srgbClr val="FCC5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293;p49">
                <a:extLst>
                  <a:ext uri="{FF2B5EF4-FFF2-40B4-BE49-F238E27FC236}">
                    <a16:creationId xmlns:a16="http://schemas.microsoft.com/office/drawing/2014/main" id="{E96B4778-AFAB-DCBF-731F-795E2D8CFE27}"/>
                  </a:ext>
                </a:extLst>
              </p:cNvPr>
              <p:cNvSpPr/>
              <p:nvPr/>
            </p:nvSpPr>
            <p:spPr>
              <a:xfrm>
                <a:off x="4729450" y="1568750"/>
                <a:ext cx="1100" cy="25"/>
              </a:xfrm>
              <a:custGeom>
                <a:avLst/>
                <a:gdLst/>
                <a:ahLst/>
                <a:cxnLst/>
                <a:rect l="l" t="t" r="r" b="b"/>
                <a:pathLst>
                  <a:path w="44" h="1" fill="none" extrusionOk="0">
                    <a:moveTo>
                      <a:pt x="0" y="0"/>
                    </a:moveTo>
                    <a:lnTo>
                      <a:pt x="0" y="0"/>
                    </a:lnTo>
                    <a:lnTo>
                      <a:pt x="43" y="0"/>
                    </a:lnTo>
                    <a:lnTo>
                      <a:pt x="43" y="0"/>
                    </a:lnTo>
                    <a:lnTo>
                      <a:pt x="4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294;p49">
                <a:extLst>
                  <a:ext uri="{FF2B5EF4-FFF2-40B4-BE49-F238E27FC236}">
                    <a16:creationId xmlns:a16="http://schemas.microsoft.com/office/drawing/2014/main" id="{9739B748-B24C-3FEF-1233-AD0A2D5C2370}"/>
                  </a:ext>
                </a:extLst>
              </p:cNvPr>
              <p:cNvSpPr/>
              <p:nvPr/>
            </p:nvSpPr>
            <p:spPr>
              <a:xfrm>
                <a:off x="4714475" y="15666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295;p49">
                <a:extLst>
                  <a:ext uri="{FF2B5EF4-FFF2-40B4-BE49-F238E27FC236}">
                    <a16:creationId xmlns:a16="http://schemas.microsoft.com/office/drawing/2014/main" id="{1E0C0CF9-75F8-48DA-82C6-C131A7004F58}"/>
                  </a:ext>
                </a:extLst>
              </p:cNvPr>
              <p:cNvSpPr/>
              <p:nvPr/>
            </p:nvSpPr>
            <p:spPr>
              <a:xfrm>
                <a:off x="4730525" y="1564475"/>
                <a:ext cx="17150" cy="4300"/>
              </a:xfrm>
              <a:custGeom>
                <a:avLst/>
                <a:gdLst/>
                <a:ahLst/>
                <a:cxnLst/>
                <a:rect l="l" t="t" r="r" b="b"/>
                <a:pathLst>
                  <a:path w="686" h="172" fill="none" extrusionOk="0">
                    <a:moveTo>
                      <a:pt x="685" y="0"/>
                    </a:moveTo>
                    <a:lnTo>
                      <a:pt x="685" y="0"/>
                    </a:lnTo>
                    <a:lnTo>
                      <a:pt x="685" y="0"/>
                    </a:lnTo>
                    <a:lnTo>
                      <a:pt x="685" y="0"/>
                    </a:lnTo>
                    <a:lnTo>
                      <a:pt x="514" y="86"/>
                    </a:lnTo>
                    <a:lnTo>
                      <a:pt x="343" y="129"/>
                    </a:lnTo>
                    <a:lnTo>
                      <a:pt x="0" y="171"/>
                    </a:lnTo>
                    <a:lnTo>
                      <a:pt x="0" y="171"/>
                    </a:lnTo>
                    <a:lnTo>
                      <a:pt x="343" y="129"/>
                    </a:lnTo>
                    <a:lnTo>
                      <a:pt x="514" y="86"/>
                    </a:lnTo>
                    <a:lnTo>
                      <a:pt x="6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296;p49">
                <a:extLst>
                  <a:ext uri="{FF2B5EF4-FFF2-40B4-BE49-F238E27FC236}">
                    <a16:creationId xmlns:a16="http://schemas.microsoft.com/office/drawing/2014/main" id="{CFF2656E-AE9A-73FF-0FE8-F425CBD8FB18}"/>
                  </a:ext>
                </a:extLst>
              </p:cNvPr>
              <p:cNvSpPr/>
              <p:nvPr/>
            </p:nvSpPr>
            <p:spPr>
              <a:xfrm>
                <a:off x="4393350" y="1111700"/>
                <a:ext cx="480625" cy="457075"/>
              </a:xfrm>
              <a:custGeom>
                <a:avLst/>
                <a:gdLst/>
                <a:ahLst/>
                <a:cxnLst/>
                <a:rect l="l" t="t" r="r" b="b"/>
                <a:pathLst>
                  <a:path w="19225" h="18283" extrusionOk="0">
                    <a:moveTo>
                      <a:pt x="10062" y="0"/>
                    </a:moveTo>
                    <a:lnTo>
                      <a:pt x="10019" y="43"/>
                    </a:lnTo>
                    <a:lnTo>
                      <a:pt x="9891" y="43"/>
                    </a:lnTo>
                    <a:lnTo>
                      <a:pt x="9548" y="172"/>
                    </a:lnTo>
                    <a:lnTo>
                      <a:pt x="9591" y="172"/>
                    </a:lnTo>
                    <a:lnTo>
                      <a:pt x="9848" y="214"/>
                    </a:lnTo>
                    <a:lnTo>
                      <a:pt x="10062" y="257"/>
                    </a:lnTo>
                    <a:lnTo>
                      <a:pt x="10276" y="300"/>
                    </a:lnTo>
                    <a:lnTo>
                      <a:pt x="10490" y="386"/>
                    </a:lnTo>
                    <a:lnTo>
                      <a:pt x="10833" y="685"/>
                    </a:lnTo>
                    <a:lnTo>
                      <a:pt x="11132" y="985"/>
                    </a:lnTo>
                    <a:lnTo>
                      <a:pt x="11432" y="1413"/>
                    </a:lnTo>
                    <a:lnTo>
                      <a:pt x="11646" y="1841"/>
                    </a:lnTo>
                    <a:lnTo>
                      <a:pt x="11860" y="2312"/>
                    </a:lnTo>
                    <a:lnTo>
                      <a:pt x="12032" y="2826"/>
                    </a:lnTo>
                    <a:lnTo>
                      <a:pt x="12331" y="3811"/>
                    </a:lnTo>
                    <a:lnTo>
                      <a:pt x="12588" y="4667"/>
                    </a:lnTo>
                    <a:lnTo>
                      <a:pt x="12717" y="5010"/>
                    </a:lnTo>
                    <a:lnTo>
                      <a:pt x="12888" y="5309"/>
                    </a:lnTo>
                    <a:lnTo>
                      <a:pt x="13016" y="5481"/>
                    </a:lnTo>
                    <a:lnTo>
                      <a:pt x="13102" y="5566"/>
                    </a:lnTo>
                    <a:lnTo>
                      <a:pt x="13188" y="5566"/>
                    </a:lnTo>
                    <a:lnTo>
                      <a:pt x="13188" y="5524"/>
                    </a:lnTo>
                    <a:lnTo>
                      <a:pt x="13188" y="5395"/>
                    </a:lnTo>
                    <a:lnTo>
                      <a:pt x="13145" y="4881"/>
                    </a:lnTo>
                    <a:lnTo>
                      <a:pt x="13016" y="4196"/>
                    </a:lnTo>
                    <a:lnTo>
                      <a:pt x="12845" y="3383"/>
                    </a:lnTo>
                    <a:lnTo>
                      <a:pt x="12588" y="2526"/>
                    </a:lnTo>
                    <a:lnTo>
                      <a:pt x="12588" y="2441"/>
                    </a:lnTo>
                    <a:lnTo>
                      <a:pt x="12460" y="2098"/>
                    </a:lnTo>
                    <a:lnTo>
                      <a:pt x="12160" y="1499"/>
                    </a:lnTo>
                    <a:lnTo>
                      <a:pt x="11860" y="942"/>
                    </a:lnTo>
                    <a:lnTo>
                      <a:pt x="11689" y="728"/>
                    </a:lnTo>
                    <a:lnTo>
                      <a:pt x="11475" y="514"/>
                    </a:lnTo>
                    <a:lnTo>
                      <a:pt x="11261" y="343"/>
                    </a:lnTo>
                    <a:lnTo>
                      <a:pt x="11047" y="214"/>
                    </a:lnTo>
                    <a:lnTo>
                      <a:pt x="10961" y="172"/>
                    </a:lnTo>
                    <a:lnTo>
                      <a:pt x="10918" y="129"/>
                    </a:lnTo>
                    <a:lnTo>
                      <a:pt x="10704" y="43"/>
                    </a:lnTo>
                    <a:lnTo>
                      <a:pt x="10490" y="0"/>
                    </a:lnTo>
                    <a:close/>
                    <a:moveTo>
                      <a:pt x="86" y="5352"/>
                    </a:moveTo>
                    <a:lnTo>
                      <a:pt x="86" y="5438"/>
                    </a:lnTo>
                    <a:lnTo>
                      <a:pt x="43" y="5609"/>
                    </a:lnTo>
                    <a:lnTo>
                      <a:pt x="0" y="5823"/>
                    </a:lnTo>
                    <a:lnTo>
                      <a:pt x="43" y="6166"/>
                    </a:lnTo>
                    <a:lnTo>
                      <a:pt x="172" y="6551"/>
                    </a:lnTo>
                    <a:lnTo>
                      <a:pt x="343" y="6936"/>
                    </a:lnTo>
                    <a:lnTo>
                      <a:pt x="557" y="7322"/>
                    </a:lnTo>
                    <a:lnTo>
                      <a:pt x="857" y="7750"/>
                    </a:lnTo>
                    <a:lnTo>
                      <a:pt x="1156" y="8135"/>
                    </a:lnTo>
                    <a:lnTo>
                      <a:pt x="1799" y="8906"/>
                    </a:lnTo>
                    <a:lnTo>
                      <a:pt x="2441" y="9548"/>
                    </a:lnTo>
                    <a:lnTo>
                      <a:pt x="3040" y="10105"/>
                    </a:lnTo>
                    <a:lnTo>
                      <a:pt x="3597" y="10576"/>
                    </a:lnTo>
                    <a:lnTo>
                      <a:pt x="3597" y="10619"/>
                    </a:lnTo>
                    <a:lnTo>
                      <a:pt x="3683" y="10490"/>
                    </a:lnTo>
                    <a:lnTo>
                      <a:pt x="3768" y="10319"/>
                    </a:lnTo>
                    <a:lnTo>
                      <a:pt x="3768" y="10148"/>
                    </a:lnTo>
                    <a:lnTo>
                      <a:pt x="3683" y="9976"/>
                    </a:lnTo>
                    <a:lnTo>
                      <a:pt x="3426" y="9719"/>
                    </a:lnTo>
                    <a:lnTo>
                      <a:pt x="3083" y="9377"/>
                    </a:lnTo>
                    <a:lnTo>
                      <a:pt x="2612" y="8949"/>
                    </a:lnTo>
                    <a:lnTo>
                      <a:pt x="2098" y="8435"/>
                    </a:lnTo>
                    <a:lnTo>
                      <a:pt x="1585" y="7836"/>
                    </a:lnTo>
                    <a:lnTo>
                      <a:pt x="1071" y="7151"/>
                    </a:lnTo>
                    <a:lnTo>
                      <a:pt x="814" y="6765"/>
                    </a:lnTo>
                    <a:lnTo>
                      <a:pt x="600" y="6380"/>
                    </a:lnTo>
                    <a:lnTo>
                      <a:pt x="386" y="5909"/>
                    </a:lnTo>
                    <a:lnTo>
                      <a:pt x="214" y="5481"/>
                    </a:lnTo>
                    <a:lnTo>
                      <a:pt x="172" y="5395"/>
                    </a:lnTo>
                    <a:lnTo>
                      <a:pt x="86" y="5352"/>
                    </a:lnTo>
                    <a:close/>
                    <a:moveTo>
                      <a:pt x="7493" y="14643"/>
                    </a:moveTo>
                    <a:lnTo>
                      <a:pt x="7236" y="14686"/>
                    </a:lnTo>
                    <a:lnTo>
                      <a:pt x="6680" y="14857"/>
                    </a:lnTo>
                    <a:lnTo>
                      <a:pt x="6080" y="15114"/>
                    </a:lnTo>
                    <a:lnTo>
                      <a:pt x="5438" y="15371"/>
                    </a:lnTo>
                    <a:lnTo>
                      <a:pt x="4796" y="15671"/>
                    </a:lnTo>
                    <a:lnTo>
                      <a:pt x="4153" y="15885"/>
                    </a:lnTo>
                    <a:lnTo>
                      <a:pt x="3554" y="16056"/>
                    </a:lnTo>
                    <a:lnTo>
                      <a:pt x="3254" y="16099"/>
                    </a:lnTo>
                    <a:lnTo>
                      <a:pt x="2997" y="16142"/>
                    </a:lnTo>
                    <a:lnTo>
                      <a:pt x="2698" y="16099"/>
                    </a:lnTo>
                    <a:lnTo>
                      <a:pt x="2441" y="16013"/>
                    </a:lnTo>
                    <a:lnTo>
                      <a:pt x="2184" y="15842"/>
                    </a:lnTo>
                    <a:lnTo>
                      <a:pt x="2013" y="15585"/>
                    </a:lnTo>
                    <a:lnTo>
                      <a:pt x="2013" y="15756"/>
                    </a:lnTo>
                    <a:lnTo>
                      <a:pt x="2013" y="15842"/>
                    </a:lnTo>
                    <a:lnTo>
                      <a:pt x="2013" y="15885"/>
                    </a:lnTo>
                    <a:lnTo>
                      <a:pt x="2056" y="15970"/>
                    </a:lnTo>
                    <a:lnTo>
                      <a:pt x="2056" y="16056"/>
                    </a:lnTo>
                    <a:lnTo>
                      <a:pt x="2098" y="16185"/>
                    </a:lnTo>
                    <a:lnTo>
                      <a:pt x="2141" y="16227"/>
                    </a:lnTo>
                    <a:lnTo>
                      <a:pt x="2227" y="16441"/>
                    </a:lnTo>
                    <a:lnTo>
                      <a:pt x="2355" y="16570"/>
                    </a:lnTo>
                    <a:lnTo>
                      <a:pt x="2441" y="16613"/>
                    </a:lnTo>
                    <a:lnTo>
                      <a:pt x="2612" y="16741"/>
                    </a:lnTo>
                    <a:lnTo>
                      <a:pt x="2826" y="16784"/>
                    </a:lnTo>
                    <a:lnTo>
                      <a:pt x="3040" y="16827"/>
                    </a:lnTo>
                    <a:lnTo>
                      <a:pt x="3340" y="16870"/>
                    </a:lnTo>
                    <a:lnTo>
                      <a:pt x="3939" y="16784"/>
                    </a:lnTo>
                    <a:lnTo>
                      <a:pt x="4624" y="16656"/>
                    </a:lnTo>
                    <a:lnTo>
                      <a:pt x="5310" y="16441"/>
                    </a:lnTo>
                    <a:lnTo>
                      <a:pt x="6037" y="16185"/>
                    </a:lnTo>
                    <a:lnTo>
                      <a:pt x="7365" y="15628"/>
                    </a:lnTo>
                    <a:lnTo>
                      <a:pt x="8392" y="15157"/>
                    </a:lnTo>
                    <a:lnTo>
                      <a:pt x="8478" y="15114"/>
                    </a:lnTo>
                    <a:lnTo>
                      <a:pt x="8563" y="15071"/>
                    </a:lnTo>
                    <a:lnTo>
                      <a:pt x="8435" y="14857"/>
                    </a:lnTo>
                    <a:lnTo>
                      <a:pt x="8221" y="14729"/>
                    </a:lnTo>
                    <a:lnTo>
                      <a:pt x="8007" y="14643"/>
                    </a:lnTo>
                    <a:close/>
                    <a:moveTo>
                      <a:pt x="15971" y="5995"/>
                    </a:moveTo>
                    <a:lnTo>
                      <a:pt x="16570" y="6251"/>
                    </a:lnTo>
                    <a:lnTo>
                      <a:pt x="17212" y="6637"/>
                    </a:lnTo>
                    <a:lnTo>
                      <a:pt x="17512" y="6851"/>
                    </a:lnTo>
                    <a:lnTo>
                      <a:pt x="17769" y="7065"/>
                    </a:lnTo>
                    <a:lnTo>
                      <a:pt x="17940" y="7236"/>
                    </a:lnTo>
                    <a:lnTo>
                      <a:pt x="18026" y="7450"/>
                    </a:lnTo>
                    <a:lnTo>
                      <a:pt x="18111" y="7878"/>
                    </a:lnTo>
                    <a:lnTo>
                      <a:pt x="18069" y="8221"/>
                    </a:lnTo>
                    <a:lnTo>
                      <a:pt x="17983" y="8563"/>
                    </a:lnTo>
                    <a:lnTo>
                      <a:pt x="17812" y="8820"/>
                    </a:lnTo>
                    <a:lnTo>
                      <a:pt x="17555" y="9077"/>
                    </a:lnTo>
                    <a:lnTo>
                      <a:pt x="17255" y="9291"/>
                    </a:lnTo>
                    <a:lnTo>
                      <a:pt x="16955" y="9463"/>
                    </a:lnTo>
                    <a:lnTo>
                      <a:pt x="16570" y="9634"/>
                    </a:lnTo>
                    <a:lnTo>
                      <a:pt x="15799" y="9976"/>
                    </a:lnTo>
                    <a:lnTo>
                      <a:pt x="15071" y="10362"/>
                    </a:lnTo>
                    <a:lnTo>
                      <a:pt x="14729" y="10576"/>
                    </a:lnTo>
                    <a:lnTo>
                      <a:pt x="14429" y="10833"/>
                    </a:lnTo>
                    <a:lnTo>
                      <a:pt x="14172" y="11090"/>
                    </a:lnTo>
                    <a:lnTo>
                      <a:pt x="13958" y="11432"/>
                    </a:lnTo>
                    <a:lnTo>
                      <a:pt x="13830" y="11817"/>
                    </a:lnTo>
                    <a:lnTo>
                      <a:pt x="13744" y="12203"/>
                    </a:lnTo>
                    <a:lnTo>
                      <a:pt x="13744" y="12588"/>
                    </a:lnTo>
                    <a:lnTo>
                      <a:pt x="13744" y="13016"/>
                    </a:lnTo>
                    <a:lnTo>
                      <a:pt x="13787" y="13830"/>
                    </a:lnTo>
                    <a:lnTo>
                      <a:pt x="13915" y="14686"/>
                    </a:lnTo>
                    <a:lnTo>
                      <a:pt x="14001" y="15500"/>
                    </a:lnTo>
                    <a:lnTo>
                      <a:pt x="14001" y="15885"/>
                    </a:lnTo>
                    <a:lnTo>
                      <a:pt x="13958" y="16227"/>
                    </a:lnTo>
                    <a:lnTo>
                      <a:pt x="13873" y="16570"/>
                    </a:lnTo>
                    <a:lnTo>
                      <a:pt x="13701" y="16870"/>
                    </a:lnTo>
                    <a:lnTo>
                      <a:pt x="13487" y="17126"/>
                    </a:lnTo>
                    <a:lnTo>
                      <a:pt x="13230" y="17341"/>
                    </a:lnTo>
                    <a:lnTo>
                      <a:pt x="13016" y="17426"/>
                    </a:lnTo>
                    <a:lnTo>
                      <a:pt x="12802" y="17469"/>
                    </a:lnTo>
                    <a:lnTo>
                      <a:pt x="12503" y="17426"/>
                    </a:lnTo>
                    <a:lnTo>
                      <a:pt x="12160" y="17383"/>
                    </a:lnTo>
                    <a:lnTo>
                      <a:pt x="11475" y="17169"/>
                    </a:lnTo>
                    <a:lnTo>
                      <a:pt x="10790" y="16870"/>
                    </a:lnTo>
                    <a:lnTo>
                      <a:pt x="10233" y="16613"/>
                    </a:lnTo>
                    <a:lnTo>
                      <a:pt x="10319" y="16698"/>
                    </a:lnTo>
                    <a:lnTo>
                      <a:pt x="10447" y="16784"/>
                    </a:lnTo>
                    <a:lnTo>
                      <a:pt x="10533" y="16870"/>
                    </a:lnTo>
                    <a:lnTo>
                      <a:pt x="10661" y="16955"/>
                    </a:lnTo>
                    <a:lnTo>
                      <a:pt x="11389" y="17469"/>
                    </a:lnTo>
                    <a:lnTo>
                      <a:pt x="11775" y="17726"/>
                    </a:lnTo>
                    <a:lnTo>
                      <a:pt x="12117" y="17897"/>
                    </a:lnTo>
                    <a:lnTo>
                      <a:pt x="12203" y="17940"/>
                    </a:lnTo>
                    <a:lnTo>
                      <a:pt x="12374" y="18026"/>
                    </a:lnTo>
                    <a:lnTo>
                      <a:pt x="12503" y="18068"/>
                    </a:lnTo>
                    <a:lnTo>
                      <a:pt x="12717" y="18154"/>
                    </a:lnTo>
                    <a:lnTo>
                      <a:pt x="12845" y="18197"/>
                    </a:lnTo>
                    <a:lnTo>
                      <a:pt x="13145" y="18282"/>
                    </a:lnTo>
                    <a:lnTo>
                      <a:pt x="13487" y="18282"/>
                    </a:lnTo>
                    <a:lnTo>
                      <a:pt x="13830" y="18240"/>
                    </a:lnTo>
                    <a:lnTo>
                      <a:pt x="14001" y="18197"/>
                    </a:lnTo>
                    <a:lnTo>
                      <a:pt x="14172" y="18111"/>
                    </a:lnTo>
                    <a:lnTo>
                      <a:pt x="14172" y="18068"/>
                    </a:lnTo>
                    <a:lnTo>
                      <a:pt x="14215" y="18068"/>
                    </a:lnTo>
                    <a:lnTo>
                      <a:pt x="14429" y="17897"/>
                    </a:lnTo>
                    <a:lnTo>
                      <a:pt x="14600" y="17640"/>
                    </a:lnTo>
                    <a:lnTo>
                      <a:pt x="14772" y="17383"/>
                    </a:lnTo>
                    <a:lnTo>
                      <a:pt x="14900" y="17041"/>
                    </a:lnTo>
                    <a:lnTo>
                      <a:pt x="14986" y="16741"/>
                    </a:lnTo>
                    <a:lnTo>
                      <a:pt x="15029" y="16356"/>
                    </a:lnTo>
                    <a:lnTo>
                      <a:pt x="15071" y="15585"/>
                    </a:lnTo>
                    <a:lnTo>
                      <a:pt x="15071" y="14943"/>
                    </a:lnTo>
                    <a:lnTo>
                      <a:pt x="14986" y="14301"/>
                    </a:lnTo>
                    <a:lnTo>
                      <a:pt x="14815" y="13145"/>
                    </a:lnTo>
                    <a:lnTo>
                      <a:pt x="14600" y="12288"/>
                    </a:lnTo>
                    <a:lnTo>
                      <a:pt x="14515" y="11989"/>
                    </a:lnTo>
                    <a:lnTo>
                      <a:pt x="15243" y="11603"/>
                    </a:lnTo>
                    <a:lnTo>
                      <a:pt x="16013" y="11218"/>
                    </a:lnTo>
                    <a:lnTo>
                      <a:pt x="16870" y="10704"/>
                    </a:lnTo>
                    <a:lnTo>
                      <a:pt x="17726" y="10148"/>
                    </a:lnTo>
                    <a:lnTo>
                      <a:pt x="18154" y="9805"/>
                    </a:lnTo>
                    <a:lnTo>
                      <a:pt x="18497" y="9463"/>
                    </a:lnTo>
                    <a:lnTo>
                      <a:pt x="18796" y="9120"/>
                    </a:lnTo>
                    <a:lnTo>
                      <a:pt x="19053" y="8778"/>
                    </a:lnTo>
                    <a:lnTo>
                      <a:pt x="19182" y="8435"/>
                    </a:lnTo>
                    <a:lnTo>
                      <a:pt x="19225" y="8264"/>
                    </a:lnTo>
                    <a:lnTo>
                      <a:pt x="19225" y="8092"/>
                    </a:lnTo>
                    <a:lnTo>
                      <a:pt x="19225" y="7836"/>
                    </a:lnTo>
                    <a:lnTo>
                      <a:pt x="19139" y="7664"/>
                    </a:lnTo>
                    <a:lnTo>
                      <a:pt x="19053" y="7450"/>
                    </a:lnTo>
                    <a:lnTo>
                      <a:pt x="18925" y="7279"/>
                    </a:lnTo>
                    <a:lnTo>
                      <a:pt x="18754" y="7108"/>
                    </a:lnTo>
                    <a:lnTo>
                      <a:pt x="18625" y="7022"/>
                    </a:lnTo>
                    <a:lnTo>
                      <a:pt x="18454" y="6894"/>
                    </a:lnTo>
                    <a:lnTo>
                      <a:pt x="18026" y="6680"/>
                    </a:lnTo>
                    <a:lnTo>
                      <a:pt x="17854" y="6551"/>
                    </a:lnTo>
                    <a:lnTo>
                      <a:pt x="17298" y="6337"/>
                    </a:lnTo>
                    <a:lnTo>
                      <a:pt x="16656" y="6166"/>
                    </a:lnTo>
                    <a:lnTo>
                      <a:pt x="16613" y="6123"/>
                    </a:lnTo>
                    <a:lnTo>
                      <a:pt x="16570" y="6123"/>
                    </a:lnTo>
                    <a:lnTo>
                      <a:pt x="16099" y="5995"/>
                    </a:lnTo>
                    <a:close/>
                  </a:path>
                </a:pathLst>
              </a:custGeom>
              <a:solidFill>
                <a:srgbClr val="FF98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297;p49">
                <a:extLst>
                  <a:ext uri="{FF2B5EF4-FFF2-40B4-BE49-F238E27FC236}">
                    <a16:creationId xmlns:a16="http://schemas.microsoft.com/office/drawing/2014/main" id="{A369F0EC-E337-5882-C51F-449BC6696843}"/>
                  </a:ext>
                </a:extLst>
              </p:cNvPr>
              <p:cNvSpPr/>
              <p:nvPr/>
            </p:nvSpPr>
            <p:spPr>
              <a:xfrm>
                <a:off x="4443650" y="1477775"/>
                <a:ext cx="163800" cy="55675"/>
              </a:xfrm>
              <a:custGeom>
                <a:avLst/>
                <a:gdLst/>
                <a:ahLst/>
                <a:cxnLst/>
                <a:rect l="l" t="t" r="r" b="b"/>
                <a:pathLst>
                  <a:path w="6552" h="2227" fill="none" extrusionOk="0">
                    <a:moveTo>
                      <a:pt x="5738" y="0"/>
                    </a:moveTo>
                    <a:lnTo>
                      <a:pt x="5738" y="0"/>
                    </a:lnTo>
                    <a:lnTo>
                      <a:pt x="5481" y="0"/>
                    </a:lnTo>
                    <a:lnTo>
                      <a:pt x="5224" y="43"/>
                    </a:lnTo>
                    <a:lnTo>
                      <a:pt x="4668" y="214"/>
                    </a:lnTo>
                    <a:lnTo>
                      <a:pt x="4068" y="471"/>
                    </a:lnTo>
                    <a:lnTo>
                      <a:pt x="3426" y="728"/>
                    </a:lnTo>
                    <a:lnTo>
                      <a:pt x="3426" y="728"/>
                    </a:lnTo>
                    <a:lnTo>
                      <a:pt x="2784" y="1028"/>
                    </a:lnTo>
                    <a:lnTo>
                      <a:pt x="2141" y="1242"/>
                    </a:lnTo>
                    <a:lnTo>
                      <a:pt x="1542" y="1413"/>
                    </a:lnTo>
                    <a:lnTo>
                      <a:pt x="1242" y="1456"/>
                    </a:lnTo>
                    <a:lnTo>
                      <a:pt x="985" y="1499"/>
                    </a:lnTo>
                    <a:lnTo>
                      <a:pt x="985" y="1499"/>
                    </a:lnTo>
                    <a:lnTo>
                      <a:pt x="686" y="1456"/>
                    </a:lnTo>
                    <a:lnTo>
                      <a:pt x="429" y="1370"/>
                    </a:lnTo>
                    <a:lnTo>
                      <a:pt x="172" y="1199"/>
                    </a:lnTo>
                    <a:lnTo>
                      <a:pt x="1" y="942"/>
                    </a:lnTo>
                    <a:lnTo>
                      <a:pt x="1" y="942"/>
                    </a:lnTo>
                    <a:lnTo>
                      <a:pt x="1" y="1113"/>
                    </a:lnTo>
                    <a:lnTo>
                      <a:pt x="1" y="1113"/>
                    </a:lnTo>
                    <a:lnTo>
                      <a:pt x="1" y="1199"/>
                    </a:lnTo>
                    <a:lnTo>
                      <a:pt x="1" y="1199"/>
                    </a:lnTo>
                    <a:lnTo>
                      <a:pt x="1" y="1242"/>
                    </a:lnTo>
                    <a:lnTo>
                      <a:pt x="1" y="1242"/>
                    </a:lnTo>
                    <a:lnTo>
                      <a:pt x="44" y="1327"/>
                    </a:lnTo>
                    <a:lnTo>
                      <a:pt x="44" y="1327"/>
                    </a:lnTo>
                    <a:lnTo>
                      <a:pt x="44" y="1413"/>
                    </a:lnTo>
                    <a:lnTo>
                      <a:pt x="44" y="1413"/>
                    </a:lnTo>
                    <a:lnTo>
                      <a:pt x="86" y="1542"/>
                    </a:lnTo>
                    <a:lnTo>
                      <a:pt x="86" y="1542"/>
                    </a:lnTo>
                    <a:lnTo>
                      <a:pt x="129" y="1584"/>
                    </a:lnTo>
                    <a:lnTo>
                      <a:pt x="129" y="1584"/>
                    </a:lnTo>
                    <a:lnTo>
                      <a:pt x="215" y="1798"/>
                    </a:lnTo>
                    <a:lnTo>
                      <a:pt x="343" y="1927"/>
                    </a:lnTo>
                    <a:lnTo>
                      <a:pt x="343" y="1927"/>
                    </a:lnTo>
                    <a:lnTo>
                      <a:pt x="429" y="1970"/>
                    </a:lnTo>
                    <a:lnTo>
                      <a:pt x="429" y="1970"/>
                    </a:lnTo>
                    <a:lnTo>
                      <a:pt x="600" y="2098"/>
                    </a:lnTo>
                    <a:lnTo>
                      <a:pt x="814" y="2141"/>
                    </a:lnTo>
                    <a:lnTo>
                      <a:pt x="1028" y="2184"/>
                    </a:lnTo>
                    <a:lnTo>
                      <a:pt x="1328" y="2227"/>
                    </a:lnTo>
                    <a:lnTo>
                      <a:pt x="1328" y="2227"/>
                    </a:lnTo>
                    <a:lnTo>
                      <a:pt x="1927" y="2141"/>
                    </a:lnTo>
                    <a:lnTo>
                      <a:pt x="2612" y="2013"/>
                    </a:lnTo>
                    <a:lnTo>
                      <a:pt x="3298" y="1798"/>
                    </a:lnTo>
                    <a:lnTo>
                      <a:pt x="4025" y="1542"/>
                    </a:lnTo>
                    <a:lnTo>
                      <a:pt x="5353" y="985"/>
                    </a:lnTo>
                    <a:lnTo>
                      <a:pt x="6380" y="514"/>
                    </a:lnTo>
                    <a:lnTo>
                      <a:pt x="6380" y="514"/>
                    </a:lnTo>
                    <a:lnTo>
                      <a:pt x="6466" y="471"/>
                    </a:lnTo>
                    <a:lnTo>
                      <a:pt x="6466" y="471"/>
                    </a:lnTo>
                    <a:lnTo>
                      <a:pt x="6466" y="471"/>
                    </a:lnTo>
                    <a:lnTo>
                      <a:pt x="6551" y="428"/>
                    </a:lnTo>
                    <a:lnTo>
                      <a:pt x="6551" y="428"/>
                    </a:lnTo>
                    <a:lnTo>
                      <a:pt x="6551" y="428"/>
                    </a:lnTo>
                    <a:lnTo>
                      <a:pt x="6423" y="214"/>
                    </a:lnTo>
                    <a:lnTo>
                      <a:pt x="6209" y="86"/>
                    </a:lnTo>
                    <a:lnTo>
                      <a:pt x="5995" y="0"/>
                    </a:lnTo>
                    <a:lnTo>
                      <a:pt x="573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298;p49">
                <a:extLst>
                  <a:ext uri="{FF2B5EF4-FFF2-40B4-BE49-F238E27FC236}">
                    <a16:creationId xmlns:a16="http://schemas.microsoft.com/office/drawing/2014/main" id="{B7D321D5-88B1-53D0-B2EC-ECCE4C509237}"/>
                  </a:ext>
                </a:extLst>
              </p:cNvPr>
              <p:cNvSpPr/>
              <p:nvPr/>
            </p:nvSpPr>
            <p:spPr>
              <a:xfrm>
                <a:off x="4649175" y="1261550"/>
                <a:ext cx="224800" cy="307225"/>
              </a:xfrm>
              <a:custGeom>
                <a:avLst/>
                <a:gdLst/>
                <a:ahLst/>
                <a:cxnLst/>
                <a:rect l="l" t="t" r="r" b="b"/>
                <a:pathLst>
                  <a:path w="8992" h="12289" fill="none" extrusionOk="0">
                    <a:moveTo>
                      <a:pt x="5738" y="1"/>
                    </a:moveTo>
                    <a:lnTo>
                      <a:pt x="5738" y="1"/>
                    </a:lnTo>
                    <a:lnTo>
                      <a:pt x="6337" y="257"/>
                    </a:lnTo>
                    <a:lnTo>
                      <a:pt x="6979" y="643"/>
                    </a:lnTo>
                    <a:lnTo>
                      <a:pt x="7279" y="857"/>
                    </a:lnTo>
                    <a:lnTo>
                      <a:pt x="7536" y="1071"/>
                    </a:lnTo>
                    <a:lnTo>
                      <a:pt x="7707" y="1242"/>
                    </a:lnTo>
                    <a:lnTo>
                      <a:pt x="7793" y="1456"/>
                    </a:lnTo>
                    <a:lnTo>
                      <a:pt x="7793" y="1456"/>
                    </a:lnTo>
                    <a:lnTo>
                      <a:pt x="7878" y="1884"/>
                    </a:lnTo>
                    <a:lnTo>
                      <a:pt x="7836" y="2227"/>
                    </a:lnTo>
                    <a:lnTo>
                      <a:pt x="7750" y="2569"/>
                    </a:lnTo>
                    <a:lnTo>
                      <a:pt x="7579" y="2826"/>
                    </a:lnTo>
                    <a:lnTo>
                      <a:pt x="7322" y="3083"/>
                    </a:lnTo>
                    <a:lnTo>
                      <a:pt x="7022" y="3297"/>
                    </a:lnTo>
                    <a:lnTo>
                      <a:pt x="6722" y="3469"/>
                    </a:lnTo>
                    <a:lnTo>
                      <a:pt x="6337" y="3640"/>
                    </a:lnTo>
                    <a:lnTo>
                      <a:pt x="5566" y="3982"/>
                    </a:lnTo>
                    <a:lnTo>
                      <a:pt x="4838" y="4368"/>
                    </a:lnTo>
                    <a:lnTo>
                      <a:pt x="4496" y="4582"/>
                    </a:lnTo>
                    <a:lnTo>
                      <a:pt x="4196" y="4839"/>
                    </a:lnTo>
                    <a:lnTo>
                      <a:pt x="3939" y="5096"/>
                    </a:lnTo>
                    <a:lnTo>
                      <a:pt x="3725" y="5438"/>
                    </a:lnTo>
                    <a:lnTo>
                      <a:pt x="3725" y="5438"/>
                    </a:lnTo>
                    <a:lnTo>
                      <a:pt x="3597" y="5823"/>
                    </a:lnTo>
                    <a:lnTo>
                      <a:pt x="3511" y="6209"/>
                    </a:lnTo>
                    <a:lnTo>
                      <a:pt x="3511" y="6594"/>
                    </a:lnTo>
                    <a:lnTo>
                      <a:pt x="3511" y="7022"/>
                    </a:lnTo>
                    <a:lnTo>
                      <a:pt x="3554" y="7836"/>
                    </a:lnTo>
                    <a:lnTo>
                      <a:pt x="3682" y="8692"/>
                    </a:lnTo>
                    <a:lnTo>
                      <a:pt x="3768" y="9506"/>
                    </a:lnTo>
                    <a:lnTo>
                      <a:pt x="3768" y="9891"/>
                    </a:lnTo>
                    <a:lnTo>
                      <a:pt x="3725" y="10233"/>
                    </a:lnTo>
                    <a:lnTo>
                      <a:pt x="3640" y="10576"/>
                    </a:lnTo>
                    <a:lnTo>
                      <a:pt x="3468" y="10876"/>
                    </a:lnTo>
                    <a:lnTo>
                      <a:pt x="3254" y="11132"/>
                    </a:lnTo>
                    <a:lnTo>
                      <a:pt x="2997" y="11347"/>
                    </a:lnTo>
                    <a:lnTo>
                      <a:pt x="2997" y="11347"/>
                    </a:lnTo>
                    <a:lnTo>
                      <a:pt x="2783" y="11432"/>
                    </a:lnTo>
                    <a:lnTo>
                      <a:pt x="2569" y="11475"/>
                    </a:lnTo>
                    <a:lnTo>
                      <a:pt x="2569" y="11475"/>
                    </a:lnTo>
                    <a:lnTo>
                      <a:pt x="2270" y="11432"/>
                    </a:lnTo>
                    <a:lnTo>
                      <a:pt x="1927" y="11389"/>
                    </a:lnTo>
                    <a:lnTo>
                      <a:pt x="1242" y="11175"/>
                    </a:lnTo>
                    <a:lnTo>
                      <a:pt x="557" y="10876"/>
                    </a:lnTo>
                    <a:lnTo>
                      <a:pt x="0" y="10619"/>
                    </a:lnTo>
                    <a:lnTo>
                      <a:pt x="0" y="10619"/>
                    </a:lnTo>
                    <a:lnTo>
                      <a:pt x="86" y="10704"/>
                    </a:lnTo>
                    <a:lnTo>
                      <a:pt x="86" y="10704"/>
                    </a:lnTo>
                    <a:lnTo>
                      <a:pt x="214" y="10790"/>
                    </a:lnTo>
                    <a:lnTo>
                      <a:pt x="214" y="10790"/>
                    </a:lnTo>
                    <a:lnTo>
                      <a:pt x="300" y="10876"/>
                    </a:lnTo>
                    <a:lnTo>
                      <a:pt x="300" y="10876"/>
                    </a:lnTo>
                    <a:lnTo>
                      <a:pt x="428" y="10961"/>
                    </a:lnTo>
                    <a:lnTo>
                      <a:pt x="428" y="10961"/>
                    </a:lnTo>
                    <a:lnTo>
                      <a:pt x="1156" y="11475"/>
                    </a:lnTo>
                    <a:lnTo>
                      <a:pt x="1542" y="11732"/>
                    </a:lnTo>
                    <a:lnTo>
                      <a:pt x="1884" y="11903"/>
                    </a:lnTo>
                    <a:lnTo>
                      <a:pt x="1884" y="11903"/>
                    </a:lnTo>
                    <a:lnTo>
                      <a:pt x="1970" y="11946"/>
                    </a:lnTo>
                    <a:lnTo>
                      <a:pt x="1970" y="11946"/>
                    </a:lnTo>
                    <a:lnTo>
                      <a:pt x="2141" y="12032"/>
                    </a:lnTo>
                    <a:lnTo>
                      <a:pt x="2141" y="12032"/>
                    </a:lnTo>
                    <a:lnTo>
                      <a:pt x="2270" y="12074"/>
                    </a:lnTo>
                    <a:lnTo>
                      <a:pt x="2270" y="12074"/>
                    </a:lnTo>
                    <a:lnTo>
                      <a:pt x="2484" y="12160"/>
                    </a:lnTo>
                    <a:lnTo>
                      <a:pt x="2484" y="12160"/>
                    </a:lnTo>
                    <a:lnTo>
                      <a:pt x="2612" y="12203"/>
                    </a:lnTo>
                    <a:lnTo>
                      <a:pt x="2612" y="12203"/>
                    </a:lnTo>
                    <a:lnTo>
                      <a:pt x="2612" y="12203"/>
                    </a:lnTo>
                    <a:lnTo>
                      <a:pt x="2612" y="12203"/>
                    </a:lnTo>
                    <a:lnTo>
                      <a:pt x="2612" y="12203"/>
                    </a:lnTo>
                    <a:lnTo>
                      <a:pt x="2912" y="12288"/>
                    </a:lnTo>
                    <a:lnTo>
                      <a:pt x="3211" y="12288"/>
                    </a:lnTo>
                    <a:lnTo>
                      <a:pt x="3211" y="12288"/>
                    </a:lnTo>
                    <a:lnTo>
                      <a:pt x="3254" y="12288"/>
                    </a:lnTo>
                    <a:lnTo>
                      <a:pt x="3254" y="12288"/>
                    </a:lnTo>
                    <a:lnTo>
                      <a:pt x="3254" y="12288"/>
                    </a:lnTo>
                    <a:lnTo>
                      <a:pt x="3254" y="12288"/>
                    </a:lnTo>
                    <a:lnTo>
                      <a:pt x="3597" y="12246"/>
                    </a:lnTo>
                    <a:lnTo>
                      <a:pt x="3768" y="12203"/>
                    </a:lnTo>
                    <a:lnTo>
                      <a:pt x="3939" y="12117"/>
                    </a:lnTo>
                    <a:lnTo>
                      <a:pt x="3939" y="12117"/>
                    </a:lnTo>
                    <a:lnTo>
                      <a:pt x="3939" y="12117"/>
                    </a:lnTo>
                    <a:lnTo>
                      <a:pt x="3939" y="12117"/>
                    </a:lnTo>
                    <a:lnTo>
                      <a:pt x="3939" y="12117"/>
                    </a:lnTo>
                    <a:lnTo>
                      <a:pt x="3939" y="12117"/>
                    </a:lnTo>
                    <a:lnTo>
                      <a:pt x="3939" y="12074"/>
                    </a:lnTo>
                    <a:lnTo>
                      <a:pt x="3939" y="12074"/>
                    </a:lnTo>
                    <a:lnTo>
                      <a:pt x="3982" y="12074"/>
                    </a:lnTo>
                    <a:lnTo>
                      <a:pt x="3982" y="12074"/>
                    </a:lnTo>
                    <a:lnTo>
                      <a:pt x="4196" y="11903"/>
                    </a:lnTo>
                    <a:lnTo>
                      <a:pt x="4367" y="11646"/>
                    </a:lnTo>
                    <a:lnTo>
                      <a:pt x="4539" y="11389"/>
                    </a:lnTo>
                    <a:lnTo>
                      <a:pt x="4667" y="11047"/>
                    </a:lnTo>
                    <a:lnTo>
                      <a:pt x="4753" y="10747"/>
                    </a:lnTo>
                    <a:lnTo>
                      <a:pt x="4796" y="10362"/>
                    </a:lnTo>
                    <a:lnTo>
                      <a:pt x="4838" y="9591"/>
                    </a:lnTo>
                    <a:lnTo>
                      <a:pt x="4838" y="9591"/>
                    </a:lnTo>
                    <a:lnTo>
                      <a:pt x="4838" y="8949"/>
                    </a:lnTo>
                    <a:lnTo>
                      <a:pt x="4753" y="8307"/>
                    </a:lnTo>
                    <a:lnTo>
                      <a:pt x="4582" y="7151"/>
                    </a:lnTo>
                    <a:lnTo>
                      <a:pt x="4367" y="6294"/>
                    </a:lnTo>
                    <a:lnTo>
                      <a:pt x="4282" y="5995"/>
                    </a:lnTo>
                    <a:lnTo>
                      <a:pt x="4282" y="5995"/>
                    </a:lnTo>
                    <a:lnTo>
                      <a:pt x="4282" y="5995"/>
                    </a:lnTo>
                    <a:lnTo>
                      <a:pt x="4282" y="5995"/>
                    </a:lnTo>
                    <a:lnTo>
                      <a:pt x="4282" y="5995"/>
                    </a:lnTo>
                    <a:lnTo>
                      <a:pt x="5010" y="5609"/>
                    </a:lnTo>
                    <a:lnTo>
                      <a:pt x="5780" y="5224"/>
                    </a:lnTo>
                    <a:lnTo>
                      <a:pt x="6637" y="4710"/>
                    </a:lnTo>
                    <a:lnTo>
                      <a:pt x="7493" y="4154"/>
                    </a:lnTo>
                    <a:lnTo>
                      <a:pt x="7921" y="3811"/>
                    </a:lnTo>
                    <a:lnTo>
                      <a:pt x="8264" y="3469"/>
                    </a:lnTo>
                    <a:lnTo>
                      <a:pt x="8563" y="3126"/>
                    </a:lnTo>
                    <a:lnTo>
                      <a:pt x="8820" y="2784"/>
                    </a:lnTo>
                    <a:lnTo>
                      <a:pt x="8949" y="2441"/>
                    </a:lnTo>
                    <a:lnTo>
                      <a:pt x="8992" y="2270"/>
                    </a:lnTo>
                    <a:lnTo>
                      <a:pt x="8992" y="2098"/>
                    </a:lnTo>
                    <a:lnTo>
                      <a:pt x="8992" y="2098"/>
                    </a:lnTo>
                    <a:lnTo>
                      <a:pt x="8992" y="1842"/>
                    </a:lnTo>
                    <a:lnTo>
                      <a:pt x="8992" y="1842"/>
                    </a:lnTo>
                    <a:lnTo>
                      <a:pt x="8906" y="1670"/>
                    </a:lnTo>
                    <a:lnTo>
                      <a:pt x="8820" y="1456"/>
                    </a:lnTo>
                    <a:lnTo>
                      <a:pt x="8692" y="1285"/>
                    </a:lnTo>
                    <a:lnTo>
                      <a:pt x="8521" y="1114"/>
                    </a:lnTo>
                    <a:lnTo>
                      <a:pt x="8521" y="1114"/>
                    </a:lnTo>
                    <a:lnTo>
                      <a:pt x="8392" y="1028"/>
                    </a:lnTo>
                    <a:lnTo>
                      <a:pt x="8392" y="1028"/>
                    </a:lnTo>
                    <a:lnTo>
                      <a:pt x="8392" y="1028"/>
                    </a:lnTo>
                    <a:lnTo>
                      <a:pt x="8221" y="900"/>
                    </a:lnTo>
                    <a:lnTo>
                      <a:pt x="8221" y="900"/>
                    </a:lnTo>
                    <a:lnTo>
                      <a:pt x="8221" y="900"/>
                    </a:lnTo>
                    <a:lnTo>
                      <a:pt x="8221" y="900"/>
                    </a:lnTo>
                    <a:lnTo>
                      <a:pt x="7793" y="686"/>
                    </a:lnTo>
                    <a:lnTo>
                      <a:pt x="7793" y="686"/>
                    </a:lnTo>
                    <a:lnTo>
                      <a:pt x="7793" y="686"/>
                    </a:lnTo>
                    <a:lnTo>
                      <a:pt x="7621" y="557"/>
                    </a:lnTo>
                    <a:lnTo>
                      <a:pt x="7621" y="557"/>
                    </a:lnTo>
                    <a:lnTo>
                      <a:pt x="7065" y="343"/>
                    </a:lnTo>
                    <a:lnTo>
                      <a:pt x="6423" y="172"/>
                    </a:lnTo>
                    <a:lnTo>
                      <a:pt x="6423" y="172"/>
                    </a:lnTo>
                    <a:lnTo>
                      <a:pt x="6423" y="172"/>
                    </a:lnTo>
                    <a:lnTo>
                      <a:pt x="6380" y="129"/>
                    </a:lnTo>
                    <a:lnTo>
                      <a:pt x="6380" y="129"/>
                    </a:lnTo>
                    <a:lnTo>
                      <a:pt x="6337" y="129"/>
                    </a:lnTo>
                    <a:lnTo>
                      <a:pt x="6337" y="129"/>
                    </a:lnTo>
                    <a:lnTo>
                      <a:pt x="5866" y="1"/>
                    </a:lnTo>
                    <a:lnTo>
                      <a:pt x="5866" y="1"/>
                    </a:lnTo>
                    <a:lnTo>
                      <a:pt x="573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299;p49">
                <a:extLst>
                  <a:ext uri="{FF2B5EF4-FFF2-40B4-BE49-F238E27FC236}">
                    <a16:creationId xmlns:a16="http://schemas.microsoft.com/office/drawing/2014/main" id="{9E6D1691-55D9-51EF-6376-9CF52E627845}"/>
                  </a:ext>
                </a:extLst>
              </p:cNvPr>
              <p:cNvSpPr/>
              <p:nvPr/>
            </p:nvSpPr>
            <p:spPr>
              <a:xfrm>
                <a:off x="4393350" y="1245500"/>
                <a:ext cx="94225" cy="131675"/>
              </a:xfrm>
              <a:custGeom>
                <a:avLst/>
                <a:gdLst/>
                <a:ahLst/>
                <a:cxnLst/>
                <a:rect l="l" t="t" r="r" b="b"/>
                <a:pathLst>
                  <a:path w="3769" h="5267" fill="none" extrusionOk="0">
                    <a:moveTo>
                      <a:pt x="86" y="0"/>
                    </a:moveTo>
                    <a:lnTo>
                      <a:pt x="86" y="0"/>
                    </a:lnTo>
                    <a:lnTo>
                      <a:pt x="86" y="0"/>
                    </a:lnTo>
                    <a:lnTo>
                      <a:pt x="86" y="86"/>
                    </a:lnTo>
                    <a:lnTo>
                      <a:pt x="86" y="86"/>
                    </a:lnTo>
                    <a:lnTo>
                      <a:pt x="43" y="257"/>
                    </a:lnTo>
                    <a:lnTo>
                      <a:pt x="0" y="471"/>
                    </a:lnTo>
                    <a:lnTo>
                      <a:pt x="0" y="471"/>
                    </a:lnTo>
                    <a:lnTo>
                      <a:pt x="43" y="814"/>
                    </a:lnTo>
                    <a:lnTo>
                      <a:pt x="172" y="1199"/>
                    </a:lnTo>
                    <a:lnTo>
                      <a:pt x="343" y="1584"/>
                    </a:lnTo>
                    <a:lnTo>
                      <a:pt x="557" y="1970"/>
                    </a:lnTo>
                    <a:lnTo>
                      <a:pt x="857" y="2398"/>
                    </a:lnTo>
                    <a:lnTo>
                      <a:pt x="1156" y="2783"/>
                    </a:lnTo>
                    <a:lnTo>
                      <a:pt x="1799" y="3554"/>
                    </a:lnTo>
                    <a:lnTo>
                      <a:pt x="2441" y="4196"/>
                    </a:lnTo>
                    <a:lnTo>
                      <a:pt x="3040" y="4753"/>
                    </a:lnTo>
                    <a:lnTo>
                      <a:pt x="3597" y="5224"/>
                    </a:lnTo>
                    <a:lnTo>
                      <a:pt x="3597" y="5224"/>
                    </a:lnTo>
                    <a:lnTo>
                      <a:pt x="3597" y="5224"/>
                    </a:lnTo>
                    <a:lnTo>
                      <a:pt x="3597" y="5267"/>
                    </a:lnTo>
                    <a:lnTo>
                      <a:pt x="3597" y="5267"/>
                    </a:lnTo>
                    <a:lnTo>
                      <a:pt x="3683" y="5138"/>
                    </a:lnTo>
                    <a:lnTo>
                      <a:pt x="3768" y="4967"/>
                    </a:lnTo>
                    <a:lnTo>
                      <a:pt x="3768" y="4796"/>
                    </a:lnTo>
                    <a:lnTo>
                      <a:pt x="3683" y="4624"/>
                    </a:lnTo>
                    <a:lnTo>
                      <a:pt x="3683" y="4624"/>
                    </a:lnTo>
                    <a:lnTo>
                      <a:pt x="3426" y="4367"/>
                    </a:lnTo>
                    <a:lnTo>
                      <a:pt x="3083" y="4025"/>
                    </a:lnTo>
                    <a:lnTo>
                      <a:pt x="2612" y="3597"/>
                    </a:lnTo>
                    <a:lnTo>
                      <a:pt x="2098" y="3083"/>
                    </a:lnTo>
                    <a:lnTo>
                      <a:pt x="1585" y="2484"/>
                    </a:lnTo>
                    <a:lnTo>
                      <a:pt x="1071" y="1799"/>
                    </a:lnTo>
                    <a:lnTo>
                      <a:pt x="814" y="1413"/>
                    </a:lnTo>
                    <a:lnTo>
                      <a:pt x="600" y="1028"/>
                    </a:lnTo>
                    <a:lnTo>
                      <a:pt x="386" y="557"/>
                    </a:lnTo>
                    <a:lnTo>
                      <a:pt x="214" y="129"/>
                    </a:lnTo>
                    <a:lnTo>
                      <a:pt x="214" y="129"/>
                    </a:lnTo>
                    <a:lnTo>
                      <a:pt x="172" y="43"/>
                    </a:lnTo>
                    <a:lnTo>
                      <a:pt x="8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300;p49">
                <a:extLst>
                  <a:ext uri="{FF2B5EF4-FFF2-40B4-BE49-F238E27FC236}">
                    <a16:creationId xmlns:a16="http://schemas.microsoft.com/office/drawing/2014/main" id="{ECACCE2B-0796-32B2-E954-4BB676069C02}"/>
                  </a:ext>
                </a:extLst>
              </p:cNvPr>
              <p:cNvSpPr/>
              <p:nvPr/>
            </p:nvSpPr>
            <p:spPr>
              <a:xfrm>
                <a:off x="4632050" y="1111700"/>
                <a:ext cx="91000" cy="139175"/>
              </a:xfrm>
              <a:custGeom>
                <a:avLst/>
                <a:gdLst/>
                <a:ahLst/>
                <a:cxnLst/>
                <a:rect l="l" t="t" r="r" b="b"/>
                <a:pathLst>
                  <a:path w="3640" h="5567" fill="none" extrusionOk="0">
                    <a:moveTo>
                      <a:pt x="728" y="0"/>
                    </a:moveTo>
                    <a:lnTo>
                      <a:pt x="728" y="0"/>
                    </a:lnTo>
                    <a:lnTo>
                      <a:pt x="728" y="0"/>
                    </a:lnTo>
                    <a:lnTo>
                      <a:pt x="728" y="0"/>
                    </a:lnTo>
                    <a:lnTo>
                      <a:pt x="728" y="0"/>
                    </a:lnTo>
                    <a:lnTo>
                      <a:pt x="728" y="0"/>
                    </a:lnTo>
                    <a:lnTo>
                      <a:pt x="685" y="0"/>
                    </a:lnTo>
                    <a:lnTo>
                      <a:pt x="685" y="0"/>
                    </a:lnTo>
                    <a:lnTo>
                      <a:pt x="685" y="0"/>
                    </a:lnTo>
                    <a:lnTo>
                      <a:pt x="685" y="0"/>
                    </a:lnTo>
                    <a:lnTo>
                      <a:pt x="685" y="0"/>
                    </a:lnTo>
                    <a:lnTo>
                      <a:pt x="685" y="0"/>
                    </a:lnTo>
                    <a:lnTo>
                      <a:pt x="685" y="0"/>
                    </a:lnTo>
                    <a:lnTo>
                      <a:pt x="685" y="0"/>
                    </a:lnTo>
                    <a:lnTo>
                      <a:pt x="685" y="0"/>
                    </a:lnTo>
                    <a:lnTo>
                      <a:pt x="685" y="0"/>
                    </a:lnTo>
                    <a:lnTo>
                      <a:pt x="685" y="0"/>
                    </a:lnTo>
                    <a:lnTo>
                      <a:pt x="685" y="0"/>
                    </a:lnTo>
                    <a:lnTo>
                      <a:pt x="685" y="0"/>
                    </a:lnTo>
                    <a:lnTo>
                      <a:pt x="642" y="0"/>
                    </a:lnTo>
                    <a:lnTo>
                      <a:pt x="642" y="0"/>
                    </a:lnTo>
                    <a:lnTo>
                      <a:pt x="642" y="0"/>
                    </a:lnTo>
                    <a:lnTo>
                      <a:pt x="642" y="0"/>
                    </a:lnTo>
                    <a:lnTo>
                      <a:pt x="642" y="0"/>
                    </a:lnTo>
                    <a:lnTo>
                      <a:pt x="642" y="0"/>
                    </a:lnTo>
                    <a:lnTo>
                      <a:pt x="642" y="0"/>
                    </a:lnTo>
                    <a:lnTo>
                      <a:pt x="642" y="0"/>
                    </a:lnTo>
                    <a:lnTo>
                      <a:pt x="642" y="0"/>
                    </a:lnTo>
                    <a:lnTo>
                      <a:pt x="642" y="0"/>
                    </a:lnTo>
                    <a:lnTo>
                      <a:pt x="600" y="0"/>
                    </a:lnTo>
                    <a:lnTo>
                      <a:pt x="600" y="0"/>
                    </a:lnTo>
                    <a:lnTo>
                      <a:pt x="600" y="0"/>
                    </a:lnTo>
                    <a:lnTo>
                      <a:pt x="514" y="0"/>
                    </a:lnTo>
                    <a:lnTo>
                      <a:pt x="514" y="0"/>
                    </a:lnTo>
                    <a:lnTo>
                      <a:pt x="471" y="43"/>
                    </a:lnTo>
                    <a:lnTo>
                      <a:pt x="428" y="43"/>
                    </a:lnTo>
                    <a:lnTo>
                      <a:pt x="428" y="43"/>
                    </a:lnTo>
                    <a:lnTo>
                      <a:pt x="343" y="43"/>
                    </a:lnTo>
                    <a:lnTo>
                      <a:pt x="343" y="43"/>
                    </a:lnTo>
                    <a:lnTo>
                      <a:pt x="343" y="43"/>
                    </a:lnTo>
                    <a:lnTo>
                      <a:pt x="343" y="43"/>
                    </a:lnTo>
                    <a:lnTo>
                      <a:pt x="0" y="172"/>
                    </a:lnTo>
                    <a:lnTo>
                      <a:pt x="0" y="172"/>
                    </a:lnTo>
                    <a:lnTo>
                      <a:pt x="43" y="172"/>
                    </a:lnTo>
                    <a:lnTo>
                      <a:pt x="43" y="172"/>
                    </a:lnTo>
                    <a:lnTo>
                      <a:pt x="300" y="214"/>
                    </a:lnTo>
                    <a:lnTo>
                      <a:pt x="514" y="257"/>
                    </a:lnTo>
                    <a:lnTo>
                      <a:pt x="728" y="300"/>
                    </a:lnTo>
                    <a:lnTo>
                      <a:pt x="942" y="386"/>
                    </a:lnTo>
                    <a:lnTo>
                      <a:pt x="1285" y="685"/>
                    </a:lnTo>
                    <a:lnTo>
                      <a:pt x="1584" y="985"/>
                    </a:lnTo>
                    <a:lnTo>
                      <a:pt x="1884" y="1413"/>
                    </a:lnTo>
                    <a:lnTo>
                      <a:pt x="2098" y="1841"/>
                    </a:lnTo>
                    <a:lnTo>
                      <a:pt x="2312" y="2312"/>
                    </a:lnTo>
                    <a:lnTo>
                      <a:pt x="2484" y="2826"/>
                    </a:lnTo>
                    <a:lnTo>
                      <a:pt x="2783" y="3811"/>
                    </a:lnTo>
                    <a:lnTo>
                      <a:pt x="3040" y="4667"/>
                    </a:lnTo>
                    <a:lnTo>
                      <a:pt x="3169" y="5010"/>
                    </a:lnTo>
                    <a:lnTo>
                      <a:pt x="3340" y="5309"/>
                    </a:lnTo>
                    <a:lnTo>
                      <a:pt x="3468" y="5481"/>
                    </a:lnTo>
                    <a:lnTo>
                      <a:pt x="3554" y="5566"/>
                    </a:lnTo>
                    <a:lnTo>
                      <a:pt x="3640" y="5566"/>
                    </a:lnTo>
                    <a:lnTo>
                      <a:pt x="3640" y="5566"/>
                    </a:lnTo>
                    <a:lnTo>
                      <a:pt x="3640" y="5524"/>
                    </a:lnTo>
                    <a:lnTo>
                      <a:pt x="3640" y="5524"/>
                    </a:lnTo>
                    <a:lnTo>
                      <a:pt x="3640" y="5524"/>
                    </a:lnTo>
                    <a:lnTo>
                      <a:pt x="3640" y="5395"/>
                    </a:lnTo>
                    <a:lnTo>
                      <a:pt x="3640" y="5395"/>
                    </a:lnTo>
                    <a:lnTo>
                      <a:pt x="3640" y="5395"/>
                    </a:lnTo>
                    <a:lnTo>
                      <a:pt x="3597" y="4881"/>
                    </a:lnTo>
                    <a:lnTo>
                      <a:pt x="3468" y="4196"/>
                    </a:lnTo>
                    <a:lnTo>
                      <a:pt x="3297" y="3383"/>
                    </a:lnTo>
                    <a:lnTo>
                      <a:pt x="3040" y="2526"/>
                    </a:lnTo>
                    <a:lnTo>
                      <a:pt x="3040" y="2526"/>
                    </a:lnTo>
                    <a:lnTo>
                      <a:pt x="3040" y="2441"/>
                    </a:lnTo>
                    <a:lnTo>
                      <a:pt x="3040" y="2441"/>
                    </a:lnTo>
                    <a:lnTo>
                      <a:pt x="2912" y="2098"/>
                    </a:lnTo>
                    <a:lnTo>
                      <a:pt x="2912" y="2098"/>
                    </a:lnTo>
                    <a:lnTo>
                      <a:pt x="2912" y="2098"/>
                    </a:lnTo>
                    <a:lnTo>
                      <a:pt x="2612" y="1499"/>
                    </a:lnTo>
                    <a:lnTo>
                      <a:pt x="2312" y="942"/>
                    </a:lnTo>
                    <a:lnTo>
                      <a:pt x="2141" y="728"/>
                    </a:lnTo>
                    <a:lnTo>
                      <a:pt x="1927" y="514"/>
                    </a:lnTo>
                    <a:lnTo>
                      <a:pt x="1713" y="343"/>
                    </a:lnTo>
                    <a:lnTo>
                      <a:pt x="1499" y="214"/>
                    </a:lnTo>
                    <a:lnTo>
                      <a:pt x="1499" y="214"/>
                    </a:lnTo>
                    <a:lnTo>
                      <a:pt x="1499" y="214"/>
                    </a:lnTo>
                    <a:lnTo>
                      <a:pt x="1413" y="172"/>
                    </a:lnTo>
                    <a:lnTo>
                      <a:pt x="1413" y="172"/>
                    </a:lnTo>
                    <a:lnTo>
                      <a:pt x="1370" y="129"/>
                    </a:lnTo>
                    <a:lnTo>
                      <a:pt x="1370" y="129"/>
                    </a:lnTo>
                    <a:lnTo>
                      <a:pt x="1370" y="129"/>
                    </a:lnTo>
                    <a:lnTo>
                      <a:pt x="1156" y="43"/>
                    </a:lnTo>
                    <a:lnTo>
                      <a:pt x="1156" y="43"/>
                    </a:lnTo>
                    <a:lnTo>
                      <a:pt x="942" y="0"/>
                    </a:lnTo>
                    <a:lnTo>
                      <a:pt x="942" y="0"/>
                    </a:lnTo>
                    <a:lnTo>
                      <a:pt x="942" y="0"/>
                    </a:lnTo>
                    <a:lnTo>
                      <a:pt x="899" y="0"/>
                    </a:lnTo>
                    <a:lnTo>
                      <a:pt x="899" y="0"/>
                    </a:lnTo>
                    <a:lnTo>
                      <a:pt x="857" y="0"/>
                    </a:lnTo>
                    <a:lnTo>
                      <a:pt x="857" y="0"/>
                    </a:lnTo>
                    <a:lnTo>
                      <a:pt x="857" y="0"/>
                    </a:lnTo>
                    <a:lnTo>
                      <a:pt x="857" y="0"/>
                    </a:lnTo>
                    <a:lnTo>
                      <a:pt x="728" y="0"/>
                    </a:lnTo>
                    <a:lnTo>
                      <a:pt x="728" y="0"/>
                    </a:lnTo>
                    <a:lnTo>
                      <a:pt x="72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01;p49">
                <a:extLst>
                  <a:ext uri="{FF2B5EF4-FFF2-40B4-BE49-F238E27FC236}">
                    <a16:creationId xmlns:a16="http://schemas.microsoft.com/office/drawing/2014/main" id="{67082851-9C4D-898B-60E7-5F66CD21EE7D}"/>
                  </a:ext>
                </a:extLst>
              </p:cNvPr>
              <p:cNvSpPr/>
              <p:nvPr/>
            </p:nvSpPr>
            <p:spPr>
              <a:xfrm>
                <a:off x="4413675" y="1130975"/>
                <a:ext cx="223750" cy="317925"/>
              </a:xfrm>
              <a:custGeom>
                <a:avLst/>
                <a:gdLst/>
                <a:ahLst/>
                <a:cxnLst/>
                <a:rect l="l" t="t" r="r" b="b"/>
                <a:pathLst>
                  <a:path w="8950" h="12717" extrusionOk="0">
                    <a:moveTo>
                      <a:pt x="8564" y="0"/>
                    </a:moveTo>
                    <a:lnTo>
                      <a:pt x="8393" y="86"/>
                    </a:lnTo>
                    <a:lnTo>
                      <a:pt x="8136" y="214"/>
                    </a:lnTo>
                    <a:lnTo>
                      <a:pt x="7965" y="385"/>
                    </a:lnTo>
                    <a:lnTo>
                      <a:pt x="7750" y="557"/>
                    </a:lnTo>
                    <a:lnTo>
                      <a:pt x="7579" y="814"/>
                    </a:lnTo>
                    <a:lnTo>
                      <a:pt x="7280" y="1285"/>
                    </a:lnTo>
                    <a:lnTo>
                      <a:pt x="7023" y="1755"/>
                    </a:lnTo>
                    <a:lnTo>
                      <a:pt x="6809" y="2184"/>
                    </a:lnTo>
                    <a:lnTo>
                      <a:pt x="6680" y="2655"/>
                    </a:lnTo>
                    <a:lnTo>
                      <a:pt x="6680" y="2869"/>
                    </a:lnTo>
                    <a:lnTo>
                      <a:pt x="6680" y="3083"/>
                    </a:lnTo>
                    <a:lnTo>
                      <a:pt x="6723" y="3340"/>
                    </a:lnTo>
                    <a:lnTo>
                      <a:pt x="6809" y="3554"/>
                    </a:lnTo>
                    <a:lnTo>
                      <a:pt x="6894" y="3639"/>
                    </a:lnTo>
                    <a:lnTo>
                      <a:pt x="6980" y="3682"/>
                    </a:lnTo>
                    <a:lnTo>
                      <a:pt x="7108" y="3639"/>
                    </a:lnTo>
                    <a:lnTo>
                      <a:pt x="7194" y="3597"/>
                    </a:lnTo>
                    <a:lnTo>
                      <a:pt x="7194" y="3511"/>
                    </a:lnTo>
                    <a:lnTo>
                      <a:pt x="7322" y="3126"/>
                    </a:lnTo>
                    <a:lnTo>
                      <a:pt x="7451" y="2740"/>
                    </a:lnTo>
                    <a:lnTo>
                      <a:pt x="7622" y="2355"/>
                    </a:lnTo>
                    <a:lnTo>
                      <a:pt x="7793" y="2012"/>
                    </a:lnTo>
                    <a:lnTo>
                      <a:pt x="8093" y="1670"/>
                    </a:lnTo>
                    <a:lnTo>
                      <a:pt x="8393" y="1327"/>
                    </a:lnTo>
                    <a:lnTo>
                      <a:pt x="8650" y="985"/>
                    </a:lnTo>
                    <a:lnTo>
                      <a:pt x="8906" y="599"/>
                    </a:lnTo>
                    <a:lnTo>
                      <a:pt x="8949" y="514"/>
                    </a:lnTo>
                    <a:lnTo>
                      <a:pt x="8949" y="385"/>
                    </a:lnTo>
                    <a:lnTo>
                      <a:pt x="8906" y="214"/>
                    </a:lnTo>
                    <a:lnTo>
                      <a:pt x="8735" y="86"/>
                    </a:lnTo>
                    <a:lnTo>
                      <a:pt x="8650" y="43"/>
                    </a:lnTo>
                    <a:lnTo>
                      <a:pt x="8564" y="0"/>
                    </a:lnTo>
                    <a:close/>
                    <a:moveTo>
                      <a:pt x="1243" y="3853"/>
                    </a:moveTo>
                    <a:lnTo>
                      <a:pt x="857" y="3896"/>
                    </a:lnTo>
                    <a:lnTo>
                      <a:pt x="515" y="4025"/>
                    </a:lnTo>
                    <a:lnTo>
                      <a:pt x="172" y="4196"/>
                    </a:lnTo>
                    <a:lnTo>
                      <a:pt x="87" y="4282"/>
                    </a:lnTo>
                    <a:lnTo>
                      <a:pt x="44" y="4367"/>
                    </a:lnTo>
                    <a:lnTo>
                      <a:pt x="1" y="4538"/>
                    </a:lnTo>
                    <a:lnTo>
                      <a:pt x="44" y="4624"/>
                    </a:lnTo>
                    <a:lnTo>
                      <a:pt x="87" y="4710"/>
                    </a:lnTo>
                    <a:lnTo>
                      <a:pt x="129" y="4795"/>
                    </a:lnTo>
                    <a:lnTo>
                      <a:pt x="258" y="4838"/>
                    </a:lnTo>
                    <a:lnTo>
                      <a:pt x="686" y="4924"/>
                    </a:lnTo>
                    <a:lnTo>
                      <a:pt x="2227" y="4924"/>
                    </a:lnTo>
                    <a:lnTo>
                      <a:pt x="2741" y="5009"/>
                    </a:lnTo>
                    <a:lnTo>
                      <a:pt x="3298" y="5138"/>
                    </a:lnTo>
                    <a:lnTo>
                      <a:pt x="3811" y="5224"/>
                    </a:lnTo>
                    <a:lnTo>
                      <a:pt x="4325" y="5352"/>
                    </a:lnTo>
                    <a:lnTo>
                      <a:pt x="4368" y="5352"/>
                    </a:lnTo>
                    <a:lnTo>
                      <a:pt x="4497" y="5309"/>
                    </a:lnTo>
                    <a:lnTo>
                      <a:pt x="4625" y="5266"/>
                    </a:lnTo>
                    <a:lnTo>
                      <a:pt x="4711" y="5181"/>
                    </a:lnTo>
                    <a:lnTo>
                      <a:pt x="4796" y="5095"/>
                    </a:lnTo>
                    <a:lnTo>
                      <a:pt x="4839" y="5009"/>
                    </a:lnTo>
                    <a:lnTo>
                      <a:pt x="4882" y="4924"/>
                    </a:lnTo>
                    <a:lnTo>
                      <a:pt x="4925" y="4795"/>
                    </a:lnTo>
                    <a:lnTo>
                      <a:pt x="4925" y="4710"/>
                    </a:lnTo>
                    <a:lnTo>
                      <a:pt x="4882" y="4624"/>
                    </a:lnTo>
                    <a:lnTo>
                      <a:pt x="4711" y="4410"/>
                    </a:lnTo>
                    <a:lnTo>
                      <a:pt x="4539" y="4324"/>
                    </a:lnTo>
                    <a:lnTo>
                      <a:pt x="4325" y="4239"/>
                    </a:lnTo>
                    <a:lnTo>
                      <a:pt x="4111" y="4196"/>
                    </a:lnTo>
                    <a:lnTo>
                      <a:pt x="3469" y="4068"/>
                    </a:lnTo>
                    <a:lnTo>
                      <a:pt x="2827" y="3939"/>
                    </a:lnTo>
                    <a:lnTo>
                      <a:pt x="2270" y="3853"/>
                    </a:lnTo>
                    <a:close/>
                    <a:moveTo>
                      <a:pt x="3255" y="10490"/>
                    </a:moveTo>
                    <a:lnTo>
                      <a:pt x="3169" y="10533"/>
                    </a:lnTo>
                    <a:lnTo>
                      <a:pt x="2955" y="10618"/>
                    </a:lnTo>
                    <a:lnTo>
                      <a:pt x="2698" y="10790"/>
                    </a:lnTo>
                    <a:lnTo>
                      <a:pt x="2484" y="11046"/>
                    </a:lnTo>
                    <a:lnTo>
                      <a:pt x="2313" y="11303"/>
                    </a:lnTo>
                    <a:lnTo>
                      <a:pt x="2184" y="11646"/>
                    </a:lnTo>
                    <a:lnTo>
                      <a:pt x="2099" y="11946"/>
                    </a:lnTo>
                    <a:lnTo>
                      <a:pt x="2099" y="12245"/>
                    </a:lnTo>
                    <a:lnTo>
                      <a:pt x="2099" y="12502"/>
                    </a:lnTo>
                    <a:lnTo>
                      <a:pt x="2142" y="12588"/>
                    </a:lnTo>
                    <a:lnTo>
                      <a:pt x="2227" y="12673"/>
                    </a:lnTo>
                    <a:lnTo>
                      <a:pt x="2313" y="12716"/>
                    </a:lnTo>
                    <a:lnTo>
                      <a:pt x="2527" y="12716"/>
                    </a:lnTo>
                    <a:lnTo>
                      <a:pt x="2613" y="12631"/>
                    </a:lnTo>
                    <a:lnTo>
                      <a:pt x="2784" y="12459"/>
                    </a:lnTo>
                    <a:lnTo>
                      <a:pt x="2870" y="12202"/>
                    </a:lnTo>
                    <a:lnTo>
                      <a:pt x="3084" y="11731"/>
                    </a:lnTo>
                    <a:lnTo>
                      <a:pt x="3298" y="11303"/>
                    </a:lnTo>
                    <a:lnTo>
                      <a:pt x="3426" y="11089"/>
                    </a:lnTo>
                    <a:lnTo>
                      <a:pt x="3512" y="10832"/>
                    </a:lnTo>
                    <a:lnTo>
                      <a:pt x="3512" y="10704"/>
                    </a:lnTo>
                    <a:lnTo>
                      <a:pt x="3469" y="10618"/>
                    </a:lnTo>
                    <a:lnTo>
                      <a:pt x="3383" y="10533"/>
                    </a:lnTo>
                    <a:lnTo>
                      <a:pt x="3255" y="10490"/>
                    </a:lnTo>
                    <a:close/>
                  </a:path>
                </a:pathLst>
              </a:custGeom>
              <a:solidFill>
                <a:srgbClr val="FFF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302;p49">
                <a:extLst>
                  <a:ext uri="{FF2B5EF4-FFF2-40B4-BE49-F238E27FC236}">
                    <a16:creationId xmlns:a16="http://schemas.microsoft.com/office/drawing/2014/main" id="{24882883-0E82-1EFA-6352-B71DCB37865E}"/>
                  </a:ext>
                </a:extLst>
              </p:cNvPr>
              <p:cNvSpPr/>
              <p:nvPr/>
            </p:nvSpPr>
            <p:spPr>
              <a:xfrm>
                <a:off x="4466125" y="1393200"/>
                <a:ext cx="35350" cy="55700"/>
              </a:xfrm>
              <a:custGeom>
                <a:avLst/>
                <a:gdLst/>
                <a:ahLst/>
                <a:cxnLst/>
                <a:rect l="l" t="t" r="r" b="b"/>
                <a:pathLst>
                  <a:path w="1414" h="2228" fill="none" extrusionOk="0">
                    <a:moveTo>
                      <a:pt x="1157" y="1"/>
                    </a:moveTo>
                    <a:lnTo>
                      <a:pt x="1157" y="1"/>
                    </a:lnTo>
                    <a:lnTo>
                      <a:pt x="1071" y="44"/>
                    </a:lnTo>
                    <a:lnTo>
                      <a:pt x="1071" y="44"/>
                    </a:lnTo>
                    <a:lnTo>
                      <a:pt x="857" y="129"/>
                    </a:lnTo>
                    <a:lnTo>
                      <a:pt x="600" y="301"/>
                    </a:lnTo>
                    <a:lnTo>
                      <a:pt x="386" y="557"/>
                    </a:lnTo>
                    <a:lnTo>
                      <a:pt x="215" y="814"/>
                    </a:lnTo>
                    <a:lnTo>
                      <a:pt x="86" y="1157"/>
                    </a:lnTo>
                    <a:lnTo>
                      <a:pt x="1" y="1457"/>
                    </a:lnTo>
                    <a:lnTo>
                      <a:pt x="1" y="1756"/>
                    </a:lnTo>
                    <a:lnTo>
                      <a:pt x="1" y="2013"/>
                    </a:lnTo>
                    <a:lnTo>
                      <a:pt x="1" y="2013"/>
                    </a:lnTo>
                    <a:lnTo>
                      <a:pt x="44" y="2099"/>
                    </a:lnTo>
                    <a:lnTo>
                      <a:pt x="129" y="2184"/>
                    </a:lnTo>
                    <a:lnTo>
                      <a:pt x="215" y="2227"/>
                    </a:lnTo>
                    <a:lnTo>
                      <a:pt x="301" y="2227"/>
                    </a:lnTo>
                    <a:lnTo>
                      <a:pt x="301" y="2227"/>
                    </a:lnTo>
                    <a:lnTo>
                      <a:pt x="429" y="2227"/>
                    </a:lnTo>
                    <a:lnTo>
                      <a:pt x="515" y="2142"/>
                    </a:lnTo>
                    <a:lnTo>
                      <a:pt x="515" y="2142"/>
                    </a:lnTo>
                    <a:lnTo>
                      <a:pt x="686" y="1970"/>
                    </a:lnTo>
                    <a:lnTo>
                      <a:pt x="772" y="1713"/>
                    </a:lnTo>
                    <a:lnTo>
                      <a:pt x="986" y="1242"/>
                    </a:lnTo>
                    <a:lnTo>
                      <a:pt x="986" y="1242"/>
                    </a:lnTo>
                    <a:lnTo>
                      <a:pt x="1200" y="814"/>
                    </a:lnTo>
                    <a:lnTo>
                      <a:pt x="1328" y="600"/>
                    </a:lnTo>
                    <a:lnTo>
                      <a:pt x="1414" y="343"/>
                    </a:lnTo>
                    <a:lnTo>
                      <a:pt x="1414" y="343"/>
                    </a:lnTo>
                    <a:lnTo>
                      <a:pt x="1414" y="215"/>
                    </a:lnTo>
                    <a:lnTo>
                      <a:pt x="1371" y="129"/>
                    </a:lnTo>
                    <a:lnTo>
                      <a:pt x="1285" y="44"/>
                    </a:lnTo>
                    <a:lnTo>
                      <a:pt x="115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303;p49">
                <a:extLst>
                  <a:ext uri="{FF2B5EF4-FFF2-40B4-BE49-F238E27FC236}">
                    <a16:creationId xmlns:a16="http://schemas.microsoft.com/office/drawing/2014/main" id="{2D048DF0-9857-1325-BE06-5AE56FA54089}"/>
                  </a:ext>
                </a:extLst>
              </p:cNvPr>
              <p:cNvSpPr/>
              <p:nvPr/>
            </p:nvSpPr>
            <p:spPr>
              <a:xfrm>
                <a:off x="4413675" y="1227300"/>
                <a:ext cx="123125" cy="37475"/>
              </a:xfrm>
              <a:custGeom>
                <a:avLst/>
                <a:gdLst/>
                <a:ahLst/>
                <a:cxnLst/>
                <a:rect l="l" t="t" r="r" b="b"/>
                <a:pathLst>
                  <a:path w="4925" h="1499" fill="none" extrusionOk="0">
                    <a:moveTo>
                      <a:pt x="1671" y="0"/>
                    </a:moveTo>
                    <a:lnTo>
                      <a:pt x="1671" y="0"/>
                    </a:lnTo>
                    <a:lnTo>
                      <a:pt x="1243" y="0"/>
                    </a:lnTo>
                    <a:lnTo>
                      <a:pt x="857" y="43"/>
                    </a:lnTo>
                    <a:lnTo>
                      <a:pt x="515" y="172"/>
                    </a:lnTo>
                    <a:lnTo>
                      <a:pt x="172" y="343"/>
                    </a:lnTo>
                    <a:lnTo>
                      <a:pt x="172" y="343"/>
                    </a:lnTo>
                    <a:lnTo>
                      <a:pt x="87" y="429"/>
                    </a:lnTo>
                    <a:lnTo>
                      <a:pt x="44" y="514"/>
                    </a:lnTo>
                    <a:lnTo>
                      <a:pt x="1" y="685"/>
                    </a:lnTo>
                    <a:lnTo>
                      <a:pt x="44" y="771"/>
                    </a:lnTo>
                    <a:lnTo>
                      <a:pt x="87" y="857"/>
                    </a:lnTo>
                    <a:lnTo>
                      <a:pt x="129" y="942"/>
                    </a:lnTo>
                    <a:lnTo>
                      <a:pt x="258" y="985"/>
                    </a:lnTo>
                    <a:lnTo>
                      <a:pt x="258" y="985"/>
                    </a:lnTo>
                    <a:lnTo>
                      <a:pt x="686" y="1071"/>
                    </a:lnTo>
                    <a:lnTo>
                      <a:pt x="1157" y="1071"/>
                    </a:lnTo>
                    <a:lnTo>
                      <a:pt x="1157" y="1071"/>
                    </a:lnTo>
                    <a:lnTo>
                      <a:pt x="1499" y="1071"/>
                    </a:lnTo>
                    <a:lnTo>
                      <a:pt x="1499" y="1071"/>
                    </a:lnTo>
                    <a:lnTo>
                      <a:pt x="1842" y="1071"/>
                    </a:lnTo>
                    <a:lnTo>
                      <a:pt x="1842" y="1071"/>
                    </a:lnTo>
                    <a:lnTo>
                      <a:pt x="2227" y="1071"/>
                    </a:lnTo>
                    <a:lnTo>
                      <a:pt x="2227" y="1071"/>
                    </a:lnTo>
                    <a:lnTo>
                      <a:pt x="2741" y="1156"/>
                    </a:lnTo>
                    <a:lnTo>
                      <a:pt x="3298" y="1285"/>
                    </a:lnTo>
                    <a:lnTo>
                      <a:pt x="3811" y="1371"/>
                    </a:lnTo>
                    <a:lnTo>
                      <a:pt x="4325" y="1499"/>
                    </a:lnTo>
                    <a:lnTo>
                      <a:pt x="4325" y="1499"/>
                    </a:lnTo>
                    <a:lnTo>
                      <a:pt x="4368" y="1499"/>
                    </a:lnTo>
                    <a:lnTo>
                      <a:pt x="4368" y="1499"/>
                    </a:lnTo>
                    <a:lnTo>
                      <a:pt x="4497" y="1456"/>
                    </a:lnTo>
                    <a:lnTo>
                      <a:pt x="4625" y="1413"/>
                    </a:lnTo>
                    <a:lnTo>
                      <a:pt x="4711" y="1328"/>
                    </a:lnTo>
                    <a:lnTo>
                      <a:pt x="4796" y="1242"/>
                    </a:lnTo>
                    <a:lnTo>
                      <a:pt x="4796" y="1242"/>
                    </a:lnTo>
                    <a:lnTo>
                      <a:pt x="4839" y="1156"/>
                    </a:lnTo>
                    <a:lnTo>
                      <a:pt x="4839" y="1156"/>
                    </a:lnTo>
                    <a:lnTo>
                      <a:pt x="4882" y="1071"/>
                    </a:lnTo>
                    <a:lnTo>
                      <a:pt x="4925" y="942"/>
                    </a:lnTo>
                    <a:lnTo>
                      <a:pt x="4925" y="857"/>
                    </a:lnTo>
                    <a:lnTo>
                      <a:pt x="4882" y="771"/>
                    </a:lnTo>
                    <a:lnTo>
                      <a:pt x="4882" y="771"/>
                    </a:lnTo>
                    <a:lnTo>
                      <a:pt x="4711" y="557"/>
                    </a:lnTo>
                    <a:lnTo>
                      <a:pt x="4539" y="471"/>
                    </a:lnTo>
                    <a:lnTo>
                      <a:pt x="4325" y="386"/>
                    </a:lnTo>
                    <a:lnTo>
                      <a:pt x="4111" y="343"/>
                    </a:lnTo>
                    <a:lnTo>
                      <a:pt x="4111" y="343"/>
                    </a:lnTo>
                    <a:lnTo>
                      <a:pt x="3469" y="215"/>
                    </a:lnTo>
                    <a:lnTo>
                      <a:pt x="2827" y="86"/>
                    </a:lnTo>
                    <a:lnTo>
                      <a:pt x="2827" y="86"/>
                    </a:lnTo>
                    <a:lnTo>
                      <a:pt x="2270" y="0"/>
                    </a:lnTo>
                    <a:lnTo>
                      <a:pt x="167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304;p49">
                <a:extLst>
                  <a:ext uri="{FF2B5EF4-FFF2-40B4-BE49-F238E27FC236}">
                    <a16:creationId xmlns:a16="http://schemas.microsoft.com/office/drawing/2014/main" id="{2DA7530A-D127-16AE-78B3-B842B986F5BD}"/>
                  </a:ext>
                </a:extLst>
              </p:cNvPr>
              <p:cNvSpPr/>
              <p:nvPr/>
            </p:nvSpPr>
            <p:spPr>
              <a:xfrm>
                <a:off x="4580675" y="1130975"/>
                <a:ext cx="56750" cy="92075"/>
              </a:xfrm>
              <a:custGeom>
                <a:avLst/>
                <a:gdLst/>
                <a:ahLst/>
                <a:cxnLst/>
                <a:rect l="l" t="t" r="r" b="b"/>
                <a:pathLst>
                  <a:path w="2270" h="3683" fill="none" extrusionOk="0">
                    <a:moveTo>
                      <a:pt x="1884" y="0"/>
                    </a:moveTo>
                    <a:lnTo>
                      <a:pt x="1884" y="0"/>
                    </a:lnTo>
                    <a:lnTo>
                      <a:pt x="1713" y="86"/>
                    </a:lnTo>
                    <a:lnTo>
                      <a:pt x="1713" y="86"/>
                    </a:lnTo>
                    <a:lnTo>
                      <a:pt x="1456" y="214"/>
                    </a:lnTo>
                    <a:lnTo>
                      <a:pt x="1285" y="385"/>
                    </a:lnTo>
                    <a:lnTo>
                      <a:pt x="1070" y="557"/>
                    </a:lnTo>
                    <a:lnTo>
                      <a:pt x="899" y="814"/>
                    </a:lnTo>
                    <a:lnTo>
                      <a:pt x="600" y="1285"/>
                    </a:lnTo>
                    <a:lnTo>
                      <a:pt x="343" y="1755"/>
                    </a:lnTo>
                    <a:lnTo>
                      <a:pt x="343" y="1755"/>
                    </a:lnTo>
                    <a:lnTo>
                      <a:pt x="129" y="2184"/>
                    </a:lnTo>
                    <a:lnTo>
                      <a:pt x="0" y="2655"/>
                    </a:lnTo>
                    <a:lnTo>
                      <a:pt x="0" y="2869"/>
                    </a:lnTo>
                    <a:lnTo>
                      <a:pt x="0" y="3083"/>
                    </a:lnTo>
                    <a:lnTo>
                      <a:pt x="43" y="3340"/>
                    </a:lnTo>
                    <a:lnTo>
                      <a:pt x="129" y="3554"/>
                    </a:lnTo>
                    <a:lnTo>
                      <a:pt x="129" y="3554"/>
                    </a:lnTo>
                    <a:lnTo>
                      <a:pt x="214" y="3639"/>
                    </a:lnTo>
                    <a:lnTo>
                      <a:pt x="300" y="3682"/>
                    </a:lnTo>
                    <a:lnTo>
                      <a:pt x="300" y="3682"/>
                    </a:lnTo>
                    <a:lnTo>
                      <a:pt x="428" y="3639"/>
                    </a:lnTo>
                    <a:lnTo>
                      <a:pt x="514" y="3597"/>
                    </a:lnTo>
                    <a:lnTo>
                      <a:pt x="514" y="3511"/>
                    </a:lnTo>
                    <a:lnTo>
                      <a:pt x="514" y="3511"/>
                    </a:lnTo>
                    <a:lnTo>
                      <a:pt x="642" y="3126"/>
                    </a:lnTo>
                    <a:lnTo>
                      <a:pt x="771" y="2740"/>
                    </a:lnTo>
                    <a:lnTo>
                      <a:pt x="942" y="2355"/>
                    </a:lnTo>
                    <a:lnTo>
                      <a:pt x="1113" y="2012"/>
                    </a:lnTo>
                    <a:lnTo>
                      <a:pt x="1113" y="2012"/>
                    </a:lnTo>
                    <a:lnTo>
                      <a:pt x="1413" y="1670"/>
                    </a:lnTo>
                    <a:lnTo>
                      <a:pt x="1713" y="1327"/>
                    </a:lnTo>
                    <a:lnTo>
                      <a:pt x="1970" y="985"/>
                    </a:lnTo>
                    <a:lnTo>
                      <a:pt x="2226" y="599"/>
                    </a:lnTo>
                    <a:lnTo>
                      <a:pt x="2226" y="599"/>
                    </a:lnTo>
                    <a:lnTo>
                      <a:pt x="2269" y="514"/>
                    </a:lnTo>
                    <a:lnTo>
                      <a:pt x="2269" y="385"/>
                    </a:lnTo>
                    <a:lnTo>
                      <a:pt x="2226" y="214"/>
                    </a:lnTo>
                    <a:lnTo>
                      <a:pt x="2055" y="86"/>
                    </a:lnTo>
                    <a:lnTo>
                      <a:pt x="1970" y="43"/>
                    </a:lnTo>
                    <a:lnTo>
                      <a:pt x="18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 name="Group 46">
            <a:extLst>
              <a:ext uri="{FF2B5EF4-FFF2-40B4-BE49-F238E27FC236}">
                <a16:creationId xmlns:a16="http://schemas.microsoft.com/office/drawing/2014/main" id="{769DFFC6-84A2-48D3-D608-4146CCD6F237}"/>
              </a:ext>
            </a:extLst>
          </p:cNvPr>
          <p:cNvGrpSpPr/>
          <p:nvPr/>
        </p:nvGrpSpPr>
        <p:grpSpPr>
          <a:xfrm>
            <a:off x="1687063" y="2537839"/>
            <a:ext cx="5357206" cy="1256290"/>
            <a:chOff x="311419" y="3386316"/>
            <a:chExt cx="4009979" cy="1139599"/>
          </a:xfrm>
        </p:grpSpPr>
        <p:grpSp>
          <p:nvGrpSpPr>
            <p:cNvPr id="48" name="Group 47">
              <a:extLst>
                <a:ext uri="{FF2B5EF4-FFF2-40B4-BE49-F238E27FC236}">
                  <a16:creationId xmlns:a16="http://schemas.microsoft.com/office/drawing/2014/main" id="{45E720A9-F1BE-A798-2FB5-7CE3F7218230}"/>
                </a:ext>
              </a:extLst>
            </p:cNvPr>
            <p:cNvGrpSpPr/>
            <p:nvPr/>
          </p:nvGrpSpPr>
          <p:grpSpPr>
            <a:xfrm>
              <a:off x="405311" y="3551949"/>
              <a:ext cx="3916087" cy="973966"/>
              <a:chOff x="-524047" y="190884"/>
              <a:chExt cx="11932920" cy="1724546"/>
            </a:xfrm>
          </p:grpSpPr>
          <p:sp>
            <p:nvSpPr>
              <p:cNvPr id="50" name="Rectangle 93">
                <a:extLst>
                  <a:ext uri="{FF2B5EF4-FFF2-40B4-BE49-F238E27FC236}">
                    <a16:creationId xmlns:a16="http://schemas.microsoft.com/office/drawing/2014/main" id="{F885FFB3-9343-E7DB-357C-14063679A395}"/>
                  </a:ext>
                </a:extLst>
              </p:cNvPr>
              <p:cNvSpPr/>
              <p:nvPr/>
            </p:nvSpPr>
            <p:spPr>
              <a:xfrm>
                <a:off x="-524047" y="204649"/>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ln>
                <a:extLst>
                  <a:ext uri="{C807C97D-BFC1-408E-A445-0C87EB9F89A2}">
                    <ask:lineSketchStyleProps xmlns:ask="http://schemas.microsoft.com/office/drawing/2018/sketchyshapes" sd="1018328812">
                      <a:prstGeom prst="rect">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500" b="0" i="0" u="none" strike="noStrike" kern="1200" cap="none" spc="0" normalizeH="0" baseline="0" noProof="0">
                  <a:ln>
                    <a:noFill/>
                  </a:ln>
                  <a:solidFill>
                    <a:srgbClr val="43671B"/>
                  </a:solidFill>
                  <a:effectLst/>
                  <a:uLnTx/>
                  <a:uFillTx/>
                  <a:latin typeface="Calibri" panose="020F0502020204030204"/>
                  <a:ea typeface="+mn-ea"/>
                  <a:cs typeface="+mn-cs"/>
                </a:endParaRPr>
              </a:p>
            </p:txBody>
          </p:sp>
          <p:sp>
            <p:nvSpPr>
              <p:cNvPr id="51" name="TextBox 50">
                <a:extLst>
                  <a:ext uri="{FF2B5EF4-FFF2-40B4-BE49-F238E27FC236}">
                    <a16:creationId xmlns:a16="http://schemas.microsoft.com/office/drawing/2014/main" id="{2FD20B98-52FF-BA73-DBB5-6633CB802B94}"/>
                  </a:ext>
                </a:extLst>
              </p:cNvPr>
              <p:cNvSpPr txBox="1"/>
              <p:nvPr/>
            </p:nvSpPr>
            <p:spPr>
              <a:xfrm>
                <a:off x="3169265" y="190884"/>
                <a:ext cx="5722031" cy="1507748"/>
              </a:xfrm>
              <a:prstGeom prst="rect">
                <a:avLst/>
              </a:prstGeom>
              <a:noFill/>
            </p:spPr>
            <p:txBody>
              <a:bodyPr wrap="square">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lang="en-US" altLang="en-US" sz="5500" b="1" noProof="0">
                    <a:ln w="0"/>
                    <a:solidFill>
                      <a:schemeClr val="accent5"/>
                    </a:solidFill>
                    <a:effectLst>
                      <a:outerShdw blurRad="38100" dist="19050" dir="2700000" algn="tl" rotWithShape="0">
                        <a:schemeClr val="dk1">
                          <a:alpha val="40000"/>
                        </a:schemeClr>
                      </a:outerShdw>
                    </a:effectLst>
                    <a:latin typeface="UTM Avo" panose="02040603050506020204" pitchFamily="18" charset="0"/>
                  </a:rPr>
                  <a:t>9</a:t>
                </a:r>
                <a:endParaRPr kumimoji="0" lang="en-US" altLang="en-US" sz="5500" b="1" i="0" u="none" strike="noStrike" kern="1200" normalizeH="0" baseline="0" noProof="0" dirty="0">
                  <a:ln w="0"/>
                  <a:solidFill>
                    <a:schemeClr val="accent5"/>
                  </a:solidFill>
                  <a:effectLst>
                    <a:outerShdw blurRad="38100" dist="19050" dir="2700000" algn="tl" rotWithShape="0">
                      <a:schemeClr val="dk1">
                        <a:alpha val="40000"/>
                      </a:schemeClr>
                    </a:outerShdw>
                  </a:effectLst>
                  <a:uLnTx/>
                  <a:uFillTx/>
                  <a:latin typeface="UTM Avo" panose="02040603050506020204" pitchFamily="18" charset="0"/>
                  <a:ea typeface="+mn-ea"/>
                  <a:cs typeface="+mn-cs"/>
                </a:endParaRPr>
              </a:p>
            </p:txBody>
          </p:sp>
        </p:grpSp>
        <p:sp>
          <p:nvSpPr>
            <p:cNvPr id="49" name="Google Shape;3606;p43">
              <a:extLst>
                <a:ext uri="{FF2B5EF4-FFF2-40B4-BE49-F238E27FC236}">
                  <a16:creationId xmlns:a16="http://schemas.microsoft.com/office/drawing/2014/main" id="{622A6404-8D5E-D20F-D851-3C5F89FAE0C1}"/>
                </a:ext>
              </a:extLst>
            </p:cNvPr>
            <p:cNvSpPr/>
            <p:nvPr/>
          </p:nvSpPr>
          <p:spPr>
            <a:xfrm>
              <a:off x="311419" y="3386316"/>
              <a:ext cx="918025" cy="1042459"/>
            </a:xfrm>
            <a:prstGeom prst="ellipse">
              <a:avLst/>
            </a:prstGeom>
            <a:solidFill>
              <a:srgbClr val="FFC000"/>
            </a:solidFill>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5500">
                  <a:solidFill>
                    <a:srgbClr val="FFFF00"/>
                  </a:solidFill>
                  <a:latin typeface="#9Slide07 Cadena" panose="02000503000000020004" pitchFamily="2" charset="0"/>
                </a:rPr>
                <a:t>A</a:t>
              </a:r>
              <a:endParaRPr sz="5500">
                <a:solidFill>
                  <a:srgbClr val="FFFF00"/>
                </a:solidFill>
                <a:latin typeface="#9Slide07 Cadena" panose="02000503000000020004" pitchFamily="2" charset="0"/>
              </a:endParaRPr>
            </a:p>
          </p:txBody>
        </p:sp>
      </p:grpSp>
      <p:grpSp>
        <p:nvGrpSpPr>
          <p:cNvPr id="52" name="Group 51">
            <a:extLst>
              <a:ext uri="{FF2B5EF4-FFF2-40B4-BE49-F238E27FC236}">
                <a16:creationId xmlns:a16="http://schemas.microsoft.com/office/drawing/2014/main" id="{18980710-187F-BD20-E923-9868087331FF}"/>
              </a:ext>
            </a:extLst>
          </p:cNvPr>
          <p:cNvGrpSpPr/>
          <p:nvPr/>
        </p:nvGrpSpPr>
        <p:grpSpPr>
          <a:xfrm>
            <a:off x="3431765" y="4273001"/>
            <a:ext cx="5374605" cy="1197950"/>
            <a:chOff x="264580" y="1643820"/>
            <a:chExt cx="4235200" cy="1087605"/>
          </a:xfrm>
        </p:grpSpPr>
        <p:grpSp>
          <p:nvGrpSpPr>
            <p:cNvPr id="53" name="Group 52">
              <a:extLst>
                <a:ext uri="{FF2B5EF4-FFF2-40B4-BE49-F238E27FC236}">
                  <a16:creationId xmlns:a16="http://schemas.microsoft.com/office/drawing/2014/main" id="{6B87BB19-2064-4F03-EE08-B1151B96760C}"/>
                </a:ext>
              </a:extLst>
            </p:cNvPr>
            <p:cNvGrpSpPr/>
            <p:nvPr/>
          </p:nvGrpSpPr>
          <p:grpSpPr>
            <a:xfrm>
              <a:off x="655913" y="1706624"/>
              <a:ext cx="3843867" cy="1024801"/>
              <a:chOff x="129540" y="24240"/>
              <a:chExt cx="11932920" cy="1814557"/>
            </a:xfrm>
          </p:grpSpPr>
          <p:sp>
            <p:nvSpPr>
              <p:cNvPr id="55" name="Rectangle 98">
                <a:extLst>
                  <a:ext uri="{FF2B5EF4-FFF2-40B4-BE49-F238E27FC236}">
                    <a16:creationId xmlns:a16="http://schemas.microsoft.com/office/drawing/2014/main" id="{1887E11C-1631-8EE4-F35A-EB45BD63E33E}"/>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ln>
                <a:extLst>
                  <a:ext uri="{C807C97D-BFC1-408E-A445-0C87EB9F89A2}">
                    <ask:lineSketchStyleProps xmlns:ask="http://schemas.microsoft.com/office/drawing/2018/sketchyshapes" sd="1018328812">
                      <a:prstGeom prst="rect">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500" i="0" u="none" strike="noStrike" kern="1200" cap="none" spc="0" normalizeH="0" baseline="0" noProof="0">
                  <a:ln>
                    <a:noFill/>
                  </a:ln>
                  <a:solidFill>
                    <a:srgbClr val="43671B"/>
                  </a:solidFill>
                  <a:effectLst/>
                  <a:uLnTx/>
                  <a:uFillTx/>
                  <a:latin typeface="Calibri" panose="020F0502020204030204"/>
                  <a:ea typeface="+mn-ea"/>
                  <a:cs typeface="+mn-cs"/>
                </a:endParaRPr>
              </a:p>
            </p:txBody>
          </p:sp>
          <p:sp>
            <p:nvSpPr>
              <p:cNvPr id="56" name="TextBox 55">
                <a:extLst>
                  <a:ext uri="{FF2B5EF4-FFF2-40B4-BE49-F238E27FC236}">
                    <a16:creationId xmlns:a16="http://schemas.microsoft.com/office/drawing/2014/main" id="{128A85DC-2F41-D16E-9DC3-2790EF2DB245}"/>
                  </a:ext>
                </a:extLst>
              </p:cNvPr>
              <p:cNvSpPr txBox="1"/>
              <p:nvPr/>
            </p:nvSpPr>
            <p:spPr>
              <a:xfrm>
                <a:off x="183113" y="24240"/>
                <a:ext cx="11221897" cy="1509035"/>
              </a:xfrm>
              <a:prstGeom prst="rect">
                <a:avLst/>
              </a:prstGeom>
              <a:noFill/>
            </p:spPr>
            <p:txBody>
              <a:bodyPr wrap="square">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lang="en-US" altLang="en-US" sz="5500" b="1" kern="1200">
                    <a:ln w="0"/>
                    <a:solidFill>
                      <a:schemeClr val="accent5"/>
                    </a:solidFill>
                    <a:effectLst>
                      <a:outerShdw blurRad="38100" dist="19050" dir="2700000" algn="tl" rotWithShape="0">
                        <a:schemeClr val="dk1">
                          <a:alpha val="40000"/>
                        </a:schemeClr>
                      </a:outerShdw>
                    </a:effectLst>
                    <a:latin typeface="UTM Avo" panose="02040603050506020204" pitchFamily="18" charset="0"/>
                    <a:ea typeface="+mn-ea"/>
                    <a:cs typeface="+mn-cs"/>
                  </a:rPr>
                  <a:t>10</a:t>
                </a:r>
                <a:endParaRPr kumimoji="0" lang="en-US" altLang="en-US" sz="5500" b="1" i="0" u="none" strike="noStrike" kern="1200" normalizeH="0" baseline="0" noProof="0" dirty="0">
                  <a:ln w="0"/>
                  <a:solidFill>
                    <a:schemeClr val="accent5"/>
                  </a:solidFill>
                  <a:effectLst>
                    <a:outerShdw blurRad="38100" dist="19050" dir="2700000" algn="tl" rotWithShape="0">
                      <a:schemeClr val="dk1">
                        <a:alpha val="40000"/>
                      </a:schemeClr>
                    </a:outerShdw>
                  </a:effectLst>
                  <a:uLnTx/>
                  <a:uFillTx/>
                  <a:latin typeface="UTM Avo" panose="02040603050506020204" pitchFamily="18" charset="0"/>
                  <a:ea typeface="+mn-ea"/>
                  <a:cs typeface="+mn-cs"/>
                </a:endParaRPr>
              </a:p>
            </p:txBody>
          </p:sp>
        </p:grpSp>
        <p:sp>
          <p:nvSpPr>
            <p:cNvPr id="54" name="Google Shape;3606;p43">
              <a:extLst>
                <a:ext uri="{FF2B5EF4-FFF2-40B4-BE49-F238E27FC236}">
                  <a16:creationId xmlns:a16="http://schemas.microsoft.com/office/drawing/2014/main" id="{44342317-34B6-BB5B-D871-6153A4594B25}"/>
                </a:ext>
              </a:extLst>
            </p:cNvPr>
            <p:cNvSpPr/>
            <p:nvPr/>
          </p:nvSpPr>
          <p:spPr>
            <a:xfrm>
              <a:off x="264580" y="1643820"/>
              <a:ext cx="918025" cy="1051871"/>
            </a:xfrm>
            <a:prstGeom prst="ellipse">
              <a:avLst/>
            </a:prstGeom>
            <a:solidFill>
              <a:srgbClr val="FFC000"/>
            </a:solidFill>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5500">
                  <a:solidFill>
                    <a:srgbClr val="CA3659"/>
                  </a:solidFill>
                  <a:latin typeface="#9Slide07 Cadena" panose="02000503000000020004" pitchFamily="2" charset="0"/>
                </a:rPr>
                <a:t>B</a:t>
              </a:r>
              <a:endParaRPr sz="5500">
                <a:solidFill>
                  <a:srgbClr val="CA3659"/>
                </a:solidFill>
                <a:latin typeface="#9Slide07 Cadena" panose="02000503000000020004" pitchFamily="2" charset="0"/>
              </a:endParaRPr>
            </a:p>
          </p:txBody>
        </p:sp>
      </p:grpSp>
      <p:pic>
        <p:nvPicPr>
          <p:cNvPr id="57" name="Picture 56">
            <a:extLst>
              <a:ext uri="{FF2B5EF4-FFF2-40B4-BE49-F238E27FC236}">
                <a16:creationId xmlns:a16="http://schemas.microsoft.com/office/drawing/2014/main" id="{3351CAF7-8DD4-5835-B63D-6CAF949AD9C6}"/>
              </a:ext>
            </a:extLst>
          </p:cNvPr>
          <p:cNvPicPr>
            <a:picLocks noChangeAspect="1"/>
          </p:cNvPicPr>
          <p:nvPr/>
        </p:nvPicPr>
        <p:blipFill>
          <a:blip r:embed="rId4"/>
          <a:stretch>
            <a:fillRect/>
          </a:stretch>
        </p:blipFill>
        <p:spPr>
          <a:xfrm>
            <a:off x="8299769" y="3226427"/>
            <a:ext cx="4535164" cy="3631573"/>
          </a:xfrm>
          <a:prstGeom prst="rect">
            <a:avLst/>
          </a:prstGeom>
        </p:spPr>
      </p:pic>
    </p:spTree>
    <p:extLst>
      <p:ext uri="{BB962C8B-B14F-4D97-AF65-F5344CB8AC3E}">
        <p14:creationId xmlns:p14="http://schemas.microsoft.com/office/powerpoint/2010/main" val="276070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randombar(horizontal)">
                                      <p:cBhvr>
                                        <p:cTn id="11" dur="500"/>
                                        <p:tgtEl>
                                          <p:spTgt spid="47"/>
                                        </p:tgtEl>
                                      </p:cBhvr>
                                    </p:animEffect>
                                  </p:childTnLst>
                                </p:cTn>
                              </p:par>
                              <p:par>
                                <p:cTn id="12" presetID="14" presetClass="entr" presetSubtype="10" fill="hold" nodeType="with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randombar(horizontal)">
                                      <p:cBhvr>
                                        <p:cTn id="14" dur="500"/>
                                        <p:tgtEl>
                                          <p:spTgt spid="5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nodeType="clickEffect">
                                  <p:stCondLst>
                                    <p:cond delay="0"/>
                                  </p:stCondLst>
                                  <p:childTnLst>
                                    <p:anim calcmode="lin" valueType="num">
                                      <p:cBhvr>
                                        <p:cTn id="18" dur="500"/>
                                        <p:tgtEl>
                                          <p:spTgt spid="47"/>
                                        </p:tgtEl>
                                        <p:attrNameLst>
                                          <p:attrName>ppt_w</p:attrName>
                                        </p:attrNameLst>
                                      </p:cBhvr>
                                      <p:tavLst>
                                        <p:tav tm="0">
                                          <p:val>
                                            <p:strVal val="ppt_w"/>
                                          </p:val>
                                        </p:tav>
                                        <p:tav tm="100000">
                                          <p:val>
                                            <p:fltVal val="0"/>
                                          </p:val>
                                        </p:tav>
                                      </p:tavLst>
                                    </p:anim>
                                    <p:anim calcmode="lin" valueType="num">
                                      <p:cBhvr>
                                        <p:cTn id="19" dur="500"/>
                                        <p:tgtEl>
                                          <p:spTgt spid="47"/>
                                        </p:tgtEl>
                                        <p:attrNameLst>
                                          <p:attrName>ppt_h</p:attrName>
                                        </p:attrNameLst>
                                      </p:cBhvr>
                                      <p:tavLst>
                                        <p:tav tm="0">
                                          <p:val>
                                            <p:strVal val="ppt_h"/>
                                          </p:val>
                                        </p:tav>
                                        <p:tav tm="100000">
                                          <p:val>
                                            <p:fltVal val="0"/>
                                          </p:val>
                                        </p:tav>
                                      </p:tavLst>
                                    </p:anim>
                                    <p:animEffect transition="out" filter="fade">
                                      <p:cBhvr>
                                        <p:cTn id="20" dur="500"/>
                                        <p:tgtEl>
                                          <p:spTgt spid="47"/>
                                        </p:tgtEl>
                                      </p:cBhvr>
                                    </p:animEffect>
                                    <p:set>
                                      <p:cBhvr>
                                        <p:cTn id="21" dur="1" fill="hold">
                                          <p:stCondLst>
                                            <p:cond delay="499"/>
                                          </p:stCondLst>
                                        </p:cTn>
                                        <p:tgtEl>
                                          <p:spTgt spid="47"/>
                                        </p:tgtEl>
                                        <p:attrNameLst>
                                          <p:attrName>style.visibility</p:attrName>
                                        </p:attrNameLst>
                                      </p:cBhvr>
                                      <p:to>
                                        <p:strVal val="hidden"/>
                                      </p:to>
                                    </p:set>
                                  </p:childTnLst>
                                </p:cTn>
                              </p:par>
                            </p:childTnLst>
                          </p:cTn>
                        </p:par>
                        <p:par>
                          <p:cTn id="22" fill="hold">
                            <p:stCondLst>
                              <p:cond delay="500"/>
                            </p:stCondLst>
                            <p:childTnLst>
                              <p:par>
                                <p:cTn id="23" presetID="42"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9956F9-EEF1-B759-EDF1-F4F67CDC0BE5}"/>
              </a:ext>
            </a:extLst>
          </p:cNvPr>
          <p:cNvPicPr>
            <a:picLocks noChangeAspect="1"/>
          </p:cNvPicPr>
          <p:nvPr/>
        </p:nvPicPr>
        <p:blipFill>
          <a:blip r:embed="rId3"/>
          <a:stretch>
            <a:fillRect/>
          </a:stretch>
        </p:blipFill>
        <p:spPr>
          <a:xfrm>
            <a:off x="443398" y="1889535"/>
            <a:ext cx="2755311" cy="2090443"/>
          </a:xfrm>
          <a:prstGeom prst="rect">
            <a:avLst/>
          </a:prstGeom>
        </p:spPr>
      </p:pic>
      <p:grpSp>
        <p:nvGrpSpPr>
          <p:cNvPr id="3" name="Group 2">
            <a:extLst>
              <a:ext uri="{FF2B5EF4-FFF2-40B4-BE49-F238E27FC236}">
                <a16:creationId xmlns:a16="http://schemas.microsoft.com/office/drawing/2014/main" id="{2D06FFDE-8606-91B9-891B-6B2CC9C066F5}"/>
              </a:ext>
            </a:extLst>
          </p:cNvPr>
          <p:cNvGrpSpPr/>
          <p:nvPr/>
        </p:nvGrpSpPr>
        <p:grpSpPr>
          <a:xfrm>
            <a:off x="931162" y="272055"/>
            <a:ext cx="8380654" cy="1656242"/>
            <a:chOff x="156430" y="124114"/>
            <a:chExt cx="8380654" cy="1656242"/>
          </a:xfrm>
        </p:grpSpPr>
        <p:sp>
          <p:nvSpPr>
            <p:cNvPr id="4" name="Rectangle: Rounded Corners 88">
              <a:extLst>
                <a:ext uri="{FF2B5EF4-FFF2-40B4-BE49-F238E27FC236}">
                  <a16:creationId xmlns:a16="http://schemas.microsoft.com/office/drawing/2014/main" id="{8E66668B-07DC-D334-FE08-3AE63FAE86D9}"/>
                </a:ext>
              </a:extLst>
            </p:cNvPr>
            <p:cNvSpPr/>
            <p:nvPr/>
          </p:nvSpPr>
          <p:spPr>
            <a:xfrm>
              <a:off x="850740" y="353432"/>
              <a:ext cx="7686344" cy="1426924"/>
            </a:xfrm>
            <a:prstGeom prst="roundRect">
              <a:avLst/>
            </a:prstGeom>
            <a:solidFill>
              <a:srgbClr val="FFFF0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srgbClr val="FFCCFF"/>
                </a:solidFill>
              </a:endParaRPr>
            </a:p>
          </p:txBody>
        </p:sp>
        <p:sp>
          <p:nvSpPr>
            <p:cNvPr id="5" name="TextBox 4">
              <a:extLst>
                <a:ext uri="{FF2B5EF4-FFF2-40B4-BE49-F238E27FC236}">
                  <a16:creationId xmlns:a16="http://schemas.microsoft.com/office/drawing/2014/main" id="{3820EC57-FF3D-0B15-7DD6-E33A92E20AA7}"/>
                </a:ext>
              </a:extLst>
            </p:cNvPr>
            <p:cNvSpPr txBox="1"/>
            <p:nvPr/>
          </p:nvSpPr>
          <p:spPr>
            <a:xfrm>
              <a:off x="1619659" y="554134"/>
              <a:ext cx="6812922" cy="1151469"/>
            </a:xfrm>
            <a:prstGeom prst="rect">
              <a:avLst/>
            </a:prstGeom>
            <a:noFill/>
          </p:spPr>
          <p:txBody>
            <a:bodyPr wrap="square" rtlCol="0">
              <a:spAutoFit/>
            </a:bodyPr>
            <a:lstStyle/>
            <a:p>
              <a:pPr algn="ctr">
                <a:lnSpc>
                  <a:spcPct val="115000"/>
                </a:lnSpc>
              </a:pPr>
              <a:r>
                <a:rPr lang="nl-NL" sz="6600" b="1">
                  <a:solidFill>
                    <a:srgbClr val="002060"/>
                  </a:solidFill>
                  <a:latin typeface="UTM Avo" panose="02040603050506020204" pitchFamily="18" charset="0"/>
                  <a:ea typeface="Times New Roman" panose="02020603050405020304" pitchFamily="18" charset="0"/>
                </a:rPr>
                <a:t>8 : 2 = ?</a:t>
              </a:r>
              <a:endParaRPr lang="en-US" sz="6600" b="1">
                <a:solidFill>
                  <a:srgbClr val="002060"/>
                </a:solidFill>
                <a:effectLst/>
                <a:latin typeface="UTM Avo" panose="02040603050506020204" pitchFamily="18" charset="0"/>
                <a:ea typeface="Times New Roman" panose="02020603050405020304" pitchFamily="18" charset="0"/>
              </a:endParaRPr>
            </a:p>
          </p:txBody>
        </p:sp>
        <p:grpSp>
          <p:nvGrpSpPr>
            <p:cNvPr id="6" name="Google Shape;4264;p49">
              <a:extLst>
                <a:ext uri="{FF2B5EF4-FFF2-40B4-BE49-F238E27FC236}">
                  <a16:creationId xmlns:a16="http://schemas.microsoft.com/office/drawing/2014/main" id="{18A62E3A-84BD-EC55-DED6-1733FBFE8FA0}"/>
                </a:ext>
              </a:extLst>
            </p:cNvPr>
            <p:cNvGrpSpPr/>
            <p:nvPr/>
          </p:nvGrpSpPr>
          <p:grpSpPr>
            <a:xfrm>
              <a:off x="156430" y="124114"/>
              <a:ext cx="1656583" cy="1440889"/>
              <a:chOff x="4359100" y="1077450"/>
              <a:chExt cx="549125" cy="525575"/>
            </a:xfrm>
          </p:grpSpPr>
          <p:sp>
            <p:nvSpPr>
              <p:cNvPr id="7" name="Google Shape;4265;p49">
                <a:extLst>
                  <a:ext uri="{FF2B5EF4-FFF2-40B4-BE49-F238E27FC236}">
                    <a16:creationId xmlns:a16="http://schemas.microsoft.com/office/drawing/2014/main" id="{D5A258C8-C1BC-C81D-E565-C38F3EF16CCC}"/>
                  </a:ext>
                </a:extLst>
              </p:cNvPr>
              <p:cNvSpPr/>
              <p:nvPr/>
            </p:nvSpPr>
            <p:spPr>
              <a:xfrm>
                <a:off x="4359100" y="1077450"/>
                <a:ext cx="549125" cy="525575"/>
              </a:xfrm>
              <a:custGeom>
                <a:avLst/>
                <a:gdLst/>
                <a:ahLst/>
                <a:cxnLst/>
                <a:rect l="l" t="t" r="r" b="b"/>
                <a:pathLst>
                  <a:path w="21965" h="21023" extrusionOk="0">
                    <a:moveTo>
                      <a:pt x="11860" y="1370"/>
                    </a:moveTo>
                    <a:lnTo>
                      <a:pt x="12074" y="1413"/>
                    </a:lnTo>
                    <a:lnTo>
                      <a:pt x="12288" y="1499"/>
                    </a:lnTo>
                    <a:lnTo>
                      <a:pt x="12331" y="1542"/>
                    </a:lnTo>
                    <a:lnTo>
                      <a:pt x="12417" y="1584"/>
                    </a:lnTo>
                    <a:lnTo>
                      <a:pt x="12631" y="1713"/>
                    </a:lnTo>
                    <a:lnTo>
                      <a:pt x="12845" y="1884"/>
                    </a:lnTo>
                    <a:lnTo>
                      <a:pt x="13059" y="2098"/>
                    </a:lnTo>
                    <a:lnTo>
                      <a:pt x="13230" y="2355"/>
                    </a:lnTo>
                    <a:lnTo>
                      <a:pt x="13573" y="2869"/>
                    </a:lnTo>
                    <a:lnTo>
                      <a:pt x="13830" y="3468"/>
                    </a:lnTo>
                    <a:lnTo>
                      <a:pt x="13958" y="3811"/>
                    </a:lnTo>
                    <a:lnTo>
                      <a:pt x="14215" y="4710"/>
                    </a:lnTo>
                    <a:lnTo>
                      <a:pt x="14386" y="5523"/>
                    </a:lnTo>
                    <a:lnTo>
                      <a:pt x="14515" y="6251"/>
                    </a:lnTo>
                    <a:lnTo>
                      <a:pt x="14558" y="6765"/>
                    </a:lnTo>
                    <a:lnTo>
                      <a:pt x="14558" y="6894"/>
                    </a:lnTo>
                    <a:lnTo>
                      <a:pt x="14558" y="6979"/>
                    </a:lnTo>
                    <a:lnTo>
                      <a:pt x="15414" y="7022"/>
                    </a:lnTo>
                    <a:lnTo>
                      <a:pt x="16313" y="7150"/>
                    </a:lnTo>
                    <a:lnTo>
                      <a:pt x="17341" y="7365"/>
                    </a:lnTo>
                    <a:lnTo>
                      <a:pt x="17469" y="7365"/>
                    </a:lnTo>
                    <a:lnTo>
                      <a:pt x="17940" y="7493"/>
                    </a:lnTo>
                    <a:lnTo>
                      <a:pt x="18026" y="7536"/>
                    </a:lnTo>
                    <a:lnTo>
                      <a:pt x="18668" y="7707"/>
                    </a:lnTo>
                    <a:lnTo>
                      <a:pt x="19224" y="7921"/>
                    </a:lnTo>
                    <a:lnTo>
                      <a:pt x="19396" y="8050"/>
                    </a:lnTo>
                    <a:lnTo>
                      <a:pt x="19824" y="8264"/>
                    </a:lnTo>
                    <a:lnTo>
                      <a:pt x="19995" y="8392"/>
                    </a:lnTo>
                    <a:lnTo>
                      <a:pt x="20124" y="8478"/>
                    </a:lnTo>
                    <a:lnTo>
                      <a:pt x="20295" y="8649"/>
                    </a:lnTo>
                    <a:lnTo>
                      <a:pt x="20423" y="8820"/>
                    </a:lnTo>
                    <a:lnTo>
                      <a:pt x="20509" y="9034"/>
                    </a:lnTo>
                    <a:lnTo>
                      <a:pt x="20595" y="9206"/>
                    </a:lnTo>
                    <a:lnTo>
                      <a:pt x="20595" y="9377"/>
                    </a:lnTo>
                    <a:lnTo>
                      <a:pt x="20595" y="9591"/>
                    </a:lnTo>
                    <a:lnTo>
                      <a:pt x="20552" y="9762"/>
                    </a:lnTo>
                    <a:lnTo>
                      <a:pt x="20509" y="9933"/>
                    </a:lnTo>
                    <a:lnTo>
                      <a:pt x="20295" y="10319"/>
                    </a:lnTo>
                    <a:lnTo>
                      <a:pt x="20038" y="10661"/>
                    </a:lnTo>
                    <a:lnTo>
                      <a:pt x="19695" y="11004"/>
                    </a:lnTo>
                    <a:lnTo>
                      <a:pt x="19310" y="11346"/>
                    </a:lnTo>
                    <a:lnTo>
                      <a:pt x="18839" y="11689"/>
                    </a:lnTo>
                    <a:lnTo>
                      <a:pt x="18411" y="11989"/>
                    </a:lnTo>
                    <a:lnTo>
                      <a:pt x="17512" y="12545"/>
                    </a:lnTo>
                    <a:lnTo>
                      <a:pt x="16698" y="12973"/>
                    </a:lnTo>
                    <a:lnTo>
                      <a:pt x="15885" y="13359"/>
                    </a:lnTo>
                    <a:lnTo>
                      <a:pt x="16099" y="14129"/>
                    </a:lnTo>
                    <a:lnTo>
                      <a:pt x="16270" y="14943"/>
                    </a:lnTo>
                    <a:lnTo>
                      <a:pt x="16399" y="15970"/>
                    </a:lnTo>
                    <a:lnTo>
                      <a:pt x="16441" y="16484"/>
                    </a:lnTo>
                    <a:lnTo>
                      <a:pt x="16441" y="16998"/>
                    </a:lnTo>
                    <a:lnTo>
                      <a:pt x="16441" y="17512"/>
                    </a:lnTo>
                    <a:lnTo>
                      <a:pt x="16356" y="17983"/>
                    </a:lnTo>
                    <a:lnTo>
                      <a:pt x="16270" y="18454"/>
                    </a:lnTo>
                    <a:lnTo>
                      <a:pt x="16099" y="18839"/>
                    </a:lnTo>
                    <a:lnTo>
                      <a:pt x="15885" y="19182"/>
                    </a:lnTo>
                    <a:lnTo>
                      <a:pt x="15714" y="19310"/>
                    </a:lnTo>
                    <a:lnTo>
                      <a:pt x="15585" y="19438"/>
                    </a:lnTo>
                    <a:lnTo>
                      <a:pt x="15414" y="19524"/>
                    </a:lnTo>
                    <a:lnTo>
                      <a:pt x="15243" y="19610"/>
                    </a:lnTo>
                    <a:lnTo>
                      <a:pt x="15029" y="19652"/>
                    </a:lnTo>
                    <a:lnTo>
                      <a:pt x="14857" y="19652"/>
                    </a:lnTo>
                    <a:lnTo>
                      <a:pt x="14515" y="19610"/>
                    </a:lnTo>
                    <a:lnTo>
                      <a:pt x="14215" y="19567"/>
                    </a:lnTo>
                    <a:lnTo>
                      <a:pt x="14087" y="19524"/>
                    </a:lnTo>
                    <a:lnTo>
                      <a:pt x="13873" y="19438"/>
                    </a:lnTo>
                    <a:lnTo>
                      <a:pt x="13744" y="19396"/>
                    </a:lnTo>
                    <a:lnTo>
                      <a:pt x="13573" y="19310"/>
                    </a:lnTo>
                    <a:lnTo>
                      <a:pt x="13487" y="19267"/>
                    </a:lnTo>
                    <a:lnTo>
                      <a:pt x="13145" y="19096"/>
                    </a:lnTo>
                    <a:lnTo>
                      <a:pt x="12759" y="18839"/>
                    </a:lnTo>
                    <a:lnTo>
                      <a:pt x="12031" y="18325"/>
                    </a:lnTo>
                    <a:lnTo>
                      <a:pt x="11903" y="18240"/>
                    </a:lnTo>
                    <a:lnTo>
                      <a:pt x="11817" y="18154"/>
                    </a:lnTo>
                    <a:lnTo>
                      <a:pt x="11689" y="18068"/>
                    </a:lnTo>
                    <a:lnTo>
                      <a:pt x="11603" y="17983"/>
                    </a:lnTo>
                    <a:lnTo>
                      <a:pt x="10961" y="17426"/>
                    </a:lnTo>
                    <a:lnTo>
                      <a:pt x="10404" y="16912"/>
                    </a:lnTo>
                    <a:lnTo>
                      <a:pt x="9933" y="16441"/>
                    </a:lnTo>
                    <a:lnTo>
                      <a:pt x="9848" y="16484"/>
                    </a:lnTo>
                    <a:lnTo>
                      <a:pt x="9762" y="16527"/>
                    </a:lnTo>
                    <a:lnTo>
                      <a:pt x="8906" y="16955"/>
                    </a:lnTo>
                    <a:lnTo>
                      <a:pt x="8306" y="17212"/>
                    </a:lnTo>
                    <a:lnTo>
                      <a:pt x="7621" y="17512"/>
                    </a:lnTo>
                    <a:lnTo>
                      <a:pt x="6851" y="17811"/>
                    </a:lnTo>
                    <a:lnTo>
                      <a:pt x="6123" y="18026"/>
                    </a:lnTo>
                    <a:lnTo>
                      <a:pt x="5395" y="18197"/>
                    </a:lnTo>
                    <a:lnTo>
                      <a:pt x="5053" y="18240"/>
                    </a:lnTo>
                    <a:lnTo>
                      <a:pt x="4453" y="18240"/>
                    </a:lnTo>
                    <a:lnTo>
                      <a:pt x="4196" y="18197"/>
                    </a:lnTo>
                    <a:lnTo>
                      <a:pt x="3982" y="18111"/>
                    </a:lnTo>
                    <a:lnTo>
                      <a:pt x="3811" y="17983"/>
                    </a:lnTo>
                    <a:lnTo>
                      <a:pt x="3725" y="17940"/>
                    </a:lnTo>
                    <a:lnTo>
                      <a:pt x="3597" y="17811"/>
                    </a:lnTo>
                    <a:lnTo>
                      <a:pt x="3511" y="17597"/>
                    </a:lnTo>
                    <a:lnTo>
                      <a:pt x="3468" y="17555"/>
                    </a:lnTo>
                    <a:lnTo>
                      <a:pt x="3426" y="17426"/>
                    </a:lnTo>
                    <a:lnTo>
                      <a:pt x="3426" y="17340"/>
                    </a:lnTo>
                    <a:lnTo>
                      <a:pt x="3383" y="17255"/>
                    </a:lnTo>
                    <a:lnTo>
                      <a:pt x="3383" y="17212"/>
                    </a:lnTo>
                    <a:lnTo>
                      <a:pt x="3383" y="17126"/>
                    </a:lnTo>
                    <a:lnTo>
                      <a:pt x="3383" y="16955"/>
                    </a:lnTo>
                    <a:lnTo>
                      <a:pt x="3383" y="16655"/>
                    </a:lnTo>
                    <a:lnTo>
                      <a:pt x="3383" y="16270"/>
                    </a:lnTo>
                    <a:lnTo>
                      <a:pt x="3554" y="15499"/>
                    </a:lnTo>
                    <a:lnTo>
                      <a:pt x="3768" y="14686"/>
                    </a:lnTo>
                    <a:lnTo>
                      <a:pt x="4068" y="13915"/>
                    </a:lnTo>
                    <a:lnTo>
                      <a:pt x="4367" y="13230"/>
                    </a:lnTo>
                    <a:lnTo>
                      <a:pt x="4624" y="12631"/>
                    </a:lnTo>
                    <a:lnTo>
                      <a:pt x="4967" y="11989"/>
                    </a:lnTo>
                    <a:lnTo>
                      <a:pt x="4967" y="11946"/>
                    </a:lnTo>
                    <a:lnTo>
                      <a:pt x="4325" y="11389"/>
                    </a:lnTo>
                    <a:lnTo>
                      <a:pt x="3682" y="10790"/>
                    </a:lnTo>
                    <a:lnTo>
                      <a:pt x="2955" y="10062"/>
                    </a:lnTo>
                    <a:lnTo>
                      <a:pt x="2612" y="9634"/>
                    </a:lnTo>
                    <a:lnTo>
                      <a:pt x="2270" y="9206"/>
                    </a:lnTo>
                    <a:lnTo>
                      <a:pt x="2013" y="8777"/>
                    </a:lnTo>
                    <a:lnTo>
                      <a:pt x="1756" y="8349"/>
                    </a:lnTo>
                    <a:lnTo>
                      <a:pt x="1542" y="7921"/>
                    </a:lnTo>
                    <a:lnTo>
                      <a:pt x="1413" y="7536"/>
                    </a:lnTo>
                    <a:lnTo>
                      <a:pt x="1370" y="7150"/>
                    </a:lnTo>
                    <a:lnTo>
                      <a:pt x="1413" y="6979"/>
                    </a:lnTo>
                    <a:lnTo>
                      <a:pt x="1456" y="6808"/>
                    </a:lnTo>
                    <a:lnTo>
                      <a:pt x="1456" y="6722"/>
                    </a:lnTo>
                    <a:lnTo>
                      <a:pt x="1627" y="6465"/>
                    </a:lnTo>
                    <a:lnTo>
                      <a:pt x="1884" y="6251"/>
                    </a:lnTo>
                    <a:lnTo>
                      <a:pt x="2184" y="6080"/>
                    </a:lnTo>
                    <a:lnTo>
                      <a:pt x="2569" y="5952"/>
                    </a:lnTo>
                    <a:lnTo>
                      <a:pt x="2955" y="5866"/>
                    </a:lnTo>
                    <a:lnTo>
                      <a:pt x="3426" y="5823"/>
                    </a:lnTo>
                    <a:lnTo>
                      <a:pt x="4367" y="5780"/>
                    </a:lnTo>
                    <a:lnTo>
                      <a:pt x="5010" y="5780"/>
                    </a:lnTo>
                    <a:lnTo>
                      <a:pt x="5609" y="5823"/>
                    </a:lnTo>
                    <a:lnTo>
                      <a:pt x="6722" y="5952"/>
                    </a:lnTo>
                    <a:lnTo>
                      <a:pt x="7836" y="6123"/>
                    </a:lnTo>
                    <a:lnTo>
                      <a:pt x="8050" y="5523"/>
                    </a:lnTo>
                    <a:lnTo>
                      <a:pt x="8306" y="4881"/>
                    </a:lnTo>
                    <a:lnTo>
                      <a:pt x="8649" y="4153"/>
                    </a:lnTo>
                    <a:lnTo>
                      <a:pt x="9120" y="3383"/>
                    </a:lnTo>
                    <a:lnTo>
                      <a:pt x="9377" y="2997"/>
                    </a:lnTo>
                    <a:lnTo>
                      <a:pt x="9634" y="2612"/>
                    </a:lnTo>
                    <a:lnTo>
                      <a:pt x="9933" y="2270"/>
                    </a:lnTo>
                    <a:lnTo>
                      <a:pt x="10233" y="2013"/>
                    </a:lnTo>
                    <a:lnTo>
                      <a:pt x="10576" y="1756"/>
                    </a:lnTo>
                    <a:lnTo>
                      <a:pt x="10918" y="1542"/>
                    </a:lnTo>
                    <a:lnTo>
                      <a:pt x="11261" y="1413"/>
                    </a:lnTo>
                    <a:lnTo>
                      <a:pt x="11389" y="1413"/>
                    </a:lnTo>
                    <a:lnTo>
                      <a:pt x="11432" y="1370"/>
                    </a:lnTo>
                    <a:close/>
                    <a:moveTo>
                      <a:pt x="11304" y="0"/>
                    </a:moveTo>
                    <a:lnTo>
                      <a:pt x="11132" y="43"/>
                    </a:lnTo>
                    <a:lnTo>
                      <a:pt x="11089" y="43"/>
                    </a:lnTo>
                    <a:lnTo>
                      <a:pt x="10961" y="86"/>
                    </a:lnTo>
                    <a:lnTo>
                      <a:pt x="10619" y="172"/>
                    </a:lnTo>
                    <a:lnTo>
                      <a:pt x="10319" y="300"/>
                    </a:lnTo>
                    <a:lnTo>
                      <a:pt x="9933" y="514"/>
                    </a:lnTo>
                    <a:lnTo>
                      <a:pt x="9548" y="771"/>
                    </a:lnTo>
                    <a:lnTo>
                      <a:pt x="9163" y="1114"/>
                    </a:lnTo>
                    <a:lnTo>
                      <a:pt x="8820" y="1456"/>
                    </a:lnTo>
                    <a:lnTo>
                      <a:pt x="8478" y="1884"/>
                    </a:lnTo>
                    <a:lnTo>
                      <a:pt x="8092" y="2398"/>
                    </a:lnTo>
                    <a:lnTo>
                      <a:pt x="7793" y="2912"/>
                    </a:lnTo>
                    <a:lnTo>
                      <a:pt x="7450" y="3511"/>
                    </a:lnTo>
                    <a:lnTo>
                      <a:pt x="6936" y="4582"/>
                    </a:lnTo>
                    <a:lnTo>
                      <a:pt x="5738" y="4453"/>
                    </a:lnTo>
                    <a:lnTo>
                      <a:pt x="5053" y="4410"/>
                    </a:lnTo>
                    <a:lnTo>
                      <a:pt x="4367" y="4367"/>
                    </a:lnTo>
                    <a:lnTo>
                      <a:pt x="3468" y="4410"/>
                    </a:lnTo>
                    <a:lnTo>
                      <a:pt x="2912" y="4496"/>
                    </a:lnTo>
                    <a:lnTo>
                      <a:pt x="2270" y="4624"/>
                    </a:lnTo>
                    <a:lnTo>
                      <a:pt x="1670" y="4796"/>
                    </a:lnTo>
                    <a:lnTo>
                      <a:pt x="1370" y="4967"/>
                    </a:lnTo>
                    <a:lnTo>
                      <a:pt x="1071" y="5138"/>
                    </a:lnTo>
                    <a:lnTo>
                      <a:pt x="814" y="5309"/>
                    </a:lnTo>
                    <a:lnTo>
                      <a:pt x="600" y="5566"/>
                    </a:lnTo>
                    <a:lnTo>
                      <a:pt x="386" y="5823"/>
                    </a:lnTo>
                    <a:lnTo>
                      <a:pt x="214" y="6123"/>
                    </a:lnTo>
                    <a:lnTo>
                      <a:pt x="129" y="6337"/>
                    </a:lnTo>
                    <a:lnTo>
                      <a:pt x="43" y="6851"/>
                    </a:lnTo>
                    <a:lnTo>
                      <a:pt x="0" y="7365"/>
                    </a:lnTo>
                    <a:lnTo>
                      <a:pt x="86" y="7878"/>
                    </a:lnTo>
                    <a:lnTo>
                      <a:pt x="257" y="8435"/>
                    </a:lnTo>
                    <a:lnTo>
                      <a:pt x="557" y="9034"/>
                    </a:lnTo>
                    <a:lnTo>
                      <a:pt x="899" y="9634"/>
                    </a:lnTo>
                    <a:lnTo>
                      <a:pt x="1370" y="10276"/>
                    </a:lnTo>
                    <a:lnTo>
                      <a:pt x="1970" y="10961"/>
                    </a:lnTo>
                    <a:lnTo>
                      <a:pt x="2612" y="11689"/>
                    </a:lnTo>
                    <a:lnTo>
                      <a:pt x="3254" y="12288"/>
                    </a:lnTo>
                    <a:lnTo>
                      <a:pt x="2826" y="13359"/>
                    </a:lnTo>
                    <a:lnTo>
                      <a:pt x="2569" y="13958"/>
                    </a:lnTo>
                    <a:lnTo>
                      <a:pt x="2398" y="14557"/>
                    </a:lnTo>
                    <a:lnTo>
                      <a:pt x="2227" y="15200"/>
                    </a:lnTo>
                    <a:lnTo>
                      <a:pt x="2098" y="15842"/>
                    </a:lnTo>
                    <a:lnTo>
                      <a:pt x="2013" y="16441"/>
                    </a:lnTo>
                    <a:lnTo>
                      <a:pt x="1970" y="17041"/>
                    </a:lnTo>
                    <a:lnTo>
                      <a:pt x="2013" y="17255"/>
                    </a:lnTo>
                    <a:lnTo>
                      <a:pt x="2013" y="17298"/>
                    </a:lnTo>
                    <a:lnTo>
                      <a:pt x="2013" y="17340"/>
                    </a:lnTo>
                    <a:lnTo>
                      <a:pt x="2013" y="17383"/>
                    </a:lnTo>
                    <a:lnTo>
                      <a:pt x="2055" y="17512"/>
                    </a:lnTo>
                    <a:lnTo>
                      <a:pt x="2055" y="17683"/>
                    </a:lnTo>
                    <a:lnTo>
                      <a:pt x="2098" y="17769"/>
                    </a:lnTo>
                    <a:lnTo>
                      <a:pt x="2184" y="18026"/>
                    </a:lnTo>
                    <a:lnTo>
                      <a:pt x="2227" y="18111"/>
                    </a:lnTo>
                    <a:lnTo>
                      <a:pt x="2227" y="18154"/>
                    </a:lnTo>
                    <a:lnTo>
                      <a:pt x="2355" y="18411"/>
                    </a:lnTo>
                    <a:lnTo>
                      <a:pt x="2484" y="18625"/>
                    </a:lnTo>
                    <a:lnTo>
                      <a:pt x="2655" y="18796"/>
                    </a:lnTo>
                    <a:lnTo>
                      <a:pt x="2826" y="18967"/>
                    </a:lnTo>
                    <a:lnTo>
                      <a:pt x="2869" y="19010"/>
                    </a:lnTo>
                    <a:lnTo>
                      <a:pt x="2955" y="19096"/>
                    </a:lnTo>
                    <a:lnTo>
                      <a:pt x="3340" y="19310"/>
                    </a:lnTo>
                    <a:lnTo>
                      <a:pt x="3768" y="19481"/>
                    </a:lnTo>
                    <a:lnTo>
                      <a:pt x="4239" y="19567"/>
                    </a:lnTo>
                    <a:lnTo>
                      <a:pt x="4753" y="19610"/>
                    </a:lnTo>
                    <a:lnTo>
                      <a:pt x="5352" y="19567"/>
                    </a:lnTo>
                    <a:lnTo>
                      <a:pt x="5994" y="19481"/>
                    </a:lnTo>
                    <a:lnTo>
                      <a:pt x="6637" y="19310"/>
                    </a:lnTo>
                    <a:lnTo>
                      <a:pt x="7322" y="19096"/>
                    </a:lnTo>
                    <a:lnTo>
                      <a:pt x="7964" y="18882"/>
                    </a:lnTo>
                    <a:lnTo>
                      <a:pt x="8563" y="18625"/>
                    </a:lnTo>
                    <a:lnTo>
                      <a:pt x="9677" y="18111"/>
                    </a:lnTo>
                    <a:lnTo>
                      <a:pt x="10148" y="18539"/>
                    </a:lnTo>
                    <a:lnTo>
                      <a:pt x="10704" y="19053"/>
                    </a:lnTo>
                    <a:lnTo>
                      <a:pt x="10918" y="19224"/>
                    </a:lnTo>
                    <a:lnTo>
                      <a:pt x="10961" y="19224"/>
                    </a:lnTo>
                    <a:lnTo>
                      <a:pt x="11047" y="19310"/>
                    </a:lnTo>
                    <a:lnTo>
                      <a:pt x="11218" y="19438"/>
                    </a:lnTo>
                    <a:lnTo>
                      <a:pt x="12074" y="20038"/>
                    </a:lnTo>
                    <a:lnTo>
                      <a:pt x="12502" y="20295"/>
                    </a:lnTo>
                    <a:lnTo>
                      <a:pt x="12888" y="20509"/>
                    </a:lnTo>
                    <a:lnTo>
                      <a:pt x="12931" y="20509"/>
                    </a:lnTo>
                    <a:lnTo>
                      <a:pt x="12973" y="20552"/>
                    </a:lnTo>
                    <a:lnTo>
                      <a:pt x="13230" y="20680"/>
                    </a:lnTo>
                    <a:lnTo>
                      <a:pt x="13359" y="20723"/>
                    </a:lnTo>
                    <a:lnTo>
                      <a:pt x="13616" y="20809"/>
                    </a:lnTo>
                    <a:lnTo>
                      <a:pt x="13830" y="20894"/>
                    </a:lnTo>
                    <a:lnTo>
                      <a:pt x="14343" y="20980"/>
                    </a:lnTo>
                    <a:lnTo>
                      <a:pt x="14857" y="21023"/>
                    </a:lnTo>
                    <a:lnTo>
                      <a:pt x="15243" y="21023"/>
                    </a:lnTo>
                    <a:lnTo>
                      <a:pt x="15628" y="20937"/>
                    </a:lnTo>
                    <a:lnTo>
                      <a:pt x="16013" y="20766"/>
                    </a:lnTo>
                    <a:lnTo>
                      <a:pt x="16356" y="20594"/>
                    </a:lnTo>
                    <a:lnTo>
                      <a:pt x="16656" y="20338"/>
                    </a:lnTo>
                    <a:lnTo>
                      <a:pt x="16955" y="20038"/>
                    </a:lnTo>
                    <a:lnTo>
                      <a:pt x="17212" y="19695"/>
                    </a:lnTo>
                    <a:lnTo>
                      <a:pt x="17383" y="19310"/>
                    </a:lnTo>
                    <a:lnTo>
                      <a:pt x="17555" y="18925"/>
                    </a:lnTo>
                    <a:lnTo>
                      <a:pt x="17683" y="18496"/>
                    </a:lnTo>
                    <a:lnTo>
                      <a:pt x="17769" y="18026"/>
                    </a:lnTo>
                    <a:lnTo>
                      <a:pt x="17812" y="17597"/>
                    </a:lnTo>
                    <a:lnTo>
                      <a:pt x="17812" y="16655"/>
                    </a:lnTo>
                    <a:lnTo>
                      <a:pt x="17769" y="15756"/>
                    </a:lnTo>
                    <a:lnTo>
                      <a:pt x="17640" y="14900"/>
                    </a:lnTo>
                    <a:lnTo>
                      <a:pt x="17512" y="14087"/>
                    </a:lnTo>
                    <a:lnTo>
                      <a:pt x="18282" y="13658"/>
                    </a:lnTo>
                    <a:lnTo>
                      <a:pt x="19139" y="13145"/>
                    </a:lnTo>
                    <a:lnTo>
                      <a:pt x="19524" y="12888"/>
                    </a:lnTo>
                    <a:lnTo>
                      <a:pt x="19995" y="12588"/>
                    </a:lnTo>
                    <a:lnTo>
                      <a:pt x="20509" y="12160"/>
                    </a:lnTo>
                    <a:lnTo>
                      <a:pt x="21023" y="11646"/>
                    </a:lnTo>
                    <a:lnTo>
                      <a:pt x="21280" y="11346"/>
                    </a:lnTo>
                    <a:lnTo>
                      <a:pt x="21494" y="11047"/>
                    </a:lnTo>
                    <a:lnTo>
                      <a:pt x="21665" y="10747"/>
                    </a:lnTo>
                    <a:lnTo>
                      <a:pt x="21793" y="10404"/>
                    </a:lnTo>
                    <a:lnTo>
                      <a:pt x="21922" y="10062"/>
                    </a:lnTo>
                    <a:lnTo>
                      <a:pt x="21965" y="9677"/>
                    </a:lnTo>
                    <a:lnTo>
                      <a:pt x="21965" y="9291"/>
                    </a:lnTo>
                    <a:lnTo>
                      <a:pt x="21922" y="8906"/>
                    </a:lnTo>
                    <a:lnTo>
                      <a:pt x="21793" y="8521"/>
                    </a:lnTo>
                    <a:lnTo>
                      <a:pt x="21622" y="8135"/>
                    </a:lnTo>
                    <a:lnTo>
                      <a:pt x="21365" y="7793"/>
                    </a:lnTo>
                    <a:lnTo>
                      <a:pt x="21023" y="7450"/>
                    </a:lnTo>
                    <a:lnTo>
                      <a:pt x="20851" y="7322"/>
                    </a:lnTo>
                    <a:lnTo>
                      <a:pt x="20595" y="7150"/>
                    </a:lnTo>
                    <a:lnTo>
                      <a:pt x="20038" y="6808"/>
                    </a:lnTo>
                    <a:lnTo>
                      <a:pt x="19781" y="6679"/>
                    </a:lnTo>
                    <a:lnTo>
                      <a:pt x="19139" y="6423"/>
                    </a:lnTo>
                    <a:lnTo>
                      <a:pt x="18411" y="6209"/>
                    </a:lnTo>
                    <a:lnTo>
                      <a:pt x="18325" y="6166"/>
                    </a:lnTo>
                    <a:lnTo>
                      <a:pt x="17812" y="6037"/>
                    </a:lnTo>
                    <a:lnTo>
                      <a:pt x="17683" y="6037"/>
                    </a:lnTo>
                    <a:lnTo>
                      <a:pt x="17640" y="5994"/>
                    </a:lnTo>
                    <a:lnTo>
                      <a:pt x="16656" y="5823"/>
                    </a:lnTo>
                    <a:lnTo>
                      <a:pt x="15799" y="5695"/>
                    </a:lnTo>
                    <a:lnTo>
                      <a:pt x="15585" y="4624"/>
                    </a:lnTo>
                    <a:lnTo>
                      <a:pt x="15457" y="3982"/>
                    </a:lnTo>
                    <a:lnTo>
                      <a:pt x="15243" y="3383"/>
                    </a:lnTo>
                    <a:lnTo>
                      <a:pt x="15114" y="2955"/>
                    </a:lnTo>
                    <a:lnTo>
                      <a:pt x="14900" y="2526"/>
                    </a:lnTo>
                    <a:lnTo>
                      <a:pt x="14686" y="2098"/>
                    </a:lnTo>
                    <a:lnTo>
                      <a:pt x="14472" y="1713"/>
                    </a:lnTo>
                    <a:lnTo>
                      <a:pt x="14215" y="1370"/>
                    </a:lnTo>
                    <a:lnTo>
                      <a:pt x="13958" y="1028"/>
                    </a:lnTo>
                    <a:lnTo>
                      <a:pt x="13658" y="771"/>
                    </a:lnTo>
                    <a:lnTo>
                      <a:pt x="13359" y="557"/>
                    </a:lnTo>
                    <a:lnTo>
                      <a:pt x="13059" y="343"/>
                    </a:lnTo>
                    <a:lnTo>
                      <a:pt x="13016" y="343"/>
                    </a:lnTo>
                    <a:lnTo>
                      <a:pt x="12973" y="300"/>
                    </a:lnTo>
                    <a:lnTo>
                      <a:pt x="12931" y="300"/>
                    </a:lnTo>
                    <a:lnTo>
                      <a:pt x="12845" y="257"/>
                    </a:lnTo>
                    <a:lnTo>
                      <a:pt x="12802" y="214"/>
                    </a:lnTo>
                    <a:lnTo>
                      <a:pt x="12417" y="86"/>
                    </a:lnTo>
                    <a:lnTo>
                      <a:pt x="12031" y="43"/>
                    </a:lnTo>
                    <a:lnTo>
                      <a:pt x="11646" y="0"/>
                    </a:lnTo>
                    <a:close/>
                  </a:path>
                </a:pathLst>
              </a:custGeom>
              <a:solidFill>
                <a:srgbClr val="FC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266;p49">
                <a:extLst>
                  <a:ext uri="{FF2B5EF4-FFF2-40B4-BE49-F238E27FC236}">
                    <a16:creationId xmlns:a16="http://schemas.microsoft.com/office/drawing/2014/main" id="{B713AAF7-8B8F-424D-F98C-05F6AAD45328}"/>
                  </a:ext>
                </a:extLst>
              </p:cNvPr>
              <p:cNvSpPr/>
              <p:nvPr/>
            </p:nvSpPr>
            <p:spPr>
              <a:xfrm>
                <a:off x="4393350" y="1111700"/>
                <a:ext cx="480625" cy="457075"/>
              </a:xfrm>
              <a:custGeom>
                <a:avLst/>
                <a:gdLst/>
                <a:ahLst/>
                <a:cxnLst/>
                <a:rect l="l" t="t" r="r" b="b"/>
                <a:pathLst>
                  <a:path w="19225" h="18283" fill="none" extrusionOk="0">
                    <a:moveTo>
                      <a:pt x="10276" y="0"/>
                    </a:moveTo>
                    <a:lnTo>
                      <a:pt x="10276" y="0"/>
                    </a:lnTo>
                    <a:lnTo>
                      <a:pt x="10490" y="0"/>
                    </a:lnTo>
                    <a:lnTo>
                      <a:pt x="10490" y="0"/>
                    </a:lnTo>
                    <a:lnTo>
                      <a:pt x="10704" y="43"/>
                    </a:lnTo>
                    <a:lnTo>
                      <a:pt x="10918" y="129"/>
                    </a:lnTo>
                    <a:lnTo>
                      <a:pt x="10918" y="129"/>
                    </a:lnTo>
                    <a:lnTo>
                      <a:pt x="10961" y="172"/>
                    </a:lnTo>
                    <a:lnTo>
                      <a:pt x="10961" y="172"/>
                    </a:lnTo>
                    <a:lnTo>
                      <a:pt x="11047" y="214"/>
                    </a:lnTo>
                    <a:lnTo>
                      <a:pt x="11047" y="214"/>
                    </a:lnTo>
                    <a:lnTo>
                      <a:pt x="11261" y="343"/>
                    </a:lnTo>
                    <a:lnTo>
                      <a:pt x="11475" y="514"/>
                    </a:lnTo>
                    <a:lnTo>
                      <a:pt x="11689" y="728"/>
                    </a:lnTo>
                    <a:lnTo>
                      <a:pt x="11860" y="985"/>
                    </a:lnTo>
                    <a:lnTo>
                      <a:pt x="12203" y="1499"/>
                    </a:lnTo>
                    <a:lnTo>
                      <a:pt x="12460" y="2098"/>
                    </a:lnTo>
                    <a:lnTo>
                      <a:pt x="12460" y="2098"/>
                    </a:lnTo>
                    <a:lnTo>
                      <a:pt x="12588" y="2441"/>
                    </a:lnTo>
                    <a:lnTo>
                      <a:pt x="12588" y="2441"/>
                    </a:lnTo>
                    <a:lnTo>
                      <a:pt x="12845" y="3340"/>
                    </a:lnTo>
                    <a:lnTo>
                      <a:pt x="13016" y="4153"/>
                    </a:lnTo>
                    <a:lnTo>
                      <a:pt x="13145" y="4881"/>
                    </a:lnTo>
                    <a:lnTo>
                      <a:pt x="13188" y="5395"/>
                    </a:lnTo>
                    <a:lnTo>
                      <a:pt x="13188" y="5395"/>
                    </a:lnTo>
                    <a:lnTo>
                      <a:pt x="13188" y="5524"/>
                    </a:lnTo>
                    <a:lnTo>
                      <a:pt x="13188" y="5524"/>
                    </a:lnTo>
                    <a:lnTo>
                      <a:pt x="13188" y="5609"/>
                    </a:lnTo>
                    <a:lnTo>
                      <a:pt x="13188" y="5609"/>
                    </a:lnTo>
                    <a:lnTo>
                      <a:pt x="14044" y="5652"/>
                    </a:lnTo>
                    <a:lnTo>
                      <a:pt x="14943" y="5780"/>
                    </a:lnTo>
                    <a:lnTo>
                      <a:pt x="15971" y="5995"/>
                    </a:lnTo>
                    <a:lnTo>
                      <a:pt x="15971" y="5995"/>
                    </a:lnTo>
                    <a:lnTo>
                      <a:pt x="15971" y="5995"/>
                    </a:lnTo>
                    <a:lnTo>
                      <a:pt x="16099" y="5995"/>
                    </a:lnTo>
                    <a:lnTo>
                      <a:pt x="16099" y="5995"/>
                    </a:lnTo>
                    <a:lnTo>
                      <a:pt x="16570" y="6123"/>
                    </a:lnTo>
                    <a:lnTo>
                      <a:pt x="16570" y="6123"/>
                    </a:lnTo>
                    <a:lnTo>
                      <a:pt x="16656" y="6166"/>
                    </a:lnTo>
                    <a:lnTo>
                      <a:pt x="16656" y="6166"/>
                    </a:lnTo>
                    <a:lnTo>
                      <a:pt x="17298" y="6337"/>
                    </a:lnTo>
                    <a:lnTo>
                      <a:pt x="17854" y="6551"/>
                    </a:lnTo>
                    <a:lnTo>
                      <a:pt x="17854" y="6551"/>
                    </a:lnTo>
                    <a:lnTo>
                      <a:pt x="18026" y="6680"/>
                    </a:lnTo>
                    <a:lnTo>
                      <a:pt x="18026" y="6680"/>
                    </a:lnTo>
                    <a:lnTo>
                      <a:pt x="18454" y="6894"/>
                    </a:lnTo>
                    <a:lnTo>
                      <a:pt x="18454" y="6894"/>
                    </a:lnTo>
                    <a:lnTo>
                      <a:pt x="18625" y="7022"/>
                    </a:lnTo>
                    <a:lnTo>
                      <a:pt x="18625" y="7022"/>
                    </a:lnTo>
                    <a:lnTo>
                      <a:pt x="18754" y="7108"/>
                    </a:lnTo>
                    <a:lnTo>
                      <a:pt x="18754" y="7108"/>
                    </a:lnTo>
                    <a:lnTo>
                      <a:pt x="18925" y="7279"/>
                    </a:lnTo>
                    <a:lnTo>
                      <a:pt x="19053" y="7450"/>
                    </a:lnTo>
                    <a:lnTo>
                      <a:pt x="19139" y="7664"/>
                    </a:lnTo>
                    <a:lnTo>
                      <a:pt x="19225" y="7836"/>
                    </a:lnTo>
                    <a:lnTo>
                      <a:pt x="19225" y="7836"/>
                    </a:lnTo>
                    <a:lnTo>
                      <a:pt x="19225" y="8007"/>
                    </a:lnTo>
                    <a:lnTo>
                      <a:pt x="19225" y="8221"/>
                    </a:lnTo>
                    <a:lnTo>
                      <a:pt x="19182" y="8392"/>
                    </a:lnTo>
                    <a:lnTo>
                      <a:pt x="19139" y="8563"/>
                    </a:lnTo>
                    <a:lnTo>
                      <a:pt x="18925" y="8949"/>
                    </a:lnTo>
                    <a:lnTo>
                      <a:pt x="18668" y="9291"/>
                    </a:lnTo>
                    <a:lnTo>
                      <a:pt x="18325" y="9634"/>
                    </a:lnTo>
                    <a:lnTo>
                      <a:pt x="17940" y="9976"/>
                    </a:lnTo>
                    <a:lnTo>
                      <a:pt x="17469" y="10319"/>
                    </a:lnTo>
                    <a:lnTo>
                      <a:pt x="17041" y="10619"/>
                    </a:lnTo>
                    <a:lnTo>
                      <a:pt x="16142" y="11175"/>
                    </a:lnTo>
                    <a:lnTo>
                      <a:pt x="15328" y="11603"/>
                    </a:lnTo>
                    <a:lnTo>
                      <a:pt x="14515" y="11989"/>
                    </a:lnTo>
                    <a:lnTo>
                      <a:pt x="14515" y="11989"/>
                    </a:lnTo>
                    <a:lnTo>
                      <a:pt x="14729" y="12759"/>
                    </a:lnTo>
                    <a:lnTo>
                      <a:pt x="14900" y="13573"/>
                    </a:lnTo>
                    <a:lnTo>
                      <a:pt x="15029" y="14600"/>
                    </a:lnTo>
                    <a:lnTo>
                      <a:pt x="15071" y="15114"/>
                    </a:lnTo>
                    <a:lnTo>
                      <a:pt x="15071" y="15628"/>
                    </a:lnTo>
                    <a:lnTo>
                      <a:pt x="15071" y="16142"/>
                    </a:lnTo>
                    <a:lnTo>
                      <a:pt x="14986" y="16613"/>
                    </a:lnTo>
                    <a:lnTo>
                      <a:pt x="14900" y="17084"/>
                    </a:lnTo>
                    <a:lnTo>
                      <a:pt x="14729" y="17469"/>
                    </a:lnTo>
                    <a:lnTo>
                      <a:pt x="14515" y="17812"/>
                    </a:lnTo>
                    <a:lnTo>
                      <a:pt x="14344" y="17940"/>
                    </a:lnTo>
                    <a:lnTo>
                      <a:pt x="14215" y="18068"/>
                    </a:lnTo>
                    <a:lnTo>
                      <a:pt x="14215" y="18068"/>
                    </a:lnTo>
                    <a:lnTo>
                      <a:pt x="14044" y="18154"/>
                    </a:lnTo>
                    <a:lnTo>
                      <a:pt x="13873" y="18240"/>
                    </a:lnTo>
                    <a:lnTo>
                      <a:pt x="13659" y="18282"/>
                    </a:lnTo>
                    <a:lnTo>
                      <a:pt x="13487" y="18282"/>
                    </a:lnTo>
                    <a:lnTo>
                      <a:pt x="13487" y="18282"/>
                    </a:lnTo>
                    <a:lnTo>
                      <a:pt x="13145" y="18240"/>
                    </a:lnTo>
                    <a:lnTo>
                      <a:pt x="12845" y="18197"/>
                    </a:lnTo>
                    <a:lnTo>
                      <a:pt x="12845" y="18197"/>
                    </a:lnTo>
                    <a:lnTo>
                      <a:pt x="12717" y="18154"/>
                    </a:lnTo>
                    <a:lnTo>
                      <a:pt x="12717" y="18154"/>
                    </a:lnTo>
                    <a:lnTo>
                      <a:pt x="12503" y="18068"/>
                    </a:lnTo>
                    <a:lnTo>
                      <a:pt x="12503" y="18068"/>
                    </a:lnTo>
                    <a:lnTo>
                      <a:pt x="12374" y="18026"/>
                    </a:lnTo>
                    <a:lnTo>
                      <a:pt x="12374" y="18026"/>
                    </a:lnTo>
                    <a:lnTo>
                      <a:pt x="12203" y="17940"/>
                    </a:lnTo>
                    <a:lnTo>
                      <a:pt x="12203" y="17940"/>
                    </a:lnTo>
                    <a:lnTo>
                      <a:pt x="12117" y="17897"/>
                    </a:lnTo>
                    <a:lnTo>
                      <a:pt x="12117" y="17897"/>
                    </a:lnTo>
                    <a:lnTo>
                      <a:pt x="11775" y="17726"/>
                    </a:lnTo>
                    <a:lnTo>
                      <a:pt x="11389" y="17469"/>
                    </a:lnTo>
                    <a:lnTo>
                      <a:pt x="10661" y="16955"/>
                    </a:lnTo>
                    <a:lnTo>
                      <a:pt x="10661" y="16955"/>
                    </a:lnTo>
                    <a:lnTo>
                      <a:pt x="10533" y="16870"/>
                    </a:lnTo>
                    <a:lnTo>
                      <a:pt x="10533" y="16870"/>
                    </a:lnTo>
                    <a:lnTo>
                      <a:pt x="10447" y="16784"/>
                    </a:lnTo>
                    <a:lnTo>
                      <a:pt x="10447" y="16784"/>
                    </a:lnTo>
                    <a:lnTo>
                      <a:pt x="10319" y="16698"/>
                    </a:lnTo>
                    <a:lnTo>
                      <a:pt x="10319" y="16698"/>
                    </a:lnTo>
                    <a:lnTo>
                      <a:pt x="10233" y="16613"/>
                    </a:lnTo>
                    <a:lnTo>
                      <a:pt x="10233" y="16613"/>
                    </a:lnTo>
                    <a:lnTo>
                      <a:pt x="10233" y="16613"/>
                    </a:lnTo>
                    <a:lnTo>
                      <a:pt x="9591" y="16056"/>
                    </a:lnTo>
                    <a:lnTo>
                      <a:pt x="9034" y="15542"/>
                    </a:lnTo>
                    <a:lnTo>
                      <a:pt x="8563" y="15071"/>
                    </a:lnTo>
                    <a:lnTo>
                      <a:pt x="8563" y="15071"/>
                    </a:lnTo>
                    <a:lnTo>
                      <a:pt x="8478" y="15114"/>
                    </a:lnTo>
                    <a:lnTo>
                      <a:pt x="8478" y="15114"/>
                    </a:lnTo>
                    <a:lnTo>
                      <a:pt x="8392" y="15157"/>
                    </a:lnTo>
                    <a:lnTo>
                      <a:pt x="8392" y="15157"/>
                    </a:lnTo>
                    <a:lnTo>
                      <a:pt x="7536" y="15585"/>
                    </a:lnTo>
                    <a:lnTo>
                      <a:pt x="6936" y="15842"/>
                    </a:lnTo>
                    <a:lnTo>
                      <a:pt x="6251" y="16142"/>
                    </a:lnTo>
                    <a:lnTo>
                      <a:pt x="5481" y="16441"/>
                    </a:lnTo>
                    <a:lnTo>
                      <a:pt x="4753" y="16656"/>
                    </a:lnTo>
                    <a:lnTo>
                      <a:pt x="4025" y="16827"/>
                    </a:lnTo>
                    <a:lnTo>
                      <a:pt x="3683" y="16870"/>
                    </a:lnTo>
                    <a:lnTo>
                      <a:pt x="3383" y="16870"/>
                    </a:lnTo>
                    <a:lnTo>
                      <a:pt x="3383" y="16870"/>
                    </a:lnTo>
                    <a:lnTo>
                      <a:pt x="3083" y="16870"/>
                    </a:lnTo>
                    <a:lnTo>
                      <a:pt x="2826" y="16827"/>
                    </a:lnTo>
                    <a:lnTo>
                      <a:pt x="2612" y="16741"/>
                    </a:lnTo>
                    <a:lnTo>
                      <a:pt x="2441" y="16613"/>
                    </a:lnTo>
                    <a:lnTo>
                      <a:pt x="2441" y="16613"/>
                    </a:lnTo>
                    <a:lnTo>
                      <a:pt x="2355" y="16570"/>
                    </a:lnTo>
                    <a:lnTo>
                      <a:pt x="2355" y="16570"/>
                    </a:lnTo>
                    <a:lnTo>
                      <a:pt x="2227" y="16441"/>
                    </a:lnTo>
                    <a:lnTo>
                      <a:pt x="2141" y="16227"/>
                    </a:lnTo>
                    <a:lnTo>
                      <a:pt x="2141" y="16227"/>
                    </a:lnTo>
                    <a:lnTo>
                      <a:pt x="2098" y="16185"/>
                    </a:lnTo>
                    <a:lnTo>
                      <a:pt x="2098" y="16185"/>
                    </a:lnTo>
                    <a:lnTo>
                      <a:pt x="2056" y="16056"/>
                    </a:lnTo>
                    <a:lnTo>
                      <a:pt x="2056" y="16056"/>
                    </a:lnTo>
                    <a:lnTo>
                      <a:pt x="2056" y="15970"/>
                    </a:lnTo>
                    <a:lnTo>
                      <a:pt x="2056" y="15970"/>
                    </a:lnTo>
                    <a:lnTo>
                      <a:pt x="2013" y="15885"/>
                    </a:lnTo>
                    <a:lnTo>
                      <a:pt x="2013" y="15885"/>
                    </a:lnTo>
                    <a:lnTo>
                      <a:pt x="2013" y="15842"/>
                    </a:lnTo>
                    <a:lnTo>
                      <a:pt x="2013" y="15842"/>
                    </a:lnTo>
                    <a:lnTo>
                      <a:pt x="2013" y="15756"/>
                    </a:lnTo>
                    <a:lnTo>
                      <a:pt x="2013" y="15756"/>
                    </a:lnTo>
                    <a:lnTo>
                      <a:pt x="2013" y="15585"/>
                    </a:lnTo>
                    <a:lnTo>
                      <a:pt x="2013" y="15585"/>
                    </a:lnTo>
                    <a:lnTo>
                      <a:pt x="2013" y="15285"/>
                    </a:lnTo>
                    <a:lnTo>
                      <a:pt x="2013" y="14900"/>
                    </a:lnTo>
                    <a:lnTo>
                      <a:pt x="2184" y="14129"/>
                    </a:lnTo>
                    <a:lnTo>
                      <a:pt x="2398" y="13316"/>
                    </a:lnTo>
                    <a:lnTo>
                      <a:pt x="2698" y="12545"/>
                    </a:lnTo>
                    <a:lnTo>
                      <a:pt x="2997" y="11860"/>
                    </a:lnTo>
                    <a:lnTo>
                      <a:pt x="3254" y="11261"/>
                    </a:lnTo>
                    <a:lnTo>
                      <a:pt x="3597" y="10619"/>
                    </a:lnTo>
                    <a:lnTo>
                      <a:pt x="3597" y="10576"/>
                    </a:lnTo>
                    <a:lnTo>
                      <a:pt x="3597" y="10576"/>
                    </a:lnTo>
                    <a:lnTo>
                      <a:pt x="2955" y="10019"/>
                    </a:lnTo>
                    <a:lnTo>
                      <a:pt x="2312" y="9420"/>
                    </a:lnTo>
                    <a:lnTo>
                      <a:pt x="1585" y="8692"/>
                    </a:lnTo>
                    <a:lnTo>
                      <a:pt x="1242" y="8264"/>
                    </a:lnTo>
                    <a:lnTo>
                      <a:pt x="900" y="7836"/>
                    </a:lnTo>
                    <a:lnTo>
                      <a:pt x="643" y="7407"/>
                    </a:lnTo>
                    <a:lnTo>
                      <a:pt x="386" y="6979"/>
                    </a:lnTo>
                    <a:lnTo>
                      <a:pt x="172" y="6551"/>
                    </a:lnTo>
                    <a:lnTo>
                      <a:pt x="43" y="6166"/>
                    </a:lnTo>
                    <a:lnTo>
                      <a:pt x="0" y="5780"/>
                    </a:lnTo>
                    <a:lnTo>
                      <a:pt x="43" y="5609"/>
                    </a:lnTo>
                    <a:lnTo>
                      <a:pt x="86" y="5438"/>
                    </a:lnTo>
                    <a:lnTo>
                      <a:pt x="86" y="5438"/>
                    </a:lnTo>
                    <a:lnTo>
                      <a:pt x="86" y="5352"/>
                    </a:lnTo>
                    <a:lnTo>
                      <a:pt x="86" y="5352"/>
                    </a:lnTo>
                    <a:lnTo>
                      <a:pt x="257" y="5095"/>
                    </a:lnTo>
                    <a:lnTo>
                      <a:pt x="514" y="4881"/>
                    </a:lnTo>
                    <a:lnTo>
                      <a:pt x="814" y="4710"/>
                    </a:lnTo>
                    <a:lnTo>
                      <a:pt x="1199" y="4582"/>
                    </a:lnTo>
                    <a:lnTo>
                      <a:pt x="1585" y="4496"/>
                    </a:lnTo>
                    <a:lnTo>
                      <a:pt x="2056" y="4453"/>
                    </a:lnTo>
                    <a:lnTo>
                      <a:pt x="2997" y="4410"/>
                    </a:lnTo>
                    <a:lnTo>
                      <a:pt x="2997" y="4410"/>
                    </a:lnTo>
                    <a:lnTo>
                      <a:pt x="3640" y="4410"/>
                    </a:lnTo>
                    <a:lnTo>
                      <a:pt x="4239" y="4453"/>
                    </a:lnTo>
                    <a:lnTo>
                      <a:pt x="5352" y="4582"/>
                    </a:lnTo>
                    <a:lnTo>
                      <a:pt x="6466" y="4753"/>
                    </a:lnTo>
                    <a:lnTo>
                      <a:pt x="6466" y="4753"/>
                    </a:lnTo>
                    <a:lnTo>
                      <a:pt x="6680" y="4153"/>
                    </a:lnTo>
                    <a:lnTo>
                      <a:pt x="6936" y="3511"/>
                    </a:lnTo>
                    <a:lnTo>
                      <a:pt x="7279" y="2783"/>
                    </a:lnTo>
                    <a:lnTo>
                      <a:pt x="7750" y="2013"/>
                    </a:lnTo>
                    <a:lnTo>
                      <a:pt x="8007" y="1627"/>
                    </a:lnTo>
                    <a:lnTo>
                      <a:pt x="8264" y="1242"/>
                    </a:lnTo>
                    <a:lnTo>
                      <a:pt x="8563" y="900"/>
                    </a:lnTo>
                    <a:lnTo>
                      <a:pt x="8863" y="643"/>
                    </a:lnTo>
                    <a:lnTo>
                      <a:pt x="9206" y="386"/>
                    </a:lnTo>
                    <a:lnTo>
                      <a:pt x="9548" y="172"/>
                    </a:lnTo>
                    <a:lnTo>
                      <a:pt x="9548" y="172"/>
                    </a:lnTo>
                    <a:lnTo>
                      <a:pt x="9891" y="43"/>
                    </a:lnTo>
                    <a:lnTo>
                      <a:pt x="9891" y="43"/>
                    </a:lnTo>
                    <a:lnTo>
                      <a:pt x="9976" y="43"/>
                    </a:lnTo>
                    <a:lnTo>
                      <a:pt x="10019" y="43"/>
                    </a:lnTo>
                    <a:lnTo>
                      <a:pt x="10019" y="43"/>
                    </a:lnTo>
                    <a:lnTo>
                      <a:pt x="10062" y="0"/>
                    </a:lnTo>
                    <a:lnTo>
                      <a:pt x="10062" y="0"/>
                    </a:lnTo>
                    <a:lnTo>
                      <a:pt x="10148" y="0"/>
                    </a:lnTo>
                    <a:lnTo>
                      <a:pt x="10190" y="0"/>
                    </a:lnTo>
                    <a:lnTo>
                      <a:pt x="10190" y="0"/>
                    </a:lnTo>
                    <a:lnTo>
                      <a:pt x="10190" y="0"/>
                    </a:lnTo>
                    <a:lnTo>
                      <a:pt x="10233" y="0"/>
                    </a:lnTo>
                    <a:lnTo>
                      <a:pt x="10233" y="0"/>
                    </a:lnTo>
                    <a:lnTo>
                      <a:pt x="1027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267;p49">
                <a:extLst>
                  <a:ext uri="{FF2B5EF4-FFF2-40B4-BE49-F238E27FC236}">
                    <a16:creationId xmlns:a16="http://schemas.microsoft.com/office/drawing/2014/main" id="{E730592C-ADA5-75D7-2080-0840CA42B547}"/>
                  </a:ext>
                </a:extLst>
              </p:cNvPr>
              <p:cNvSpPr/>
              <p:nvPr/>
            </p:nvSpPr>
            <p:spPr>
              <a:xfrm>
                <a:off x="4359100" y="1077450"/>
                <a:ext cx="549125" cy="525575"/>
              </a:xfrm>
              <a:custGeom>
                <a:avLst/>
                <a:gdLst/>
                <a:ahLst/>
                <a:cxnLst/>
                <a:rect l="l" t="t" r="r" b="b"/>
                <a:pathLst>
                  <a:path w="21965" h="21023" fill="none" extrusionOk="0">
                    <a:moveTo>
                      <a:pt x="11646" y="0"/>
                    </a:moveTo>
                    <a:lnTo>
                      <a:pt x="11646" y="0"/>
                    </a:lnTo>
                    <a:lnTo>
                      <a:pt x="11603" y="0"/>
                    </a:lnTo>
                    <a:lnTo>
                      <a:pt x="11603" y="0"/>
                    </a:lnTo>
                    <a:lnTo>
                      <a:pt x="11603" y="0"/>
                    </a:lnTo>
                    <a:lnTo>
                      <a:pt x="11518" y="0"/>
                    </a:lnTo>
                    <a:lnTo>
                      <a:pt x="11518" y="0"/>
                    </a:lnTo>
                    <a:lnTo>
                      <a:pt x="11389" y="0"/>
                    </a:lnTo>
                    <a:lnTo>
                      <a:pt x="11389" y="0"/>
                    </a:lnTo>
                    <a:lnTo>
                      <a:pt x="11304" y="0"/>
                    </a:lnTo>
                    <a:lnTo>
                      <a:pt x="11304" y="0"/>
                    </a:lnTo>
                    <a:lnTo>
                      <a:pt x="11132" y="43"/>
                    </a:lnTo>
                    <a:lnTo>
                      <a:pt x="11132" y="43"/>
                    </a:lnTo>
                    <a:lnTo>
                      <a:pt x="11089" y="43"/>
                    </a:lnTo>
                    <a:lnTo>
                      <a:pt x="11089" y="43"/>
                    </a:lnTo>
                    <a:lnTo>
                      <a:pt x="10961" y="86"/>
                    </a:lnTo>
                    <a:lnTo>
                      <a:pt x="10961" y="86"/>
                    </a:lnTo>
                    <a:lnTo>
                      <a:pt x="10619" y="172"/>
                    </a:lnTo>
                    <a:lnTo>
                      <a:pt x="10319" y="300"/>
                    </a:lnTo>
                    <a:lnTo>
                      <a:pt x="10319" y="300"/>
                    </a:lnTo>
                    <a:lnTo>
                      <a:pt x="9933" y="514"/>
                    </a:lnTo>
                    <a:lnTo>
                      <a:pt x="9548" y="771"/>
                    </a:lnTo>
                    <a:lnTo>
                      <a:pt x="9163" y="1114"/>
                    </a:lnTo>
                    <a:lnTo>
                      <a:pt x="8820" y="1456"/>
                    </a:lnTo>
                    <a:lnTo>
                      <a:pt x="8478" y="1884"/>
                    </a:lnTo>
                    <a:lnTo>
                      <a:pt x="8092" y="2398"/>
                    </a:lnTo>
                    <a:lnTo>
                      <a:pt x="7793" y="2912"/>
                    </a:lnTo>
                    <a:lnTo>
                      <a:pt x="7450" y="3511"/>
                    </a:lnTo>
                    <a:lnTo>
                      <a:pt x="7450" y="3511"/>
                    </a:lnTo>
                    <a:lnTo>
                      <a:pt x="6936" y="4582"/>
                    </a:lnTo>
                    <a:lnTo>
                      <a:pt x="6936" y="4582"/>
                    </a:lnTo>
                    <a:lnTo>
                      <a:pt x="5738" y="4453"/>
                    </a:lnTo>
                    <a:lnTo>
                      <a:pt x="5053" y="4410"/>
                    </a:lnTo>
                    <a:lnTo>
                      <a:pt x="4367" y="4367"/>
                    </a:lnTo>
                    <a:lnTo>
                      <a:pt x="4367" y="4367"/>
                    </a:lnTo>
                    <a:lnTo>
                      <a:pt x="3468" y="4410"/>
                    </a:lnTo>
                    <a:lnTo>
                      <a:pt x="2912" y="4496"/>
                    </a:lnTo>
                    <a:lnTo>
                      <a:pt x="2270" y="4624"/>
                    </a:lnTo>
                    <a:lnTo>
                      <a:pt x="1670" y="4796"/>
                    </a:lnTo>
                    <a:lnTo>
                      <a:pt x="1370" y="4967"/>
                    </a:lnTo>
                    <a:lnTo>
                      <a:pt x="1071" y="5138"/>
                    </a:lnTo>
                    <a:lnTo>
                      <a:pt x="814" y="5309"/>
                    </a:lnTo>
                    <a:lnTo>
                      <a:pt x="600" y="5566"/>
                    </a:lnTo>
                    <a:lnTo>
                      <a:pt x="386" y="5823"/>
                    </a:lnTo>
                    <a:lnTo>
                      <a:pt x="214" y="6123"/>
                    </a:lnTo>
                    <a:lnTo>
                      <a:pt x="214" y="6123"/>
                    </a:lnTo>
                    <a:lnTo>
                      <a:pt x="129" y="6337"/>
                    </a:lnTo>
                    <a:lnTo>
                      <a:pt x="129" y="6337"/>
                    </a:lnTo>
                    <a:lnTo>
                      <a:pt x="43" y="6851"/>
                    </a:lnTo>
                    <a:lnTo>
                      <a:pt x="0" y="7365"/>
                    </a:lnTo>
                    <a:lnTo>
                      <a:pt x="86" y="7878"/>
                    </a:lnTo>
                    <a:lnTo>
                      <a:pt x="257" y="8435"/>
                    </a:lnTo>
                    <a:lnTo>
                      <a:pt x="557" y="9034"/>
                    </a:lnTo>
                    <a:lnTo>
                      <a:pt x="899" y="9634"/>
                    </a:lnTo>
                    <a:lnTo>
                      <a:pt x="1370" y="10276"/>
                    </a:lnTo>
                    <a:lnTo>
                      <a:pt x="1970" y="10961"/>
                    </a:lnTo>
                    <a:lnTo>
                      <a:pt x="1970" y="10961"/>
                    </a:lnTo>
                    <a:lnTo>
                      <a:pt x="2612" y="11689"/>
                    </a:lnTo>
                    <a:lnTo>
                      <a:pt x="3254" y="12288"/>
                    </a:lnTo>
                    <a:lnTo>
                      <a:pt x="3254" y="12288"/>
                    </a:lnTo>
                    <a:lnTo>
                      <a:pt x="2826" y="13359"/>
                    </a:lnTo>
                    <a:lnTo>
                      <a:pt x="2569" y="13958"/>
                    </a:lnTo>
                    <a:lnTo>
                      <a:pt x="2398" y="14557"/>
                    </a:lnTo>
                    <a:lnTo>
                      <a:pt x="2227" y="15200"/>
                    </a:lnTo>
                    <a:lnTo>
                      <a:pt x="2098" y="15842"/>
                    </a:lnTo>
                    <a:lnTo>
                      <a:pt x="2013" y="16441"/>
                    </a:lnTo>
                    <a:lnTo>
                      <a:pt x="1970" y="17041"/>
                    </a:lnTo>
                    <a:lnTo>
                      <a:pt x="1970" y="17041"/>
                    </a:lnTo>
                    <a:lnTo>
                      <a:pt x="2013" y="17255"/>
                    </a:lnTo>
                    <a:lnTo>
                      <a:pt x="2013" y="17298"/>
                    </a:lnTo>
                    <a:lnTo>
                      <a:pt x="2013" y="17340"/>
                    </a:lnTo>
                    <a:lnTo>
                      <a:pt x="2013" y="17340"/>
                    </a:lnTo>
                    <a:lnTo>
                      <a:pt x="2013" y="17383"/>
                    </a:lnTo>
                    <a:lnTo>
                      <a:pt x="2013" y="17383"/>
                    </a:lnTo>
                    <a:lnTo>
                      <a:pt x="2055" y="17512"/>
                    </a:lnTo>
                    <a:lnTo>
                      <a:pt x="2055" y="17512"/>
                    </a:lnTo>
                    <a:lnTo>
                      <a:pt x="2055" y="17683"/>
                    </a:lnTo>
                    <a:lnTo>
                      <a:pt x="2055" y="17683"/>
                    </a:lnTo>
                    <a:lnTo>
                      <a:pt x="2098" y="17769"/>
                    </a:lnTo>
                    <a:lnTo>
                      <a:pt x="2098" y="17769"/>
                    </a:lnTo>
                    <a:lnTo>
                      <a:pt x="2184" y="18026"/>
                    </a:lnTo>
                    <a:lnTo>
                      <a:pt x="2184" y="18026"/>
                    </a:lnTo>
                    <a:lnTo>
                      <a:pt x="2227" y="18111"/>
                    </a:lnTo>
                    <a:lnTo>
                      <a:pt x="2227" y="18154"/>
                    </a:lnTo>
                    <a:lnTo>
                      <a:pt x="2227" y="18154"/>
                    </a:lnTo>
                    <a:lnTo>
                      <a:pt x="2227" y="18154"/>
                    </a:lnTo>
                    <a:lnTo>
                      <a:pt x="2355" y="18411"/>
                    </a:lnTo>
                    <a:lnTo>
                      <a:pt x="2484" y="18625"/>
                    </a:lnTo>
                    <a:lnTo>
                      <a:pt x="2655" y="18796"/>
                    </a:lnTo>
                    <a:lnTo>
                      <a:pt x="2826" y="18967"/>
                    </a:lnTo>
                    <a:lnTo>
                      <a:pt x="2869" y="19010"/>
                    </a:lnTo>
                    <a:lnTo>
                      <a:pt x="2869" y="19010"/>
                    </a:lnTo>
                    <a:lnTo>
                      <a:pt x="2869" y="19010"/>
                    </a:lnTo>
                    <a:lnTo>
                      <a:pt x="2955" y="19096"/>
                    </a:lnTo>
                    <a:lnTo>
                      <a:pt x="2955" y="19096"/>
                    </a:lnTo>
                    <a:lnTo>
                      <a:pt x="3340" y="19310"/>
                    </a:lnTo>
                    <a:lnTo>
                      <a:pt x="3768" y="19481"/>
                    </a:lnTo>
                    <a:lnTo>
                      <a:pt x="4239" y="19567"/>
                    </a:lnTo>
                    <a:lnTo>
                      <a:pt x="4753" y="19610"/>
                    </a:lnTo>
                    <a:lnTo>
                      <a:pt x="4753" y="19610"/>
                    </a:lnTo>
                    <a:lnTo>
                      <a:pt x="5352" y="19567"/>
                    </a:lnTo>
                    <a:lnTo>
                      <a:pt x="5994" y="19481"/>
                    </a:lnTo>
                    <a:lnTo>
                      <a:pt x="6637" y="19310"/>
                    </a:lnTo>
                    <a:lnTo>
                      <a:pt x="7322" y="19096"/>
                    </a:lnTo>
                    <a:lnTo>
                      <a:pt x="7964" y="18882"/>
                    </a:lnTo>
                    <a:lnTo>
                      <a:pt x="8563" y="18625"/>
                    </a:lnTo>
                    <a:lnTo>
                      <a:pt x="9677" y="18111"/>
                    </a:lnTo>
                    <a:lnTo>
                      <a:pt x="9677" y="18111"/>
                    </a:lnTo>
                    <a:lnTo>
                      <a:pt x="10148" y="18539"/>
                    </a:lnTo>
                    <a:lnTo>
                      <a:pt x="10704" y="19053"/>
                    </a:lnTo>
                    <a:lnTo>
                      <a:pt x="10918" y="19224"/>
                    </a:lnTo>
                    <a:lnTo>
                      <a:pt x="10918" y="19224"/>
                    </a:lnTo>
                    <a:lnTo>
                      <a:pt x="10961" y="19224"/>
                    </a:lnTo>
                    <a:lnTo>
                      <a:pt x="10961" y="19224"/>
                    </a:lnTo>
                    <a:lnTo>
                      <a:pt x="11047" y="19310"/>
                    </a:lnTo>
                    <a:lnTo>
                      <a:pt x="11047" y="19310"/>
                    </a:lnTo>
                    <a:lnTo>
                      <a:pt x="11218" y="19438"/>
                    </a:lnTo>
                    <a:lnTo>
                      <a:pt x="11218" y="19438"/>
                    </a:lnTo>
                    <a:lnTo>
                      <a:pt x="12074" y="20038"/>
                    </a:lnTo>
                    <a:lnTo>
                      <a:pt x="12502" y="20295"/>
                    </a:lnTo>
                    <a:lnTo>
                      <a:pt x="12888" y="20509"/>
                    </a:lnTo>
                    <a:lnTo>
                      <a:pt x="12888" y="20509"/>
                    </a:lnTo>
                    <a:lnTo>
                      <a:pt x="12931" y="20509"/>
                    </a:lnTo>
                    <a:lnTo>
                      <a:pt x="12973" y="20552"/>
                    </a:lnTo>
                    <a:lnTo>
                      <a:pt x="12973" y="20552"/>
                    </a:lnTo>
                    <a:lnTo>
                      <a:pt x="13230" y="20680"/>
                    </a:lnTo>
                    <a:lnTo>
                      <a:pt x="13230" y="20680"/>
                    </a:lnTo>
                    <a:lnTo>
                      <a:pt x="13359" y="20723"/>
                    </a:lnTo>
                    <a:lnTo>
                      <a:pt x="13359" y="20723"/>
                    </a:lnTo>
                    <a:lnTo>
                      <a:pt x="13616" y="20809"/>
                    </a:lnTo>
                    <a:lnTo>
                      <a:pt x="13616" y="20809"/>
                    </a:lnTo>
                    <a:lnTo>
                      <a:pt x="13830" y="20894"/>
                    </a:lnTo>
                    <a:lnTo>
                      <a:pt x="13830" y="20894"/>
                    </a:lnTo>
                    <a:lnTo>
                      <a:pt x="14343" y="20980"/>
                    </a:lnTo>
                    <a:lnTo>
                      <a:pt x="14857" y="21023"/>
                    </a:lnTo>
                    <a:lnTo>
                      <a:pt x="14857" y="21023"/>
                    </a:lnTo>
                    <a:lnTo>
                      <a:pt x="15243" y="21023"/>
                    </a:lnTo>
                    <a:lnTo>
                      <a:pt x="15628" y="20937"/>
                    </a:lnTo>
                    <a:lnTo>
                      <a:pt x="16013" y="20766"/>
                    </a:lnTo>
                    <a:lnTo>
                      <a:pt x="16356" y="20594"/>
                    </a:lnTo>
                    <a:lnTo>
                      <a:pt x="16356" y="20594"/>
                    </a:lnTo>
                    <a:lnTo>
                      <a:pt x="16656" y="20338"/>
                    </a:lnTo>
                    <a:lnTo>
                      <a:pt x="16955" y="20038"/>
                    </a:lnTo>
                    <a:lnTo>
                      <a:pt x="17212" y="19695"/>
                    </a:lnTo>
                    <a:lnTo>
                      <a:pt x="17383" y="19310"/>
                    </a:lnTo>
                    <a:lnTo>
                      <a:pt x="17555" y="18925"/>
                    </a:lnTo>
                    <a:lnTo>
                      <a:pt x="17683" y="18496"/>
                    </a:lnTo>
                    <a:lnTo>
                      <a:pt x="17769" y="18026"/>
                    </a:lnTo>
                    <a:lnTo>
                      <a:pt x="17812" y="17597"/>
                    </a:lnTo>
                    <a:lnTo>
                      <a:pt x="17812" y="16655"/>
                    </a:lnTo>
                    <a:lnTo>
                      <a:pt x="17769" y="15756"/>
                    </a:lnTo>
                    <a:lnTo>
                      <a:pt x="17640" y="14900"/>
                    </a:lnTo>
                    <a:lnTo>
                      <a:pt x="17512" y="14087"/>
                    </a:lnTo>
                    <a:lnTo>
                      <a:pt x="17512" y="14087"/>
                    </a:lnTo>
                    <a:lnTo>
                      <a:pt x="18282" y="13658"/>
                    </a:lnTo>
                    <a:lnTo>
                      <a:pt x="19139" y="13145"/>
                    </a:lnTo>
                    <a:lnTo>
                      <a:pt x="19139" y="13145"/>
                    </a:lnTo>
                    <a:lnTo>
                      <a:pt x="19524" y="12888"/>
                    </a:lnTo>
                    <a:lnTo>
                      <a:pt x="19995" y="12588"/>
                    </a:lnTo>
                    <a:lnTo>
                      <a:pt x="20509" y="12160"/>
                    </a:lnTo>
                    <a:lnTo>
                      <a:pt x="21023" y="11646"/>
                    </a:lnTo>
                    <a:lnTo>
                      <a:pt x="21280" y="11346"/>
                    </a:lnTo>
                    <a:lnTo>
                      <a:pt x="21494" y="11047"/>
                    </a:lnTo>
                    <a:lnTo>
                      <a:pt x="21665" y="10747"/>
                    </a:lnTo>
                    <a:lnTo>
                      <a:pt x="21793" y="10404"/>
                    </a:lnTo>
                    <a:lnTo>
                      <a:pt x="21922" y="10062"/>
                    </a:lnTo>
                    <a:lnTo>
                      <a:pt x="21965" y="9677"/>
                    </a:lnTo>
                    <a:lnTo>
                      <a:pt x="21965" y="9291"/>
                    </a:lnTo>
                    <a:lnTo>
                      <a:pt x="21922" y="8906"/>
                    </a:lnTo>
                    <a:lnTo>
                      <a:pt x="21922" y="8906"/>
                    </a:lnTo>
                    <a:lnTo>
                      <a:pt x="21793" y="8521"/>
                    </a:lnTo>
                    <a:lnTo>
                      <a:pt x="21622" y="8135"/>
                    </a:lnTo>
                    <a:lnTo>
                      <a:pt x="21365" y="7793"/>
                    </a:lnTo>
                    <a:lnTo>
                      <a:pt x="21023" y="7450"/>
                    </a:lnTo>
                    <a:lnTo>
                      <a:pt x="21023" y="7450"/>
                    </a:lnTo>
                    <a:lnTo>
                      <a:pt x="20851" y="7322"/>
                    </a:lnTo>
                    <a:lnTo>
                      <a:pt x="20851" y="7322"/>
                    </a:lnTo>
                    <a:lnTo>
                      <a:pt x="20595" y="7150"/>
                    </a:lnTo>
                    <a:lnTo>
                      <a:pt x="20595" y="7150"/>
                    </a:lnTo>
                    <a:lnTo>
                      <a:pt x="20038" y="6808"/>
                    </a:lnTo>
                    <a:lnTo>
                      <a:pt x="20038" y="6808"/>
                    </a:lnTo>
                    <a:lnTo>
                      <a:pt x="19781" y="6679"/>
                    </a:lnTo>
                    <a:lnTo>
                      <a:pt x="19781" y="6679"/>
                    </a:lnTo>
                    <a:lnTo>
                      <a:pt x="19139" y="6423"/>
                    </a:lnTo>
                    <a:lnTo>
                      <a:pt x="18411" y="6209"/>
                    </a:lnTo>
                    <a:lnTo>
                      <a:pt x="18411" y="6209"/>
                    </a:lnTo>
                    <a:lnTo>
                      <a:pt x="18325" y="6166"/>
                    </a:lnTo>
                    <a:lnTo>
                      <a:pt x="18325" y="6166"/>
                    </a:lnTo>
                    <a:lnTo>
                      <a:pt x="18325" y="6166"/>
                    </a:lnTo>
                    <a:lnTo>
                      <a:pt x="18325" y="6166"/>
                    </a:lnTo>
                    <a:lnTo>
                      <a:pt x="17812" y="6037"/>
                    </a:lnTo>
                    <a:lnTo>
                      <a:pt x="17726" y="6037"/>
                    </a:lnTo>
                    <a:lnTo>
                      <a:pt x="17683" y="6037"/>
                    </a:lnTo>
                    <a:lnTo>
                      <a:pt x="17683" y="6037"/>
                    </a:lnTo>
                    <a:lnTo>
                      <a:pt x="17640" y="5994"/>
                    </a:lnTo>
                    <a:lnTo>
                      <a:pt x="17640" y="5994"/>
                    </a:lnTo>
                    <a:lnTo>
                      <a:pt x="16656" y="5823"/>
                    </a:lnTo>
                    <a:lnTo>
                      <a:pt x="15799" y="5695"/>
                    </a:lnTo>
                    <a:lnTo>
                      <a:pt x="15799" y="5695"/>
                    </a:lnTo>
                    <a:lnTo>
                      <a:pt x="15585" y="4624"/>
                    </a:lnTo>
                    <a:lnTo>
                      <a:pt x="15457" y="3982"/>
                    </a:lnTo>
                    <a:lnTo>
                      <a:pt x="15243" y="3383"/>
                    </a:lnTo>
                    <a:lnTo>
                      <a:pt x="15243" y="3383"/>
                    </a:lnTo>
                    <a:lnTo>
                      <a:pt x="15114" y="2955"/>
                    </a:lnTo>
                    <a:lnTo>
                      <a:pt x="15114" y="2955"/>
                    </a:lnTo>
                    <a:lnTo>
                      <a:pt x="14900" y="2526"/>
                    </a:lnTo>
                    <a:lnTo>
                      <a:pt x="14686" y="2098"/>
                    </a:lnTo>
                    <a:lnTo>
                      <a:pt x="14472" y="1713"/>
                    </a:lnTo>
                    <a:lnTo>
                      <a:pt x="14215" y="1370"/>
                    </a:lnTo>
                    <a:lnTo>
                      <a:pt x="13958" y="1028"/>
                    </a:lnTo>
                    <a:lnTo>
                      <a:pt x="13658" y="771"/>
                    </a:lnTo>
                    <a:lnTo>
                      <a:pt x="13359" y="557"/>
                    </a:lnTo>
                    <a:lnTo>
                      <a:pt x="13059" y="343"/>
                    </a:lnTo>
                    <a:lnTo>
                      <a:pt x="13059" y="343"/>
                    </a:lnTo>
                    <a:lnTo>
                      <a:pt x="13016" y="343"/>
                    </a:lnTo>
                    <a:lnTo>
                      <a:pt x="12973" y="300"/>
                    </a:lnTo>
                    <a:lnTo>
                      <a:pt x="12931" y="300"/>
                    </a:lnTo>
                    <a:lnTo>
                      <a:pt x="12931" y="300"/>
                    </a:lnTo>
                    <a:lnTo>
                      <a:pt x="12931" y="300"/>
                    </a:lnTo>
                    <a:lnTo>
                      <a:pt x="12845" y="257"/>
                    </a:lnTo>
                    <a:lnTo>
                      <a:pt x="12845" y="257"/>
                    </a:lnTo>
                    <a:lnTo>
                      <a:pt x="12802" y="214"/>
                    </a:lnTo>
                    <a:lnTo>
                      <a:pt x="12802" y="214"/>
                    </a:lnTo>
                    <a:lnTo>
                      <a:pt x="12417" y="86"/>
                    </a:lnTo>
                    <a:lnTo>
                      <a:pt x="12031" y="43"/>
                    </a:lnTo>
                    <a:lnTo>
                      <a:pt x="12031" y="43"/>
                    </a:lnTo>
                    <a:lnTo>
                      <a:pt x="1164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268;p49">
                <a:extLst>
                  <a:ext uri="{FF2B5EF4-FFF2-40B4-BE49-F238E27FC236}">
                    <a16:creationId xmlns:a16="http://schemas.microsoft.com/office/drawing/2014/main" id="{1E372627-9928-4208-0227-07E6F36B715A}"/>
                  </a:ext>
                </a:extLst>
              </p:cNvPr>
              <p:cNvSpPr/>
              <p:nvPr/>
            </p:nvSpPr>
            <p:spPr>
              <a:xfrm>
                <a:off x="4393352" y="1111700"/>
                <a:ext cx="480625" cy="457075"/>
              </a:xfrm>
              <a:custGeom>
                <a:avLst/>
                <a:gdLst/>
                <a:ahLst/>
                <a:cxnLst/>
                <a:rect l="l" t="t" r="r" b="b"/>
                <a:pathLst>
                  <a:path w="19225" h="18283" extrusionOk="0">
                    <a:moveTo>
                      <a:pt x="10062" y="0"/>
                    </a:moveTo>
                    <a:lnTo>
                      <a:pt x="10019" y="43"/>
                    </a:lnTo>
                    <a:lnTo>
                      <a:pt x="9891" y="43"/>
                    </a:lnTo>
                    <a:lnTo>
                      <a:pt x="9548" y="172"/>
                    </a:lnTo>
                    <a:lnTo>
                      <a:pt x="9206" y="386"/>
                    </a:lnTo>
                    <a:lnTo>
                      <a:pt x="8863" y="643"/>
                    </a:lnTo>
                    <a:lnTo>
                      <a:pt x="8563" y="900"/>
                    </a:lnTo>
                    <a:lnTo>
                      <a:pt x="8264" y="1242"/>
                    </a:lnTo>
                    <a:lnTo>
                      <a:pt x="8007" y="1627"/>
                    </a:lnTo>
                    <a:lnTo>
                      <a:pt x="7750" y="2013"/>
                    </a:lnTo>
                    <a:lnTo>
                      <a:pt x="7279" y="2783"/>
                    </a:lnTo>
                    <a:lnTo>
                      <a:pt x="6936" y="3511"/>
                    </a:lnTo>
                    <a:lnTo>
                      <a:pt x="6680" y="4153"/>
                    </a:lnTo>
                    <a:lnTo>
                      <a:pt x="6466" y="4753"/>
                    </a:lnTo>
                    <a:lnTo>
                      <a:pt x="5566" y="4582"/>
                    </a:lnTo>
                    <a:lnTo>
                      <a:pt x="4624" y="4496"/>
                    </a:lnTo>
                    <a:lnTo>
                      <a:pt x="3554" y="4410"/>
                    </a:lnTo>
                    <a:lnTo>
                      <a:pt x="2441" y="4410"/>
                    </a:lnTo>
                    <a:lnTo>
                      <a:pt x="1927" y="4453"/>
                    </a:lnTo>
                    <a:lnTo>
                      <a:pt x="1413" y="4539"/>
                    </a:lnTo>
                    <a:lnTo>
                      <a:pt x="985" y="4667"/>
                    </a:lnTo>
                    <a:lnTo>
                      <a:pt x="600" y="4839"/>
                    </a:lnTo>
                    <a:lnTo>
                      <a:pt x="300" y="5053"/>
                    </a:lnTo>
                    <a:lnTo>
                      <a:pt x="172" y="5181"/>
                    </a:lnTo>
                    <a:lnTo>
                      <a:pt x="86" y="5352"/>
                    </a:lnTo>
                    <a:lnTo>
                      <a:pt x="86" y="5438"/>
                    </a:lnTo>
                    <a:lnTo>
                      <a:pt x="43" y="5609"/>
                    </a:lnTo>
                    <a:lnTo>
                      <a:pt x="0" y="5780"/>
                    </a:lnTo>
                    <a:lnTo>
                      <a:pt x="43" y="6166"/>
                    </a:lnTo>
                    <a:lnTo>
                      <a:pt x="172" y="6551"/>
                    </a:lnTo>
                    <a:lnTo>
                      <a:pt x="386" y="6979"/>
                    </a:lnTo>
                    <a:lnTo>
                      <a:pt x="643" y="7407"/>
                    </a:lnTo>
                    <a:lnTo>
                      <a:pt x="942" y="7836"/>
                    </a:lnTo>
                    <a:lnTo>
                      <a:pt x="1242" y="8264"/>
                    </a:lnTo>
                    <a:lnTo>
                      <a:pt x="1585" y="8692"/>
                    </a:lnTo>
                    <a:lnTo>
                      <a:pt x="2312" y="9420"/>
                    </a:lnTo>
                    <a:lnTo>
                      <a:pt x="2955" y="10019"/>
                    </a:lnTo>
                    <a:lnTo>
                      <a:pt x="3597" y="10576"/>
                    </a:lnTo>
                    <a:lnTo>
                      <a:pt x="3597" y="10619"/>
                    </a:lnTo>
                    <a:lnTo>
                      <a:pt x="3254" y="11261"/>
                    </a:lnTo>
                    <a:lnTo>
                      <a:pt x="2997" y="11860"/>
                    </a:lnTo>
                    <a:lnTo>
                      <a:pt x="2698" y="12545"/>
                    </a:lnTo>
                    <a:lnTo>
                      <a:pt x="2398" y="13316"/>
                    </a:lnTo>
                    <a:lnTo>
                      <a:pt x="2184" y="14129"/>
                    </a:lnTo>
                    <a:lnTo>
                      <a:pt x="2013" y="14900"/>
                    </a:lnTo>
                    <a:lnTo>
                      <a:pt x="2013" y="15285"/>
                    </a:lnTo>
                    <a:lnTo>
                      <a:pt x="2013" y="15585"/>
                    </a:lnTo>
                    <a:lnTo>
                      <a:pt x="2013" y="15756"/>
                    </a:lnTo>
                    <a:lnTo>
                      <a:pt x="2013" y="15842"/>
                    </a:lnTo>
                    <a:lnTo>
                      <a:pt x="2013" y="15885"/>
                    </a:lnTo>
                    <a:lnTo>
                      <a:pt x="2056" y="15970"/>
                    </a:lnTo>
                    <a:lnTo>
                      <a:pt x="2056" y="16056"/>
                    </a:lnTo>
                    <a:lnTo>
                      <a:pt x="2098" y="16185"/>
                    </a:lnTo>
                    <a:lnTo>
                      <a:pt x="2141" y="16227"/>
                    </a:lnTo>
                    <a:lnTo>
                      <a:pt x="2227" y="16441"/>
                    </a:lnTo>
                    <a:lnTo>
                      <a:pt x="2355" y="16570"/>
                    </a:lnTo>
                    <a:lnTo>
                      <a:pt x="2441" y="16613"/>
                    </a:lnTo>
                    <a:lnTo>
                      <a:pt x="2698" y="16741"/>
                    </a:lnTo>
                    <a:lnTo>
                      <a:pt x="2997" y="16827"/>
                    </a:lnTo>
                    <a:lnTo>
                      <a:pt x="3340" y="16870"/>
                    </a:lnTo>
                    <a:lnTo>
                      <a:pt x="3768" y="16870"/>
                    </a:lnTo>
                    <a:lnTo>
                      <a:pt x="4153" y="16784"/>
                    </a:lnTo>
                    <a:lnTo>
                      <a:pt x="4624" y="16698"/>
                    </a:lnTo>
                    <a:lnTo>
                      <a:pt x="5524" y="16399"/>
                    </a:lnTo>
                    <a:lnTo>
                      <a:pt x="6423" y="16056"/>
                    </a:lnTo>
                    <a:lnTo>
                      <a:pt x="7279" y="15714"/>
                    </a:lnTo>
                    <a:lnTo>
                      <a:pt x="8392" y="15157"/>
                    </a:lnTo>
                    <a:lnTo>
                      <a:pt x="8478" y="15114"/>
                    </a:lnTo>
                    <a:lnTo>
                      <a:pt x="8563" y="15071"/>
                    </a:lnTo>
                    <a:lnTo>
                      <a:pt x="9034" y="15542"/>
                    </a:lnTo>
                    <a:lnTo>
                      <a:pt x="9591" y="16056"/>
                    </a:lnTo>
                    <a:lnTo>
                      <a:pt x="10233" y="16613"/>
                    </a:lnTo>
                    <a:lnTo>
                      <a:pt x="10319" y="16698"/>
                    </a:lnTo>
                    <a:lnTo>
                      <a:pt x="10447" y="16784"/>
                    </a:lnTo>
                    <a:lnTo>
                      <a:pt x="10533" y="16870"/>
                    </a:lnTo>
                    <a:lnTo>
                      <a:pt x="10661" y="16955"/>
                    </a:lnTo>
                    <a:lnTo>
                      <a:pt x="11389" y="17469"/>
                    </a:lnTo>
                    <a:lnTo>
                      <a:pt x="11775" y="17726"/>
                    </a:lnTo>
                    <a:lnTo>
                      <a:pt x="12117" y="17897"/>
                    </a:lnTo>
                    <a:lnTo>
                      <a:pt x="12203" y="17940"/>
                    </a:lnTo>
                    <a:lnTo>
                      <a:pt x="12374" y="18026"/>
                    </a:lnTo>
                    <a:lnTo>
                      <a:pt x="12503" y="18068"/>
                    </a:lnTo>
                    <a:lnTo>
                      <a:pt x="12717" y="18154"/>
                    </a:lnTo>
                    <a:lnTo>
                      <a:pt x="12845" y="18197"/>
                    </a:lnTo>
                    <a:lnTo>
                      <a:pt x="13188" y="18282"/>
                    </a:lnTo>
                    <a:lnTo>
                      <a:pt x="13573" y="18282"/>
                    </a:lnTo>
                    <a:lnTo>
                      <a:pt x="13915" y="18240"/>
                    </a:lnTo>
                    <a:lnTo>
                      <a:pt x="14215" y="18068"/>
                    </a:lnTo>
                    <a:lnTo>
                      <a:pt x="14344" y="17940"/>
                    </a:lnTo>
                    <a:lnTo>
                      <a:pt x="14515" y="17812"/>
                    </a:lnTo>
                    <a:lnTo>
                      <a:pt x="14729" y="17469"/>
                    </a:lnTo>
                    <a:lnTo>
                      <a:pt x="14900" y="17084"/>
                    </a:lnTo>
                    <a:lnTo>
                      <a:pt x="14986" y="16613"/>
                    </a:lnTo>
                    <a:lnTo>
                      <a:pt x="15071" y="16142"/>
                    </a:lnTo>
                    <a:lnTo>
                      <a:pt x="15071" y="15628"/>
                    </a:lnTo>
                    <a:lnTo>
                      <a:pt x="15071" y="15114"/>
                    </a:lnTo>
                    <a:lnTo>
                      <a:pt x="15029" y="14600"/>
                    </a:lnTo>
                    <a:lnTo>
                      <a:pt x="14900" y="13573"/>
                    </a:lnTo>
                    <a:lnTo>
                      <a:pt x="14729" y="12759"/>
                    </a:lnTo>
                    <a:lnTo>
                      <a:pt x="14515" y="11989"/>
                    </a:lnTo>
                    <a:lnTo>
                      <a:pt x="15328" y="11603"/>
                    </a:lnTo>
                    <a:lnTo>
                      <a:pt x="16142" y="11175"/>
                    </a:lnTo>
                    <a:lnTo>
                      <a:pt x="17041" y="10619"/>
                    </a:lnTo>
                    <a:lnTo>
                      <a:pt x="17469" y="10319"/>
                    </a:lnTo>
                    <a:lnTo>
                      <a:pt x="17940" y="9976"/>
                    </a:lnTo>
                    <a:lnTo>
                      <a:pt x="18325" y="9634"/>
                    </a:lnTo>
                    <a:lnTo>
                      <a:pt x="18668" y="9291"/>
                    </a:lnTo>
                    <a:lnTo>
                      <a:pt x="18925" y="8949"/>
                    </a:lnTo>
                    <a:lnTo>
                      <a:pt x="19139" y="8563"/>
                    </a:lnTo>
                    <a:lnTo>
                      <a:pt x="19182" y="8392"/>
                    </a:lnTo>
                    <a:lnTo>
                      <a:pt x="19225" y="8221"/>
                    </a:lnTo>
                    <a:lnTo>
                      <a:pt x="19225" y="8007"/>
                    </a:lnTo>
                    <a:lnTo>
                      <a:pt x="19225" y="7836"/>
                    </a:lnTo>
                    <a:lnTo>
                      <a:pt x="19139" y="7664"/>
                    </a:lnTo>
                    <a:lnTo>
                      <a:pt x="19053" y="7450"/>
                    </a:lnTo>
                    <a:lnTo>
                      <a:pt x="18925" y="7279"/>
                    </a:lnTo>
                    <a:lnTo>
                      <a:pt x="18754" y="7108"/>
                    </a:lnTo>
                    <a:lnTo>
                      <a:pt x="18625" y="7022"/>
                    </a:lnTo>
                    <a:lnTo>
                      <a:pt x="18454" y="6894"/>
                    </a:lnTo>
                    <a:lnTo>
                      <a:pt x="18026" y="6680"/>
                    </a:lnTo>
                    <a:lnTo>
                      <a:pt x="17854" y="6551"/>
                    </a:lnTo>
                    <a:lnTo>
                      <a:pt x="17298" y="6337"/>
                    </a:lnTo>
                    <a:lnTo>
                      <a:pt x="16656" y="6166"/>
                    </a:lnTo>
                    <a:lnTo>
                      <a:pt x="16570" y="6123"/>
                    </a:lnTo>
                    <a:lnTo>
                      <a:pt x="16099" y="5995"/>
                    </a:lnTo>
                    <a:lnTo>
                      <a:pt x="15971" y="5995"/>
                    </a:lnTo>
                    <a:lnTo>
                      <a:pt x="14943" y="5780"/>
                    </a:lnTo>
                    <a:lnTo>
                      <a:pt x="14044" y="5652"/>
                    </a:lnTo>
                    <a:lnTo>
                      <a:pt x="13188" y="5609"/>
                    </a:lnTo>
                    <a:lnTo>
                      <a:pt x="13188" y="5524"/>
                    </a:lnTo>
                    <a:lnTo>
                      <a:pt x="13188" y="5395"/>
                    </a:lnTo>
                    <a:lnTo>
                      <a:pt x="13145" y="4881"/>
                    </a:lnTo>
                    <a:lnTo>
                      <a:pt x="13016" y="4153"/>
                    </a:lnTo>
                    <a:lnTo>
                      <a:pt x="12845" y="3340"/>
                    </a:lnTo>
                    <a:lnTo>
                      <a:pt x="12588" y="2441"/>
                    </a:lnTo>
                    <a:lnTo>
                      <a:pt x="12460" y="2098"/>
                    </a:lnTo>
                    <a:lnTo>
                      <a:pt x="12203" y="1499"/>
                    </a:lnTo>
                    <a:lnTo>
                      <a:pt x="11860" y="985"/>
                    </a:lnTo>
                    <a:lnTo>
                      <a:pt x="11689" y="728"/>
                    </a:lnTo>
                    <a:lnTo>
                      <a:pt x="11475" y="514"/>
                    </a:lnTo>
                    <a:lnTo>
                      <a:pt x="11261" y="343"/>
                    </a:lnTo>
                    <a:lnTo>
                      <a:pt x="11047" y="214"/>
                    </a:lnTo>
                    <a:lnTo>
                      <a:pt x="10961" y="172"/>
                    </a:lnTo>
                    <a:lnTo>
                      <a:pt x="10918" y="129"/>
                    </a:lnTo>
                    <a:lnTo>
                      <a:pt x="10704" y="43"/>
                    </a:lnTo>
                    <a:lnTo>
                      <a:pt x="10490" y="0"/>
                    </a:lnTo>
                    <a:close/>
                  </a:path>
                </a:pathLst>
              </a:custGeom>
              <a:solidFill>
                <a:srgbClr val="FFC51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4400" b="1">
                    <a:latin typeface="UTM Guanine" panose="02040603050506020204" pitchFamily="18" charset="0"/>
                  </a:rPr>
                  <a:t>3</a:t>
                </a:r>
                <a:endParaRPr sz="4400" b="1">
                  <a:latin typeface="UTM Guanine" panose="02040603050506020204" pitchFamily="18" charset="0"/>
                </a:endParaRPr>
              </a:p>
            </p:txBody>
          </p:sp>
          <p:sp>
            <p:nvSpPr>
              <p:cNvPr id="11" name="Google Shape;4269;p49">
                <a:extLst>
                  <a:ext uri="{FF2B5EF4-FFF2-40B4-BE49-F238E27FC236}">
                    <a16:creationId xmlns:a16="http://schemas.microsoft.com/office/drawing/2014/main" id="{26BF4569-2151-EF1F-4439-2D5DDDAD32F1}"/>
                  </a:ext>
                </a:extLst>
              </p:cNvPr>
              <p:cNvSpPr/>
              <p:nvPr/>
            </p:nvSpPr>
            <p:spPr>
              <a:xfrm>
                <a:off x="4393350" y="1111700"/>
                <a:ext cx="480625" cy="457075"/>
              </a:xfrm>
              <a:custGeom>
                <a:avLst/>
                <a:gdLst/>
                <a:ahLst/>
                <a:cxnLst/>
                <a:rect l="l" t="t" r="r" b="b"/>
                <a:pathLst>
                  <a:path w="19225" h="18283" fill="none" extrusionOk="0">
                    <a:moveTo>
                      <a:pt x="14515" y="11989"/>
                    </a:moveTo>
                    <a:lnTo>
                      <a:pt x="14515" y="11989"/>
                    </a:lnTo>
                    <a:lnTo>
                      <a:pt x="14729" y="12759"/>
                    </a:lnTo>
                    <a:lnTo>
                      <a:pt x="14900" y="13573"/>
                    </a:lnTo>
                    <a:lnTo>
                      <a:pt x="15029" y="14600"/>
                    </a:lnTo>
                    <a:lnTo>
                      <a:pt x="15071" y="15114"/>
                    </a:lnTo>
                    <a:lnTo>
                      <a:pt x="15071" y="15628"/>
                    </a:lnTo>
                    <a:lnTo>
                      <a:pt x="15071" y="16142"/>
                    </a:lnTo>
                    <a:lnTo>
                      <a:pt x="14986" y="16613"/>
                    </a:lnTo>
                    <a:lnTo>
                      <a:pt x="14900" y="17084"/>
                    </a:lnTo>
                    <a:lnTo>
                      <a:pt x="14729" y="17469"/>
                    </a:lnTo>
                    <a:lnTo>
                      <a:pt x="14515" y="17812"/>
                    </a:lnTo>
                    <a:lnTo>
                      <a:pt x="14344" y="17940"/>
                    </a:lnTo>
                    <a:lnTo>
                      <a:pt x="14215" y="18068"/>
                    </a:lnTo>
                    <a:lnTo>
                      <a:pt x="14215" y="18068"/>
                    </a:lnTo>
                    <a:lnTo>
                      <a:pt x="13915" y="18240"/>
                    </a:lnTo>
                    <a:lnTo>
                      <a:pt x="13573" y="18282"/>
                    </a:lnTo>
                    <a:lnTo>
                      <a:pt x="13188" y="18282"/>
                    </a:lnTo>
                    <a:lnTo>
                      <a:pt x="12845" y="18197"/>
                    </a:lnTo>
                    <a:lnTo>
                      <a:pt x="12845" y="18197"/>
                    </a:lnTo>
                    <a:lnTo>
                      <a:pt x="12717" y="18154"/>
                    </a:lnTo>
                    <a:lnTo>
                      <a:pt x="12717" y="18154"/>
                    </a:lnTo>
                    <a:lnTo>
                      <a:pt x="12503" y="18068"/>
                    </a:lnTo>
                    <a:lnTo>
                      <a:pt x="12503" y="18068"/>
                    </a:lnTo>
                    <a:lnTo>
                      <a:pt x="12374" y="18026"/>
                    </a:lnTo>
                    <a:lnTo>
                      <a:pt x="12374" y="18026"/>
                    </a:lnTo>
                    <a:lnTo>
                      <a:pt x="12203" y="17940"/>
                    </a:lnTo>
                    <a:lnTo>
                      <a:pt x="12203" y="17940"/>
                    </a:lnTo>
                    <a:lnTo>
                      <a:pt x="12117" y="17897"/>
                    </a:lnTo>
                    <a:lnTo>
                      <a:pt x="12117" y="17897"/>
                    </a:lnTo>
                    <a:lnTo>
                      <a:pt x="11775" y="17726"/>
                    </a:lnTo>
                    <a:lnTo>
                      <a:pt x="11389" y="17469"/>
                    </a:lnTo>
                    <a:lnTo>
                      <a:pt x="10661" y="16955"/>
                    </a:lnTo>
                    <a:lnTo>
                      <a:pt x="10661" y="16955"/>
                    </a:lnTo>
                    <a:lnTo>
                      <a:pt x="10533" y="16870"/>
                    </a:lnTo>
                    <a:lnTo>
                      <a:pt x="10533" y="16870"/>
                    </a:lnTo>
                    <a:lnTo>
                      <a:pt x="10447" y="16784"/>
                    </a:lnTo>
                    <a:lnTo>
                      <a:pt x="10447" y="16784"/>
                    </a:lnTo>
                    <a:lnTo>
                      <a:pt x="10319" y="16698"/>
                    </a:lnTo>
                    <a:lnTo>
                      <a:pt x="10319" y="16698"/>
                    </a:lnTo>
                    <a:lnTo>
                      <a:pt x="10233" y="16613"/>
                    </a:lnTo>
                    <a:lnTo>
                      <a:pt x="10233" y="16613"/>
                    </a:lnTo>
                    <a:lnTo>
                      <a:pt x="10233" y="16613"/>
                    </a:lnTo>
                    <a:lnTo>
                      <a:pt x="9591" y="16056"/>
                    </a:lnTo>
                    <a:lnTo>
                      <a:pt x="9034" y="15542"/>
                    </a:lnTo>
                    <a:lnTo>
                      <a:pt x="8563" y="15071"/>
                    </a:lnTo>
                    <a:lnTo>
                      <a:pt x="8563" y="15071"/>
                    </a:lnTo>
                    <a:lnTo>
                      <a:pt x="8478" y="15114"/>
                    </a:lnTo>
                    <a:lnTo>
                      <a:pt x="8478" y="15114"/>
                    </a:lnTo>
                    <a:lnTo>
                      <a:pt x="8392" y="15157"/>
                    </a:lnTo>
                    <a:lnTo>
                      <a:pt x="8392" y="15157"/>
                    </a:lnTo>
                    <a:lnTo>
                      <a:pt x="7279" y="15714"/>
                    </a:lnTo>
                    <a:lnTo>
                      <a:pt x="6423" y="16056"/>
                    </a:lnTo>
                    <a:lnTo>
                      <a:pt x="5524" y="16399"/>
                    </a:lnTo>
                    <a:lnTo>
                      <a:pt x="4624" y="16698"/>
                    </a:lnTo>
                    <a:lnTo>
                      <a:pt x="4153" y="16784"/>
                    </a:lnTo>
                    <a:lnTo>
                      <a:pt x="3768" y="16870"/>
                    </a:lnTo>
                    <a:lnTo>
                      <a:pt x="3340" y="16870"/>
                    </a:lnTo>
                    <a:lnTo>
                      <a:pt x="2997" y="16827"/>
                    </a:lnTo>
                    <a:lnTo>
                      <a:pt x="2698" y="16741"/>
                    </a:lnTo>
                    <a:lnTo>
                      <a:pt x="2441" y="16613"/>
                    </a:lnTo>
                    <a:lnTo>
                      <a:pt x="2441" y="16613"/>
                    </a:lnTo>
                    <a:lnTo>
                      <a:pt x="2355" y="16570"/>
                    </a:lnTo>
                    <a:lnTo>
                      <a:pt x="2355" y="16570"/>
                    </a:lnTo>
                    <a:lnTo>
                      <a:pt x="2227" y="16441"/>
                    </a:lnTo>
                    <a:lnTo>
                      <a:pt x="2141" y="16227"/>
                    </a:lnTo>
                    <a:lnTo>
                      <a:pt x="2141" y="16227"/>
                    </a:lnTo>
                    <a:lnTo>
                      <a:pt x="2098" y="16185"/>
                    </a:lnTo>
                    <a:lnTo>
                      <a:pt x="2098" y="16185"/>
                    </a:lnTo>
                    <a:lnTo>
                      <a:pt x="2056" y="16056"/>
                    </a:lnTo>
                    <a:lnTo>
                      <a:pt x="2056" y="16056"/>
                    </a:lnTo>
                    <a:lnTo>
                      <a:pt x="2056" y="15970"/>
                    </a:lnTo>
                    <a:lnTo>
                      <a:pt x="2056" y="15970"/>
                    </a:lnTo>
                    <a:lnTo>
                      <a:pt x="2013" y="15885"/>
                    </a:lnTo>
                    <a:lnTo>
                      <a:pt x="2013" y="15885"/>
                    </a:lnTo>
                    <a:lnTo>
                      <a:pt x="2013" y="15842"/>
                    </a:lnTo>
                    <a:lnTo>
                      <a:pt x="2013" y="15842"/>
                    </a:lnTo>
                    <a:lnTo>
                      <a:pt x="2013" y="15756"/>
                    </a:lnTo>
                    <a:lnTo>
                      <a:pt x="2013" y="15756"/>
                    </a:lnTo>
                    <a:lnTo>
                      <a:pt x="2013" y="15585"/>
                    </a:lnTo>
                    <a:lnTo>
                      <a:pt x="2013" y="15585"/>
                    </a:lnTo>
                    <a:lnTo>
                      <a:pt x="2013" y="15285"/>
                    </a:lnTo>
                    <a:lnTo>
                      <a:pt x="2013" y="14900"/>
                    </a:lnTo>
                    <a:lnTo>
                      <a:pt x="2184" y="14129"/>
                    </a:lnTo>
                    <a:lnTo>
                      <a:pt x="2398" y="13316"/>
                    </a:lnTo>
                    <a:lnTo>
                      <a:pt x="2698" y="12545"/>
                    </a:lnTo>
                    <a:lnTo>
                      <a:pt x="2997" y="11860"/>
                    </a:lnTo>
                    <a:lnTo>
                      <a:pt x="3254" y="11261"/>
                    </a:lnTo>
                    <a:lnTo>
                      <a:pt x="3597" y="10619"/>
                    </a:lnTo>
                    <a:lnTo>
                      <a:pt x="3597" y="10576"/>
                    </a:lnTo>
                    <a:lnTo>
                      <a:pt x="3597" y="10576"/>
                    </a:lnTo>
                    <a:lnTo>
                      <a:pt x="2955" y="10019"/>
                    </a:lnTo>
                    <a:lnTo>
                      <a:pt x="2312" y="9420"/>
                    </a:lnTo>
                    <a:lnTo>
                      <a:pt x="1585" y="8692"/>
                    </a:lnTo>
                    <a:lnTo>
                      <a:pt x="1242" y="8264"/>
                    </a:lnTo>
                    <a:lnTo>
                      <a:pt x="942" y="7836"/>
                    </a:lnTo>
                    <a:lnTo>
                      <a:pt x="643" y="7407"/>
                    </a:lnTo>
                    <a:lnTo>
                      <a:pt x="386" y="6979"/>
                    </a:lnTo>
                    <a:lnTo>
                      <a:pt x="172" y="6551"/>
                    </a:lnTo>
                    <a:lnTo>
                      <a:pt x="43" y="6166"/>
                    </a:lnTo>
                    <a:lnTo>
                      <a:pt x="0" y="5780"/>
                    </a:lnTo>
                    <a:lnTo>
                      <a:pt x="43" y="5609"/>
                    </a:lnTo>
                    <a:lnTo>
                      <a:pt x="86" y="5438"/>
                    </a:lnTo>
                    <a:lnTo>
                      <a:pt x="86" y="5438"/>
                    </a:lnTo>
                    <a:lnTo>
                      <a:pt x="86" y="5352"/>
                    </a:lnTo>
                    <a:lnTo>
                      <a:pt x="86" y="5352"/>
                    </a:lnTo>
                    <a:lnTo>
                      <a:pt x="172" y="5181"/>
                    </a:lnTo>
                    <a:lnTo>
                      <a:pt x="300" y="5053"/>
                    </a:lnTo>
                    <a:lnTo>
                      <a:pt x="600" y="4839"/>
                    </a:lnTo>
                    <a:lnTo>
                      <a:pt x="985" y="4667"/>
                    </a:lnTo>
                    <a:lnTo>
                      <a:pt x="1413" y="4539"/>
                    </a:lnTo>
                    <a:lnTo>
                      <a:pt x="1927" y="4453"/>
                    </a:lnTo>
                    <a:lnTo>
                      <a:pt x="2441" y="4410"/>
                    </a:lnTo>
                    <a:lnTo>
                      <a:pt x="2997" y="4410"/>
                    </a:lnTo>
                    <a:lnTo>
                      <a:pt x="3554" y="4410"/>
                    </a:lnTo>
                    <a:lnTo>
                      <a:pt x="4624" y="4496"/>
                    </a:lnTo>
                    <a:lnTo>
                      <a:pt x="5566" y="4582"/>
                    </a:lnTo>
                    <a:lnTo>
                      <a:pt x="6466" y="4753"/>
                    </a:lnTo>
                    <a:lnTo>
                      <a:pt x="6466" y="4753"/>
                    </a:lnTo>
                    <a:lnTo>
                      <a:pt x="6680" y="4153"/>
                    </a:lnTo>
                    <a:lnTo>
                      <a:pt x="6936" y="3511"/>
                    </a:lnTo>
                    <a:lnTo>
                      <a:pt x="7279" y="2783"/>
                    </a:lnTo>
                    <a:lnTo>
                      <a:pt x="7750" y="2013"/>
                    </a:lnTo>
                    <a:lnTo>
                      <a:pt x="8007" y="1627"/>
                    </a:lnTo>
                    <a:lnTo>
                      <a:pt x="8264" y="1242"/>
                    </a:lnTo>
                    <a:lnTo>
                      <a:pt x="8563" y="900"/>
                    </a:lnTo>
                    <a:lnTo>
                      <a:pt x="8863" y="643"/>
                    </a:lnTo>
                    <a:lnTo>
                      <a:pt x="9206" y="386"/>
                    </a:lnTo>
                    <a:lnTo>
                      <a:pt x="9548" y="172"/>
                    </a:lnTo>
                    <a:lnTo>
                      <a:pt x="9548" y="172"/>
                    </a:lnTo>
                    <a:lnTo>
                      <a:pt x="9891" y="43"/>
                    </a:lnTo>
                    <a:lnTo>
                      <a:pt x="9891" y="43"/>
                    </a:lnTo>
                    <a:lnTo>
                      <a:pt x="9976" y="43"/>
                    </a:lnTo>
                    <a:lnTo>
                      <a:pt x="10019" y="43"/>
                    </a:lnTo>
                    <a:lnTo>
                      <a:pt x="10019" y="43"/>
                    </a:lnTo>
                    <a:lnTo>
                      <a:pt x="10062" y="0"/>
                    </a:lnTo>
                    <a:lnTo>
                      <a:pt x="10062" y="0"/>
                    </a:lnTo>
                    <a:lnTo>
                      <a:pt x="10148" y="0"/>
                    </a:lnTo>
                    <a:lnTo>
                      <a:pt x="10148" y="0"/>
                    </a:lnTo>
                    <a:lnTo>
                      <a:pt x="10190" y="0"/>
                    </a:lnTo>
                    <a:lnTo>
                      <a:pt x="10190" y="0"/>
                    </a:lnTo>
                    <a:lnTo>
                      <a:pt x="10233" y="0"/>
                    </a:lnTo>
                    <a:lnTo>
                      <a:pt x="10233" y="0"/>
                    </a:lnTo>
                    <a:lnTo>
                      <a:pt x="10490" y="0"/>
                    </a:lnTo>
                    <a:lnTo>
                      <a:pt x="10490" y="0"/>
                    </a:lnTo>
                    <a:lnTo>
                      <a:pt x="10704" y="43"/>
                    </a:lnTo>
                    <a:lnTo>
                      <a:pt x="10918" y="129"/>
                    </a:lnTo>
                    <a:lnTo>
                      <a:pt x="10918" y="129"/>
                    </a:lnTo>
                    <a:lnTo>
                      <a:pt x="10961" y="172"/>
                    </a:lnTo>
                    <a:lnTo>
                      <a:pt x="10961" y="172"/>
                    </a:lnTo>
                    <a:lnTo>
                      <a:pt x="11047" y="214"/>
                    </a:lnTo>
                    <a:lnTo>
                      <a:pt x="11047" y="214"/>
                    </a:lnTo>
                    <a:lnTo>
                      <a:pt x="11261" y="343"/>
                    </a:lnTo>
                    <a:lnTo>
                      <a:pt x="11475" y="514"/>
                    </a:lnTo>
                    <a:lnTo>
                      <a:pt x="11689" y="728"/>
                    </a:lnTo>
                    <a:lnTo>
                      <a:pt x="11860" y="985"/>
                    </a:lnTo>
                    <a:lnTo>
                      <a:pt x="12203" y="1499"/>
                    </a:lnTo>
                    <a:lnTo>
                      <a:pt x="12460" y="2098"/>
                    </a:lnTo>
                    <a:lnTo>
                      <a:pt x="12460" y="2098"/>
                    </a:lnTo>
                    <a:lnTo>
                      <a:pt x="12588" y="2441"/>
                    </a:lnTo>
                    <a:lnTo>
                      <a:pt x="12588" y="2441"/>
                    </a:lnTo>
                    <a:lnTo>
                      <a:pt x="12845" y="3340"/>
                    </a:lnTo>
                    <a:lnTo>
                      <a:pt x="13016" y="4153"/>
                    </a:lnTo>
                    <a:lnTo>
                      <a:pt x="13145" y="4881"/>
                    </a:lnTo>
                    <a:lnTo>
                      <a:pt x="13188" y="5395"/>
                    </a:lnTo>
                    <a:lnTo>
                      <a:pt x="13188" y="5395"/>
                    </a:lnTo>
                    <a:lnTo>
                      <a:pt x="13188" y="5524"/>
                    </a:lnTo>
                    <a:lnTo>
                      <a:pt x="13188" y="5524"/>
                    </a:lnTo>
                    <a:lnTo>
                      <a:pt x="13188" y="5609"/>
                    </a:lnTo>
                    <a:lnTo>
                      <a:pt x="13188" y="5609"/>
                    </a:lnTo>
                    <a:lnTo>
                      <a:pt x="14044" y="5652"/>
                    </a:lnTo>
                    <a:lnTo>
                      <a:pt x="14943" y="5780"/>
                    </a:lnTo>
                    <a:lnTo>
                      <a:pt x="15971" y="5995"/>
                    </a:lnTo>
                    <a:lnTo>
                      <a:pt x="15971" y="5995"/>
                    </a:lnTo>
                    <a:lnTo>
                      <a:pt x="15971" y="5995"/>
                    </a:lnTo>
                    <a:lnTo>
                      <a:pt x="16099" y="5995"/>
                    </a:lnTo>
                    <a:lnTo>
                      <a:pt x="16099" y="5995"/>
                    </a:lnTo>
                    <a:lnTo>
                      <a:pt x="16570" y="6123"/>
                    </a:lnTo>
                    <a:lnTo>
                      <a:pt x="16570" y="6123"/>
                    </a:lnTo>
                    <a:lnTo>
                      <a:pt x="16656" y="6166"/>
                    </a:lnTo>
                    <a:lnTo>
                      <a:pt x="16656" y="6166"/>
                    </a:lnTo>
                    <a:lnTo>
                      <a:pt x="17298" y="6337"/>
                    </a:lnTo>
                    <a:lnTo>
                      <a:pt x="17854" y="6551"/>
                    </a:lnTo>
                    <a:lnTo>
                      <a:pt x="17854" y="6551"/>
                    </a:lnTo>
                    <a:lnTo>
                      <a:pt x="18026" y="6680"/>
                    </a:lnTo>
                    <a:lnTo>
                      <a:pt x="18026" y="6680"/>
                    </a:lnTo>
                    <a:lnTo>
                      <a:pt x="18454" y="6894"/>
                    </a:lnTo>
                    <a:lnTo>
                      <a:pt x="18454" y="6894"/>
                    </a:lnTo>
                    <a:lnTo>
                      <a:pt x="18625" y="7022"/>
                    </a:lnTo>
                    <a:lnTo>
                      <a:pt x="18625" y="7022"/>
                    </a:lnTo>
                    <a:lnTo>
                      <a:pt x="18754" y="7108"/>
                    </a:lnTo>
                    <a:lnTo>
                      <a:pt x="18754" y="7108"/>
                    </a:lnTo>
                    <a:lnTo>
                      <a:pt x="18925" y="7279"/>
                    </a:lnTo>
                    <a:lnTo>
                      <a:pt x="19053" y="7450"/>
                    </a:lnTo>
                    <a:lnTo>
                      <a:pt x="19139" y="7664"/>
                    </a:lnTo>
                    <a:lnTo>
                      <a:pt x="19225" y="7836"/>
                    </a:lnTo>
                    <a:lnTo>
                      <a:pt x="19225" y="7836"/>
                    </a:lnTo>
                    <a:lnTo>
                      <a:pt x="19225" y="8007"/>
                    </a:lnTo>
                    <a:lnTo>
                      <a:pt x="19225" y="8221"/>
                    </a:lnTo>
                    <a:lnTo>
                      <a:pt x="19182" y="8392"/>
                    </a:lnTo>
                    <a:lnTo>
                      <a:pt x="19139" y="8563"/>
                    </a:lnTo>
                    <a:lnTo>
                      <a:pt x="18925" y="8949"/>
                    </a:lnTo>
                    <a:lnTo>
                      <a:pt x="18668" y="9291"/>
                    </a:lnTo>
                    <a:lnTo>
                      <a:pt x="18325" y="9634"/>
                    </a:lnTo>
                    <a:lnTo>
                      <a:pt x="17940" y="9976"/>
                    </a:lnTo>
                    <a:lnTo>
                      <a:pt x="17469" y="10319"/>
                    </a:lnTo>
                    <a:lnTo>
                      <a:pt x="17041" y="10619"/>
                    </a:lnTo>
                    <a:lnTo>
                      <a:pt x="16142" y="11175"/>
                    </a:lnTo>
                    <a:lnTo>
                      <a:pt x="15328" y="11603"/>
                    </a:lnTo>
                    <a:lnTo>
                      <a:pt x="14515" y="119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270;p49">
                <a:extLst>
                  <a:ext uri="{FF2B5EF4-FFF2-40B4-BE49-F238E27FC236}">
                    <a16:creationId xmlns:a16="http://schemas.microsoft.com/office/drawing/2014/main" id="{C4157CBC-D541-BAEF-C1C2-85F2A7A2EEF0}"/>
                  </a:ext>
                </a:extLst>
              </p:cNvPr>
              <p:cNvSpPr/>
              <p:nvPr/>
            </p:nvSpPr>
            <p:spPr>
              <a:xfrm>
                <a:off x="4649175" y="1111700"/>
                <a:ext cx="25" cy="25"/>
              </a:xfrm>
              <a:custGeom>
                <a:avLst/>
                <a:gdLst/>
                <a:ahLst/>
                <a:cxnLst/>
                <a:rect l="l" t="t" r="r" b="b"/>
                <a:pathLst>
                  <a:path w="1" h="1" extrusionOk="0">
                    <a:moveTo>
                      <a:pt x="0" y="0"/>
                    </a:moveTo>
                    <a:lnTo>
                      <a:pt x="0" y="0"/>
                    </a:lnTo>
                    <a:lnTo>
                      <a:pt x="0" y="0"/>
                    </a:lnTo>
                    <a:lnTo>
                      <a:pt x="0" y="0"/>
                    </a:lnTo>
                    <a:lnTo>
                      <a:pt x="0" y="0"/>
                    </a:lnTo>
                    <a:lnTo>
                      <a:pt x="0" y="0"/>
                    </a:lnTo>
                    <a:lnTo>
                      <a:pt x="0" y="0"/>
                    </a:lnTo>
                    <a:lnTo>
                      <a:pt x="0" y="0"/>
                    </a:lnTo>
                    <a:close/>
                  </a:path>
                </a:pathLst>
              </a:custGeom>
              <a:solidFill>
                <a:srgbClr val="FCC5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271;p49">
                <a:extLst>
                  <a:ext uri="{FF2B5EF4-FFF2-40B4-BE49-F238E27FC236}">
                    <a16:creationId xmlns:a16="http://schemas.microsoft.com/office/drawing/2014/main" id="{BBC77B9B-DA48-8217-C76D-E642BEB3064F}"/>
                  </a:ext>
                </a:extLst>
              </p:cNvPr>
              <p:cNvSpPr/>
              <p:nvPr/>
            </p:nvSpPr>
            <p:spPr>
              <a:xfrm>
                <a:off x="4649175" y="1111700"/>
                <a:ext cx="25" cy="25"/>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272;p49">
                <a:extLst>
                  <a:ext uri="{FF2B5EF4-FFF2-40B4-BE49-F238E27FC236}">
                    <a16:creationId xmlns:a16="http://schemas.microsoft.com/office/drawing/2014/main" id="{13F33A9E-E0EB-E498-21B0-74A1BDDC9699}"/>
                  </a:ext>
                </a:extLst>
              </p:cNvPr>
              <p:cNvSpPr/>
              <p:nvPr/>
            </p:nvSpPr>
            <p:spPr>
              <a:xfrm>
                <a:off x="4648100" y="1111700"/>
                <a:ext cx="1100" cy="25"/>
              </a:xfrm>
              <a:custGeom>
                <a:avLst/>
                <a:gdLst/>
                <a:ahLst/>
                <a:cxnLst/>
                <a:rect l="l" t="t" r="r" b="b"/>
                <a:pathLst>
                  <a:path w="44" h="1" extrusionOk="0">
                    <a:moveTo>
                      <a:pt x="0" y="0"/>
                    </a:moveTo>
                    <a:lnTo>
                      <a:pt x="0" y="0"/>
                    </a:lnTo>
                    <a:lnTo>
                      <a:pt x="0" y="0"/>
                    </a:lnTo>
                    <a:lnTo>
                      <a:pt x="0" y="0"/>
                    </a:lnTo>
                    <a:lnTo>
                      <a:pt x="0" y="0"/>
                    </a:lnTo>
                    <a:lnTo>
                      <a:pt x="0" y="0"/>
                    </a:lnTo>
                    <a:lnTo>
                      <a:pt x="0" y="0"/>
                    </a:lnTo>
                    <a:lnTo>
                      <a:pt x="0" y="0"/>
                    </a:lnTo>
                    <a:lnTo>
                      <a:pt x="0" y="0"/>
                    </a:lnTo>
                    <a:lnTo>
                      <a:pt x="0" y="0"/>
                    </a:lnTo>
                    <a:close/>
                    <a:moveTo>
                      <a:pt x="43" y="0"/>
                    </a:moveTo>
                    <a:lnTo>
                      <a:pt x="43" y="0"/>
                    </a:lnTo>
                    <a:lnTo>
                      <a:pt x="43" y="0"/>
                    </a:lnTo>
                    <a:lnTo>
                      <a:pt x="43" y="0"/>
                    </a:lnTo>
                    <a:lnTo>
                      <a:pt x="43" y="0"/>
                    </a:lnTo>
                    <a:lnTo>
                      <a:pt x="43" y="0"/>
                    </a:lnTo>
                    <a:close/>
                  </a:path>
                </a:pathLst>
              </a:custGeom>
              <a:solidFill>
                <a:srgbClr val="FCC5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273;p49">
                <a:extLst>
                  <a:ext uri="{FF2B5EF4-FFF2-40B4-BE49-F238E27FC236}">
                    <a16:creationId xmlns:a16="http://schemas.microsoft.com/office/drawing/2014/main" id="{DD42DFEB-8D7F-7B06-F6A9-CB9D4A476034}"/>
                  </a:ext>
                </a:extLst>
              </p:cNvPr>
              <p:cNvSpPr/>
              <p:nvPr/>
            </p:nvSpPr>
            <p:spPr>
              <a:xfrm>
                <a:off x="4648100" y="1111700"/>
                <a:ext cx="25" cy="25"/>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274;p49">
                <a:extLst>
                  <a:ext uri="{FF2B5EF4-FFF2-40B4-BE49-F238E27FC236}">
                    <a16:creationId xmlns:a16="http://schemas.microsoft.com/office/drawing/2014/main" id="{9FB1F71A-55B1-DC04-8DE9-A9B332E99192}"/>
                  </a:ext>
                </a:extLst>
              </p:cNvPr>
              <p:cNvSpPr/>
              <p:nvPr/>
            </p:nvSpPr>
            <p:spPr>
              <a:xfrm>
                <a:off x="4649175" y="1111700"/>
                <a:ext cx="25" cy="25"/>
              </a:xfrm>
              <a:custGeom>
                <a:avLst/>
                <a:gdLst/>
                <a:ahLst/>
                <a:cxnLst/>
                <a:rect l="l" t="t" r="r" b="b"/>
                <a:pathLst>
                  <a:path w="1" h="1" fill="none" extrusionOk="0">
                    <a:moveTo>
                      <a:pt x="0" y="0"/>
                    </a:move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75;p49">
                <a:extLst>
                  <a:ext uri="{FF2B5EF4-FFF2-40B4-BE49-F238E27FC236}">
                    <a16:creationId xmlns:a16="http://schemas.microsoft.com/office/drawing/2014/main" id="{2474CD08-DA1F-48C3-3BAA-D57BFF622765}"/>
                  </a:ext>
                </a:extLst>
              </p:cNvPr>
              <p:cNvSpPr/>
              <p:nvPr/>
            </p:nvSpPr>
            <p:spPr>
              <a:xfrm>
                <a:off x="4653450" y="1111700"/>
                <a:ext cx="25" cy="25"/>
              </a:xfrm>
              <a:custGeom>
                <a:avLst/>
                <a:gdLst/>
                <a:ahLst/>
                <a:cxnLst/>
                <a:rect l="l" t="t" r="r" b="b"/>
                <a:pathLst>
                  <a:path w="1" h="1" extrusionOk="0">
                    <a:moveTo>
                      <a:pt x="1" y="0"/>
                    </a:moveTo>
                    <a:lnTo>
                      <a:pt x="1" y="0"/>
                    </a:lnTo>
                    <a:lnTo>
                      <a:pt x="1" y="0"/>
                    </a:lnTo>
                    <a:lnTo>
                      <a:pt x="1" y="0"/>
                    </a:lnTo>
                    <a:lnTo>
                      <a:pt x="1" y="0"/>
                    </a:lnTo>
                    <a:close/>
                  </a:path>
                </a:pathLst>
              </a:custGeom>
              <a:solidFill>
                <a:srgbClr val="FFC5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276;p49">
                <a:extLst>
                  <a:ext uri="{FF2B5EF4-FFF2-40B4-BE49-F238E27FC236}">
                    <a16:creationId xmlns:a16="http://schemas.microsoft.com/office/drawing/2014/main" id="{0ADFD222-7CCD-A0A6-D7A2-1DDE39F043AB}"/>
                  </a:ext>
                </a:extLst>
              </p:cNvPr>
              <p:cNvSpPr/>
              <p:nvPr/>
            </p:nvSpPr>
            <p:spPr>
              <a:xfrm>
                <a:off x="4653450" y="11117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277;p49">
                <a:extLst>
                  <a:ext uri="{FF2B5EF4-FFF2-40B4-BE49-F238E27FC236}">
                    <a16:creationId xmlns:a16="http://schemas.microsoft.com/office/drawing/2014/main" id="{0BE140E7-4DBB-182A-A145-29C62B69D9A5}"/>
                  </a:ext>
                </a:extLst>
              </p:cNvPr>
              <p:cNvSpPr/>
              <p:nvPr/>
            </p:nvSpPr>
            <p:spPr>
              <a:xfrm>
                <a:off x="4708050" y="1174850"/>
                <a:ext cx="15000" cy="71750"/>
              </a:xfrm>
              <a:custGeom>
                <a:avLst/>
                <a:gdLst/>
                <a:ahLst/>
                <a:cxnLst/>
                <a:rect l="l" t="t" r="r" b="b"/>
                <a:pathLst>
                  <a:path w="600" h="2870" extrusionOk="0">
                    <a:moveTo>
                      <a:pt x="0" y="0"/>
                    </a:moveTo>
                    <a:lnTo>
                      <a:pt x="0" y="0"/>
                    </a:lnTo>
                    <a:lnTo>
                      <a:pt x="257" y="857"/>
                    </a:lnTo>
                    <a:lnTo>
                      <a:pt x="428" y="1670"/>
                    </a:lnTo>
                    <a:lnTo>
                      <a:pt x="557" y="2355"/>
                    </a:lnTo>
                    <a:lnTo>
                      <a:pt x="600" y="2869"/>
                    </a:lnTo>
                    <a:lnTo>
                      <a:pt x="600" y="2869"/>
                    </a:lnTo>
                    <a:lnTo>
                      <a:pt x="557" y="2355"/>
                    </a:lnTo>
                    <a:lnTo>
                      <a:pt x="428" y="1670"/>
                    </a:lnTo>
                    <a:lnTo>
                      <a:pt x="257" y="857"/>
                    </a:lnTo>
                    <a:lnTo>
                      <a:pt x="0" y="0"/>
                    </a:lnTo>
                    <a:close/>
                  </a:path>
                </a:pathLst>
              </a:custGeom>
              <a:solidFill>
                <a:srgbClr val="FFC5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278;p49">
                <a:extLst>
                  <a:ext uri="{FF2B5EF4-FFF2-40B4-BE49-F238E27FC236}">
                    <a16:creationId xmlns:a16="http://schemas.microsoft.com/office/drawing/2014/main" id="{80D6A253-D469-6E3C-9114-33333F6CA4E4}"/>
                  </a:ext>
                </a:extLst>
              </p:cNvPr>
              <p:cNvSpPr/>
              <p:nvPr/>
            </p:nvSpPr>
            <p:spPr>
              <a:xfrm>
                <a:off x="4708050" y="1174850"/>
                <a:ext cx="15000" cy="71750"/>
              </a:xfrm>
              <a:custGeom>
                <a:avLst/>
                <a:gdLst/>
                <a:ahLst/>
                <a:cxnLst/>
                <a:rect l="l" t="t" r="r" b="b"/>
                <a:pathLst>
                  <a:path w="600" h="2870" fill="none" extrusionOk="0">
                    <a:moveTo>
                      <a:pt x="0" y="0"/>
                    </a:moveTo>
                    <a:lnTo>
                      <a:pt x="0" y="0"/>
                    </a:lnTo>
                    <a:lnTo>
                      <a:pt x="257" y="857"/>
                    </a:lnTo>
                    <a:lnTo>
                      <a:pt x="428" y="1670"/>
                    </a:lnTo>
                    <a:lnTo>
                      <a:pt x="557" y="2355"/>
                    </a:lnTo>
                    <a:lnTo>
                      <a:pt x="600" y="2869"/>
                    </a:lnTo>
                    <a:lnTo>
                      <a:pt x="600" y="2869"/>
                    </a:lnTo>
                    <a:lnTo>
                      <a:pt x="557" y="2355"/>
                    </a:lnTo>
                    <a:lnTo>
                      <a:pt x="428" y="1670"/>
                    </a:lnTo>
                    <a:lnTo>
                      <a:pt x="257" y="85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279;p49">
                <a:extLst>
                  <a:ext uri="{FF2B5EF4-FFF2-40B4-BE49-F238E27FC236}">
                    <a16:creationId xmlns:a16="http://schemas.microsoft.com/office/drawing/2014/main" id="{3588D94D-6E28-E00F-31C4-BA017FCD0A5A}"/>
                  </a:ext>
                </a:extLst>
              </p:cNvPr>
              <p:cNvSpPr/>
              <p:nvPr/>
            </p:nvSpPr>
            <p:spPr>
              <a:xfrm>
                <a:off x="4708050" y="1172700"/>
                <a:ext cx="15000" cy="73900"/>
              </a:xfrm>
              <a:custGeom>
                <a:avLst/>
                <a:gdLst/>
                <a:ahLst/>
                <a:cxnLst/>
                <a:rect l="l" t="t" r="r" b="b"/>
                <a:pathLst>
                  <a:path w="600" h="2956" extrusionOk="0">
                    <a:moveTo>
                      <a:pt x="0" y="1"/>
                    </a:moveTo>
                    <a:lnTo>
                      <a:pt x="0" y="86"/>
                    </a:lnTo>
                    <a:lnTo>
                      <a:pt x="184" y="698"/>
                    </a:lnTo>
                    <a:lnTo>
                      <a:pt x="0" y="1"/>
                    </a:lnTo>
                    <a:close/>
                    <a:moveTo>
                      <a:pt x="184" y="698"/>
                    </a:moveTo>
                    <a:lnTo>
                      <a:pt x="214" y="814"/>
                    </a:lnTo>
                    <a:lnTo>
                      <a:pt x="279" y="1049"/>
                    </a:lnTo>
                    <a:lnTo>
                      <a:pt x="257" y="943"/>
                    </a:lnTo>
                    <a:lnTo>
                      <a:pt x="184" y="698"/>
                    </a:lnTo>
                    <a:close/>
                    <a:moveTo>
                      <a:pt x="279" y="1049"/>
                    </a:moveTo>
                    <a:lnTo>
                      <a:pt x="428" y="1756"/>
                    </a:lnTo>
                    <a:lnTo>
                      <a:pt x="482" y="2045"/>
                    </a:lnTo>
                    <a:lnTo>
                      <a:pt x="428" y="1585"/>
                    </a:lnTo>
                    <a:lnTo>
                      <a:pt x="279" y="1049"/>
                    </a:lnTo>
                    <a:close/>
                    <a:moveTo>
                      <a:pt x="482" y="2045"/>
                    </a:moveTo>
                    <a:lnTo>
                      <a:pt x="514" y="2313"/>
                    </a:lnTo>
                    <a:lnTo>
                      <a:pt x="600" y="2955"/>
                    </a:lnTo>
                    <a:lnTo>
                      <a:pt x="557" y="2441"/>
                    </a:lnTo>
                    <a:lnTo>
                      <a:pt x="482" y="2045"/>
                    </a:lnTo>
                    <a:close/>
                  </a:path>
                </a:pathLst>
              </a:custGeom>
              <a:solidFill>
                <a:srgbClr val="FCC5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280;p49">
                <a:extLst>
                  <a:ext uri="{FF2B5EF4-FFF2-40B4-BE49-F238E27FC236}">
                    <a16:creationId xmlns:a16="http://schemas.microsoft.com/office/drawing/2014/main" id="{05792657-36E1-801E-BA3D-ECD18BA65F30}"/>
                  </a:ext>
                </a:extLst>
              </p:cNvPr>
              <p:cNvSpPr/>
              <p:nvPr/>
            </p:nvSpPr>
            <p:spPr>
              <a:xfrm>
                <a:off x="4704825" y="1164150"/>
                <a:ext cx="18225" cy="85650"/>
              </a:xfrm>
              <a:custGeom>
                <a:avLst/>
                <a:gdLst/>
                <a:ahLst/>
                <a:cxnLst/>
                <a:rect l="l" t="t" r="r" b="b"/>
                <a:pathLst>
                  <a:path w="729" h="3426" fill="none" extrusionOk="0">
                    <a:moveTo>
                      <a:pt x="1" y="0"/>
                    </a:moveTo>
                    <a:lnTo>
                      <a:pt x="1" y="0"/>
                    </a:lnTo>
                    <a:lnTo>
                      <a:pt x="1" y="0"/>
                    </a:lnTo>
                    <a:lnTo>
                      <a:pt x="129" y="343"/>
                    </a:lnTo>
                    <a:lnTo>
                      <a:pt x="129" y="343"/>
                    </a:lnTo>
                    <a:lnTo>
                      <a:pt x="129" y="428"/>
                    </a:lnTo>
                    <a:lnTo>
                      <a:pt x="129" y="428"/>
                    </a:lnTo>
                    <a:lnTo>
                      <a:pt x="386" y="1285"/>
                    </a:lnTo>
                    <a:lnTo>
                      <a:pt x="557" y="2098"/>
                    </a:lnTo>
                    <a:lnTo>
                      <a:pt x="686" y="2783"/>
                    </a:lnTo>
                    <a:lnTo>
                      <a:pt x="729" y="3297"/>
                    </a:lnTo>
                    <a:lnTo>
                      <a:pt x="729" y="3297"/>
                    </a:lnTo>
                    <a:lnTo>
                      <a:pt x="729" y="3297"/>
                    </a:lnTo>
                    <a:lnTo>
                      <a:pt x="729" y="3426"/>
                    </a:lnTo>
                    <a:lnTo>
                      <a:pt x="729" y="3426"/>
                    </a:lnTo>
                    <a:lnTo>
                      <a:pt x="729" y="3426"/>
                    </a:lnTo>
                    <a:lnTo>
                      <a:pt x="729" y="3426"/>
                    </a:lnTo>
                    <a:lnTo>
                      <a:pt x="729" y="3297"/>
                    </a:lnTo>
                    <a:lnTo>
                      <a:pt x="729" y="3297"/>
                    </a:lnTo>
                    <a:lnTo>
                      <a:pt x="643" y="2655"/>
                    </a:lnTo>
                    <a:lnTo>
                      <a:pt x="557" y="1927"/>
                    </a:lnTo>
                    <a:lnTo>
                      <a:pt x="343" y="1156"/>
                    </a:lnTo>
                    <a:lnTo>
                      <a:pt x="129" y="343"/>
                    </a:lnTo>
                    <a:lnTo>
                      <a:pt x="129" y="343"/>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281;p49">
                <a:extLst>
                  <a:ext uri="{FF2B5EF4-FFF2-40B4-BE49-F238E27FC236}">
                    <a16:creationId xmlns:a16="http://schemas.microsoft.com/office/drawing/2014/main" id="{B51EF009-8004-14F8-325B-A7BBFBF00222}"/>
                  </a:ext>
                </a:extLst>
              </p:cNvPr>
              <p:cNvSpPr/>
              <p:nvPr/>
            </p:nvSpPr>
            <p:spPr>
              <a:xfrm>
                <a:off x="4843975" y="1278675"/>
                <a:ext cx="10725" cy="5375"/>
              </a:xfrm>
              <a:custGeom>
                <a:avLst/>
                <a:gdLst/>
                <a:ahLst/>
                <a:cxnLst/>
                <a:rect l="l" t="t" r="r" b="b"/>
                <a:pathLst>
                  <a:path w="429" h="215" extrusionOk="0">
                    <a:moveTo>
                      <a:pt x="1" y="1"/>
                    </a:moveTo>
                    <a:lnTo>
                      <a:pt x="1" y="1"/>
                    </a:lnTo>
                    <a:lnTo>
                      <a:pt x="429" y="215"/>
                    </a:lnTo>
                    <a:lnTo>
                      <a:pt x="429" y="215"/>
                    </a:lnTo>
                    <a:lnTo>
                      <a:pt x="1" y="1"/>
                    </a:lnTo>
                    <a:close/>
                  </a:path>
                </a:pathLst>
              </a:custGeom>
              <a:solidFill>
                <a:srgbClr val="FFC5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282;p49">
                <a:extLst>
                  <a:ext uri="{FF2B5EF4-FFF2-40B4-BE49-F238E27FC236}">
                    <a16:creationId xmlns:a16="http://schemas.microsoft.com/office/drawing/2014/main" id="{EF70D868-25F2-9CCF-9228-CF4B201BA6AF}"/>
                  </a:ext>
                </a:extLst>
              </p:cNvPr>
              <p:cNvSpPr/>
              <p:nvPr/>
            </p:nvSpPr>
            <p:spPr>
              <a:xfrm>
                <a:off x="4843975" y="1278675"/>
                <a:ext cx="10725" cy="5375"/>
              </a:xfrm>
              <a:custGeom>
                <a:avLst/>
                <a:gdLst/>
                <a:ahLst/>
                <a:cxnLst/>
                <a:rect l="l" t="t" r="r" b="b"/>
                <a:pathLst>
                  <a:path w="429" h="215" fill="none" extrusionOk="0">
                    <a:moveTo>
                      <a:pt x="1" y="1"/>
                    </a:moveTo>
                    <a:lnTo>
                      <a:pt x="1" y="1"/>
                    </a:lnTo>
                    <a:lnTo>
                      <a:pt x="429" y="215"/>
                    </a:lnTo>
                    <a:lnTo>
                      <a:pt x="429" y="215"/>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283;p49">
                <a:extLst>
                  <a:ext uri="{FF2B5EF4-FFF2-40B4-BE49-F238E27FC236}">
                    <a16:creationId xmlns:a16="http://schemas.microsoft.com/office/drawing/2014/main" id="{28B91FE6-71B7-C4C5-13F1-385C1E3EEC18}"/>
                  </a:ext>
                </a:extLst>
              </p:cNvPr>
              <p:cNvSpPr/>
              <p:nvPr/>
            </p:nvSpPr>
            <p:spPr>
              <a:xfrm>
                <a:off x="4792600" y="1261550"/>
                <a:ext cx="81375" cy="52475"/>
              </a:xfrm>
              <a:custGeom>
                <a:avLst/>
                <a:gdLst/>
                <a:ahLst/>
                <a:cxnLst/>
                <a:rect l="l" t="t" r="r" b="b"/>
                <a:pathLst>
                  <a:path w="3255" h="2099" extrusionOk="0">
                    <a:moveTo>
                      <a:pt x="2655" y="1028"/>
                    </a:moveTo>
                    <a:lnTo>
                      <a:pt x="2655" y="1028"/>
                    </a:lnTo>
                    <a:lnTo>
                      <a:pt x="2655" y="1028"/>
                    </a:lnTo>
                    <a:lnTo>
                      <a:pt x="2655" y="1028"/>
                    </a:lnTo>
                    <a:lnTo>
                      <a:pt x="2784" y="1114"/>
                    </a:lnTo>
                    <a:lnTo>
                      <a:pt x="2784" y="1114"/>
                    </a:lnTo>
                    <a:lnTo>
                      <a:pt x="2955" y="1285"/>
                    </a:lnTo>
                    <a:lnTo>
                      <a:pt x="3083" y="1456"/>
                    </a:lnTo>
                    <a:lnTo>
                      <a:pt x="3169" y="1670"/>
                    </a:lnTo>
                    <a:lnTo>
                      <a:pt x="3255" y="1842"/>
                    </a:lnTo>
                    <a:lnTo>
                      <a:pt x="3255" y="1842"/>
                    </a:lnTo>
                    <a:lnTo>
                      <a:pt x="3255" y="2098"/>
                    </a:lnTo>
                    <a:lnTo>
                      <a:pt x="3255" y="2098"/>
                    </a:lnTo>
                    <a:lnTo>
                      <a:pt x="3255" y="1842"/>
                    </a:lnTo>
                    <a:lnTo>
                      <a:pt x="3255" y="1842"/>
                    </a:lnTo>
                    <a:lnTo>
                      <a:pt x="3169" y="1670"/>
                    </a:lnTo>
                    <a:lnTo>
                      <a:pt x="3083" y="1456"/>
                    </a:lnTo>
                    <a:lnTo>
                      <a:pt x="2955" y="1285"/>
                    </a:lnTo>
                    <a:lnTo>
                      <a:pt x="2784" y="1114"/>
                    </a:lnTo>
                    <a:lnTo>
                      <a:pt x="2784" y="1114"/>
                    </a:lnTo>
                    <a:lnTo>
                      <a:pt x="2655" y="1028"/>
                    </a:lnTo>
                    <a:lnTo>
                      <a:pt x="2655" y="1028"/>
                    </a:lnTo>
                    <a:close/>
                    <a:moveTo>
                      <a:pt x="686" y="172"/>
                    </a:moveTo>
                    <a:lnTo>
                      <a:pt x="686" y="172"/>
                    </a:lnTo>
                    <a:lnTo>
                      <a:pt x="686" y="172"/>
                    </a:lnTo>
                    <a:lnTo>
                      <a:pt x="686" y="172"/>
                    </a:lnTo>
                    <a:lnTo>
                      <a:pt x="1328" y="343"/>
                    </a:lnTo>
                    <a:lnTo>
                      <a:pt x="1884" y="557"/>
                    </a:lnTo>
                    <a:lnTo>
                      <a:pt x="1884" y="557"/>
                    </a:lnTo>
                    <a:lnTo>
                      <a:pt x="2056" y="686"/>
                    </a:lnTo>
                    <a:lnTo>
                      <a:pt x="2056" y="686"/>
                    </a:lnTo>
                    <a:lnTo>
                      <a:pt x="2056" y="686"/>
                    </a:lnTo>
                    <a:lnTo>
                      <a:pt x="2484" y="900"/>
                    </a:lnTo>
                    <a:lnTo>
                      <a:pt x="2484" y="900"/>
                    </a:lnTo>
                    <a:lnTo>
                      <a:pt x="2484" y="900"/>
                    </a:lnTo>
                    <a:lnTo>
                      <a:pt x="2484" y="900"/>
                    </a:lnTo>
                    <a:lnTo>
                      <a:pt x="2484" y="900"/>
                    </a:lnTo>
                    <a:lnTo>
                      <a:pt x="2484" y="900"/>
                    </a:lnTo>
                    <a:lnTo>
                      <a:pt x="2056" y="686"/>
                    </a:lnTo>
                    <a:lnTo>
                      <a:pt x="2056" y="686"/>
                    </a:lnTo>
                    <a:lnTo>
                      <a:pt x="1884" y="557"/>
                    </a:lnTo>
                    <a:lnTo>
                      <a:pt x="1884" y="557"/>
                    </a:lnTo>
                    <a:lnTo>
                      <a:pt x="1328" y="343"/>
                    </a:lnTo>
                    <a:lnTo>
                      <a:pt x="686" y="172"/>
                    </a:lnTo>
                    <a:lnTo>
                      <a:pt x="686" y="172"/>
                    </a:lnTo>
                    <a:close/>
                    <a:moveTo>
                      <a:pt x="1" y="1"/>
                    </a:moveTo>
                    <a:lnTo>
                      <a:pt x="1" y="1"/>
                    </a:lnTo>
                    <a:lnTo>
                      <a:pt x="1" y="1"/>
                    </a:lnTo>
                    <a:lnTo>
                      <a:pt x="129" y="1"/>
                    </a:lnTo>
                    <a:lnTo>
                      <a:pt x="129" y="1"/>
                    </a:lnTo>
                    <a:lnTo>
                      <a:pt x="600" y="129"/>
                    </a:lnTo>
                    <a:lnTo>
                      <a:pt x="600" y="129"/>
                    </a:lnTo>
                    <a:lnTo>
                      <a:pt x="643" y="129"/>
                    </a:lnTo>
                    <a:lnTo>
                      <a:pt x="643" y="129"/>
                    </a:lnTo>
                    <a:lnTo>
                      <a:pt x="643" y="129"/>
                    </a:lnTo>
                    <a:lnTo>
                      <a:pt x="600" y="129"/>
                    </a:lnTo>
                    <a:lnTo>
                      <a:pt x="600" y="129"/>
                    </a:lnTo>
                    <a:lnTo>
                      <a:pt x="129" y="1"/>
                    </a:lnTo>
                    <a:lnTo>
                      <a:pt x="129" y="1"/>
                    </a:lnTo>
                    <a:lnTo>
                      <a:pt x="1" y="1"/>
                    </a:lnTo>
                    <a:close/>
                  </a:path>
                </a:pathLst>
              </a:custGeom>
              <a:solidFill>
                <a:srgbClr val="FCC5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284;p49">
                <a:extLst>
                  <a:ext uri="{FF2B5EF4-FFF2-40B4-BE49-F238E27FC236}">
                    <a16:creationId xmlns:a16="http://schemas.microsoft.com/office/drawing/2014/main" id="{CA26390A-A743-ACC1-E365-11D7DFAFCA3E}"/>
                  </a:ext>
                </a:extLst>
              </p:cNvPr>
              <p:cNvSpPr/>
              <p:nvPr/>
            </p:nvSpPr>
            <p:spPr>
              <a:xfrm>
                <a:off x="4858975" y="1287250"/>
                <a:ext cx="15000" cy="26775"/>
              </a:xfrm>
              <a:custGeom>
                <a:avLst/>
                <a:gdLst/>
                <a:ahLst/>
                <a:cxnLst/>
                <a:rect l="l" t="t" r="r" b="b"/>
                <a:pathLst>
                  <a:path w="600" h="1071" fill="none" extrusionOk="0">
                    <a:moveTo>
                      <a:pt x="0" y="0"/>
                    </a:moveTo>
                    <a:lnTo>
                      <a:pt x="0" y="0"/>
                    </a:lnTo>
                    <a:lnTo>
                      <a:pt x="0" y="0"/>
                    </a:lnTo>
                    <a:lnTo>
                      <a:pt x="0" y="0"/>
                    </a:lnTo>
                    <a:lnTo>
                      <a:pt x="129" y="86"/>
                    </a:lnTo>
                    <a:lnTo>
                      <a:pt x="129" y="86"/>
                    </a:lnTo>
                    <a:lnTo>
                      <a:pt x="300" y="257"/>
                    </a:lnTo>
                    <a:lnTo>
                      <a:pt x="428" y="428"/>
                    </a:lnTo>
                    <a:lnTo>
                      <a:pt x="514" y="642"/>
                    </a:lnTo>
                    <a:lnTo>
                      <a:pt x="600" y="814"/>
                    </a:lnTo>
                    <a:lnTo>
                      <a:pt x="600" y="814"/>
                    </a:lnTo>
                    <a:lnTo>
                      <a:pt x="600" y="1070"/>
                    </a:lnTo>
                    <a:lnTo>
                      <a:pt x="600" y="1070"/>
                    </a:lnTo>
                    <a:lnTo>
                      <a:pt x="600" y="814"/>
                    </a:lnTo>
                    <a:lnTo>
                      <a:pt x="600" y="814"/>
                    </a:lnTo>
                    <a:lnTo>
                      <a:pt x="514" y="642"/>
                    </a:lnTo>
                    <a:lnTo>
                      <a:pt x="428" y="428"/>
                    </a:lnTo>
                    <a:lnTo>
                      <a:pt x="300" y="257"/>
                    </a:lnTo>
                    <a:lnTo>
                      <a:pt x="129" y="86"/>
                    </a:lnTo>
                    <a:lnTo>
                      <a:pt x="129" y="86"/>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285;p49">
                <a:extLst>
                  <a:ext uri="{FF2B5EF4-FFF2-40B4-BE49-F238E27FC236}">
                    <a16:creationId xmlns:a16="http://schemas.microsoft.com/office/drawing/2014/main" id="{C2A7A07C-2857-B384-FA82-22EC59B88028}"/>
                  </a:ext>
                </a:extLst>
              </p:cNvPr>
              <p:cNvSpPr/>
              <p:nvPr/>
            </p:nvSpPr>
            <p:spPr>
              <a:xfrm>
                <a:off x="4809725" y="1265825"/>
                <a:ext cx="44975" cy="18225"/>
              </a:xfrm>
              <a:custGeom>
                <a:avLst/>
                <a:gdLst/>
                <a:ahLst/>
                <a:cxnLst/>
                <a:rect l="l" t="t" r="r" b="b"/>
                <a:pathLst>
                  <a:path w="1799" h="729" fill="none" extrusionOk="0">
                    <a:moveTo>
                      <a:pt x="1" y="1"/>
                    </a:moveTo>
                    <a:lnTo>
                      <a:pt x="1" y="1"/>
                    </a:lnTo>
                    <a:lnTo>
                      <a:pt x="1" y="1"/>
                    </a:lnTo>
                    <a:lnTo>
                      <a:pt x="1" y="1"/>
                    </a:lnTo>
                    <a:lnTo>
                      <a:pt x="643" y="172"/>
                    </a:lnTo>
                    <a:lnTo>
                      <a:pt x="1199" y="386"/>
                    </a:lnTo>
                    <a:lnTo>
                      <a:pt x="1199" y="386"/>
                    </a:lnTo>
                    <a:lnTo>
                      <a:pt x="1371" y="515"/>
                    </a:lnTo>
                    <a:lnTo>
                      <a:pt x="1371" y="515"/>
                    </a:lnTo>
                    <a:lnTo>
                      <a:pt x="1371" y="515"/>
                    </a:lnTo>
                    <a:lnTo>
                      <a:pt x="1799" y="729"/>
                    </a:lnTo>
                    <a:lnTo>
                      <a:pt x="1799" y="729"/>
                    </a:lnTo>
                    <a:lnTo>
                      <a:pt x="1799" y="729"/>
                    </a:lnTo>
                    <a:lnTo>
                      <a:pt x="1799" y="729"/>
                    </a:lnTo>
                    <a:lnTo>
                      <a:pt x="1799" y="729"/>
                    </a:lnTo>
                    <a:lnTo>
                      <a:pt x="1799" y="729"/>
                    </a:lnTo>
                    <a:lnTo>
                      <a:pt x="1371" y="515"/>
                    </a:lnTo>
                    <a:lnTo>
                      <a:pt x="1371" y="515"/>
                    </a:lnTo>
                    <a:lnTo>
                      <a:pt x="1199" y="386"/>
                    </a:lnTo>
                    <a:lnTo>
                      <a:pt x="1199" y="386"/>
                    </a:lnTo>
                    <a:lnTo>
                      <a:pt x="643" y="172"/>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286;p49">
                <a:extLst>
                  <a:ext uri="{FF2B5EF4-FFF2-40B4-BE49-F238E27FC236}">
                    <a16:creationId xmlns:a16="http://schemas.microsoft.com/office/drawing/2014/main" id="{52AB852B-3122-7F81-EF5B-405333935E36}"/>
                  </a:ext>
                </a:extLst>
              </p:cNvPr>
              <p:cNvSpPr/>
              <p:nvPr/>
            </p:nvSpPr>
            <p:spPr>
              <a:xfrm>
                <a:off x="4792600" y="1261550"/>
                <a:ext cx="16075" cy="3225"/>
              </a:xfrm>
              <a:custGeom>
                <a:avLst/>
                <a:gdLst/>
                <a:ahLst/>
                <a:cxnLst/>
                <a:rect l="l" t="t" r="r" b="b"/>
                <a:pathLst>
                  <a:path w="643" h="129" fill="none" extrusionOk="0">
                    <a:moveTo>
                      <a:pt x="1" y="1"/>
                    </a:moveTo>
                    <a:lnTo>
                      <a:pt x="1" y="1"/>
                    </a:lnTo>
                    <a:lnTo>
                      <a:pt x="1" y="1"/>
                    </a:lnTo>
                    <a:lnTo>
                      <a:pt x="129" y="1"/>
                    </a:lnTo>
                    <a:lnTo>
                      <a:pt x="129" y="1"/>
                    </a:lnTo>
                    <a:lnTo>
                      <a:pt x="600" y="129"/>
                    </a:lnTo>
                    <a:lnTo>
                      <a:pt x="600" y="129"/>
                    </a:lnTo>
                    <a:lnTo>
                      <a:pt x="643" y="129"/>
                    </a:lnTo>
                    <a:lnTo>
                      <a:pt x="643" y="129"/>
                    </a:lnTo>
                    <a:lnTo>
                      <a:pt x="643" y="129"/>
                    </a:lnTo>
                    <a:lnTo>
                      <a:pt x="600" y="129"/>
                    </a:lnTo>
                    <a:lnTo>
                      <a:pt x="600" y="129"/>
                    </a:lnTo>
                    <a:lnTo>
                      <a:pt x="129" y="1"/>
                    </a:lnTo>
                    <a:lnTo>
                      <a:pt x="129"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287;p49">
                <a:extLst>
                  <a:ext uri="{FF2B5EF4-FFF2-40B4-BE49-F238E27FC236}">
                    <a16:creationId xmlns:a16="http://schemas.microsoft.com/office/drawing/2014/main" id="{3A8DC501-9045-486F-76C9-19629B23B2E5}"/>
                  </a:ext>
                </a:extLst>
              </p:cNvPr>
              <p:cNvSpPr/>
              <p:nvPr/>
            </p:nvSpPr>
            <p:spPr>
              <a:xfrm>
                <a:off x="4605275" y="1488475"/>
                <a:ext cx="2175" cy="1100"/>
              </a:xfrm>
              <a:custGeom>
                <a:avLst/>
                <a:gdLst/>
                <a:ahLst/>
                <a:cxnLst/>
                <a:rect l="l" t="t" r="r" b="b"/>
                <a:pathLst>
                  <a:path w="87" h="44" extrusionOk="0">
                    <a:moveTo>
                      <a:pt x="86" y="0"/>
                    </a:moveTo>
                    <a:lnTo>
                      <a:pt x="86" y="0"/>
                    </a:lnTo>
                    <a:lnTo>
                      <a:pt x="1" y="43"/>
                    </a:lnTo>
                    <a:lnTo>
                      <a:pt x="1" y="43"/>
                    </a:lnTo>
                    <a:lnTo>
                      <a:pt x="86" y="0"/>
                    </a:lnTo>
                    <a:lnTo>
                      <a:pt x="86" y="0"/>
                    </a:lnTo>
                    <a:lnTo>
                      <a:pt x="86" y="0"/>
                    </a:lnTo>
                    <a:close/>
                  </a:path>
                </a:pathLst>
              </a:custGeom>
              <a:solidFill>
                <a:srgbClr val="FCC5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288;p49">
                <a:extLst>
                  <a:ext uri="{FF2B5EF4-FFF2-40B4-BE49-F238E27FC236}">
                    <a16:creationId xmlns:a16="http://schemas.microsoft.com/office/drawing/2014/main" id="{629BF22A-3D26-3127-5581-F4ABC3F93C4B}"/>
                  </a:ext>
                </a:extLst>
              </p:cNvPr>
              <p:cNvSpPr/>
              <p:nvPr/>
            </p:nvSpPr>
            <p:spPr>
              <a:xfrm>
                <a:off x="4605275" y="1488475"/>
                <a:ext cx="2175" cy="1100"/>
              </a:xfrm>
              <a:custGeom>
                <a:avLst/>
                <a:gdLst/>
                <a:ahLst/>
                <a:cxnLst/>
                <a:rect l="l" t="t" r="r" b="b"/>
                <a:pathLst>
                  <a:path w="87" h="44" fill="none" extrusionOk="0">
                    <a:moveTo>
                      <a:pt x="86" y="0"/>
                    </a:moveTo>
                    <a:lnTo>
                      <a:pt x="86" y="0"/>
                    </a:lnTo>
                    <a:lnTo>
                      <a:pt x="1" y="43"/>
                    </a:lnTo>
                    <a:lnTo>
                      <a:pt x="1" y="43"/>
                    </a:lnTo>
                    <a:lnTo>
                      <a:pt x="86" y="0"/>
                    </a:lnTo>
                    <a:lnTo>
                      <a:pt x="86" y="0"/>
                    </a:lnTo>
                    <a:lnTo>
                      <a:pt x="8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289;p49">
                <a:extLst>
                  <a:ext uri="{FF2B5EF4-FFF2-40B4-BE49-F238E27FC236}">
                    <a16:creationId xmlns:a16="http://schemas.microsoft.com/office/drawing/2014/main" id="{05F37A2D-507F-DB60-2BF0-18D553E94EFB}"/>
                  </a:ext>
                </a:extLst>
              </p:cNvPr>
              <p:cNvSpPr/>
              <p:nvPr/>
            </p:nvSpPr>
            <p:spPr>
              <a:xfrm>
                <a:off x="4747650" y="1563400"/>
                <a:ext cx="25" cy="1100"/>
              </a:xfrm>
              <a:custGeom>
                <a:avLst/>
                <a:gdLst/>
                <a:ahLst/>
                <a:cxnLst/>
                <a:rect l="l" t="t" r="r" b="b"/>
                <a:pathLst>
                  <a:path w="1" h="44" extrusionOk="0">
                    <a:moveTo>
                      <a:pt x="0" y="43"/>
                    </a:moveTo>
                    <a:lnTo>
                      <a:pt x="0" y="43"/>
                    </a:lnTo>
                    <a:lnTo>
                      <a:pt x="0" y="43"/>
                    </a:lnTo>
                    <a:lnTo>
                      <a:pt x="0" y="43"/>
                    </a:lnTo>
                    <a:lnTo>
                      <a:pt x="0" y="43"/>
                    </a:lnTo>
                    <a:lnTo>
                      <a:pt x="0" y="43"/>
                    </a:lnTo>
                    <a:lnTo>
                      <a:pt x="0" y="43"/>
                    </a:lnTo>
                    <a:close/>
                    <a:moveTo>
                      <a:pt x="0" y="0"/>
                    </a:moveTo>
                    <a:lnTo>
                      <a:pt x="0" y="0"/>
                    </a:lnTo>
                    <a:lnTo>
                      <a:pt x="0" y="43"/>
                    </a:lnTo>
                    <a:lnTo>
                      <a:pt x="0" y="43"/>
                    </a:lnTo>
                    <a:lnTo>
                      <a:pt x="0" y="0"/>
                    </a:lnTo>
                    <a:close/>
                  </a:path>
                </a:pathLst>
              </a:custGeom>
              <a:solidFill>
                <a:srgbClr val="FFC5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290;p49">
                <a:extLst>
                  <a:ext uri="{FF2B5EF4-FFF2-40B4-BE49-F238E27FC236}">
                    <a16:creationId xmlns:a16="http://schemas.microsoft.com/office/drawing/2014/main" id="{F51862DD-7BF1-A147-4446-711E0D675A40}"/>
                  </a:ext>
                </a:extLst>
              </p:cNvPr>
              <p:cNvSpPr/>
              <p:nvPr/>
            </p:nvSpPr>
            <p:spPr>
              <a:xfrm>
                <a:off x="4747650" y="1564475"/>
                <a:ext cx="25" cy="25"/>
              </a:xfrm>
              <a:custGeom>
                <a:avLst/>
                <a:gdLst/>
                <a:ahLst/>
                <a:cxnLst/>
                <a:rect l="l" t="t" r="r" b="b"/>
                <a:pathLst>
                  <a:path w="1" h="1" fill="none" extrusionOk="0">
                    <a:moveTo>
                      <a:pt x="0" y="0"/>
                    </a:move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291;p49">
                <a:extLst>
                  <a:ext uri="{FF2B5EF4-FFF2-40B4-BE49-F238E27FC236}">
                    <a16:creationId xmlns:a16="http://schemas.microsoft.com/office/drawing/2014/main" id="{0AC047A5-83FD-5FCB-B2F8-B384778EA003}"/>
                  </a:ext>
                </a:extLst>
              </p:cNvPr>
              <p:cNvSpPr/>
              <p:nvPr/>
            </p:nvSpPr>
            <p:spPr>
              <a:xfrm>
                <a:off x="4747650" y="1563400"/>
                <a:ext cx="25" cy="1100"/>
              </a:xfrm>
              <a:custGeom>
                <a:avLst/>
                <a:gdLst/>
                <a:ahLst/>
                <a:cxnLst/>
                <a:rect l="l" t="t" r="r" b="b"/>
                <a:pathLst>
                  <a:path w="1" h="44" fill="none" extrusionOk="0">
                    <a:moveTo>
                      <a:pt x="0" y="0"/>
                    </a:moveTo>
                    <a:lnTo>
                      <a:pt x="0" y="0"/>
                    </a:lnTo>
                    <a:lnTo>
                      <a:pt x="0" y="43"/>
                    </a:lnTo>
                    <a:lnTo>
                      <a:pt x="0" y="4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292;p49">
                <a:extLst>
                  <a:ext uri="{FF2B5EF4-FFF2-40B4-BE49-F238E27FC236}">
                    <a16:creationId xmlns:a16="http://schemas.microsoft.com/office/drawing/2014/main" id="{59B40555-C926-CD1B-9418-BE6D3BDCC074}"/>
                  </a:ext>
                </a:extLst>
              </p:cNvPr>
              <p:cNvSpPr/>
              <p:nvPr/>
            </p:nvSpPr>
            <p:spPr>
              <a:xfrm>
                <a:off x="4714475" y="1564475"/>
                <a:ext cx="33200" cy="4300"/>
              </a:xfrm>
              <a:custGeom>
                <a:avLst/>
                <a:gdLst/>
                <a:ahLst/>
                <a:cxnLst/>
                <a:rect l="l" t="t" r="r" b="b"/>
                <a:pathLst>
                  <a:path w="1328" h="172" extrusionOk="0">
                    <a:moveTo>
                      <a:pt x="599" y="171"/>
                    </a:moveTo>
                    <a:lnTo>
                      <a:pt x="599" y="171"/>
                    </a:lnTo>
                    <a:lnTo>
                      <a:pt x="642" y="171"/>
                    </a:lnTo>
                    <a:lnTo>
                      <a:pt x="642" y="171"/>
                    </a:lnTo>
                    <a:lnTo>
                      <a:pt x="642" y="171"/>
                    </a:lnTo>
                    <a:lnTo>
                      <a:pt x="599" y="171"/>
                    </a:lnTo>
                    <a:close/>
                    <a:moveTo>
                      <a:pt x="0" y="86"/>
                    </a:moveTo>
                    <a:lnTo>
                      <a:pt x="0" y="86"/>
                    </a:lnTo>
                    <a:lnTo>
                      <a:pt x="0" y="86"/>
                    </a:lnTo>
                    <a:lnTo>
                      <a:pt x="0" y="86"/>
                    </a:lnTo>
                    <a:lnTo>
                      <a:pt x="0" y="86"/>
                    </a:lnTo>
                    <a:close/>
                    <a:moveTo>
                      <a:pt x="1327" y="0"/>
                    </a:moveTo>
                    <a:lnTo>
                      <a:pt x="1327" y="0"/>
                    </a:lnTo>
                    <a:lnTo>
                      <a:pt x="1327" y="0"/>
                    </a:lnTo>
                    <a:lnTo>
                      <a:pt x="1327" y="0"/>
                    </a:lnTo>
                    <a:lnTo>
                      <a:pt x="1156" y="86"/>
                    </a:lnTo>
                    <a:lnTo>
                      <a:pt x="985" y="129"/>
                    </a:lnTo>
                    <a:lnTo>
                      <a:pt x="642" y="171"/>
                    </a:lnTo>
                    <a:lnTo>
                      <a:pt x="642" y="171"/>
                    </a:lnTo>
                    <a:lnTo>
                      <a:pt x="985" y="129"/>
                    </a:lnTo>
                    <a:lnTo>
                      <a:pt x="1156" y="86"/>
                    </a:lnTo>
                    <a:lnTo>
                      <a:pt x="1327" y="0"/>
                    </a:lnTo>
                    <a:close/>
                  </a:path>
                </a:pathLst>
              </a:custGeom>
              <a:solidFill>
                <a:srgbClr val="FCC5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293;p49">
                <a:extLst>
                  <a:ext uri="{FF2B5EF4-FFF2-40B4-BE49-F238E27FC236}">
                    <a16:creationId xmlns:a16="http://schemas.microsoft.com/office/drawing/2014/main" id="{E96B4778-AFAB-DCBF-731F-795E2D8CFE27}"/>
                  </a:ext>
                </a:extLst>
              </p:cNvPr>
              <p:cNvSpPr/>
              <p:nvPr/>
            </p:nvSpPr>
            <p:spPr>
              <a:xfrm>
                <a:off x="4729450" y="1568750"/>
                <a:ext cx="1100" cy="25"/>
              </a:xfrm>
              <a:custGeom>
                <a:avLst/>
                <a:gdLst/>
                <a:ahLst/>
                <a:cxnLst/>
                <a:rect l="l" t="t" r="r" b="b"/>
                <a:pathLst>
                  <a:path w="44" h="1" fill="none" extrusionOk="0">
                    <a:moveTo>
                      <a:pt x="0" y="0"/>
                    </a:moveTo>
                    <a:lnTo>
                      <a:pt x="0" y="0"/>
                    </a:lnTo>
                    <a:lnTo>
                      <a:pt x="43" y="0"/>
                    </a:lnTo>
                    <a:lnTo>
                      <a:pt x="43" y="0"/>
                    </a:lnTo>
                    <a:lnTo>
                      <a:pt x="4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294;p49">
                <a:extLst>
                  <a:ext uri="{FF2B5EF4-FFF2-40B4-BE49-F238E27FC236}">
                    <a16:creationId xmlns:a16="http://schemas.microsoft.com/office/drawing/2014/main" id="{9739B748-B24C-3FEF-1233-AD0A2D5C2370}"/>
                  </a:ext>
                </a:extLst>
              </p:cNvPr>
              <p:cNvSpPr/>
              <p:nvPr/>
            </p:nvSpPr>
            <p:spPr>
              <a:xfrm>
                <a:off x="4714475" y="15666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295;p49">
                <a:extLst>
                  <a:ext uri="{FF2B5EF4-FFF2-40B4-BE49-F238E27FC236}">
                    <a16:creationId xmlns:a16="http://schemas.microsoft.com/office/drawing/2014/main" id="{1E0C0CF9-75F8-48DA-82C6-C131A7004F58}"/>
                  </a:ext>
                </a:extLst>
              </p:cNvPr>
              <p:cNvSpPr/>
              <p:nvPr/>
            </p:nvSpPr>
            <p:spPr>
              <a:xfrm>
                <a:off x="4730525" y="1564475"/>
                <a:ext cx="17150" cy="4300"/>
              </a:xfrm>
              <a:custGeom>
                <a:avLst/>
                <a:gdLst/>
                <a:ahLst/>
                <a:cxnLst/>
                <a:rect l="l" t="t" r="r" b="b"/>
                <a:pathLst>
                  <a:path w="686" h="172" fill="none" extrusionOk="0">
                    <a:moveTo>
                      <a:pt x="685" y="0"/>
                    </a:moveTo>
                    <a:lnTo>
                      <a:pt x="685" y="0"/>
                    </a:lnTo>
                    <a:lnTo>
                      <a:pt x="685" y="0"/>
                    </a:lnTo>
                    <a:lnTo>
                      <a:pt x="685" y="0"/>
                    </a:lnTo>
                    <a:lnTo>
                      <a:pt x="514" y="86"/>
                    </a:lnTo>
                    <a:lnTo>
                      <a:pt x="343" y="129"/>
                    </a:lnTo>
                    <a:lnTo>
                      <a:pt x="0" y="171"/>
                    </a:lnTo>
                    <a:lnTo>
                      <a:pt x="0" y="171"/>
                    </a:lnTo>
                    <a:lnTo>
                      <a:pt x="343" y="129"/>
                    </a:lnTo>
                    <a:lnTo>
                      <a:pt x="514" y="86"/>
                    </a:lnTo>
                    <a:lnTo>
                      <a:pt x="6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296;p49">
                <a:extLst>
                  <a:ext uri="{FF2B5EF4-FFF2-40B4-BE49-F238E27FC236}">
                    <a16:creationId xmlns:a16="http://schemas.microsoft.com/office/drawing/2014/main" id="{CFF2656E-AE9A-73FF-0FE8-F425CBD8FB18}"/>
                  </a:ext>
                </a:extLst>
              </p:cNvPr>
              <p:cNvSpPr/>
              <p:nvPr/>
            </p:nvSpPr>
            <p:spPr>
              <a:xfrm>
                <a:off x="4393350" y="1111700"/>
                <a:ext cx="480625" cy="457075"/>
              </a:xfrm>
              <a:custGeom>
                <a:avLst/>
                <a:gdLst/>
                <a:ahLst/>
                <a:cxnLst/>
                <a:rect l="l" t="t" r="r" b="b"/>
                <a:pathLst>
                  <a:path w="19225" h="18283" extrusionOk="0">
                    <a:moveTo>
                      <a:pt x="10062" y="0"/>
                    </a:moveTo>
                    <a:lnTo>
                      <a:pt x="10019" y="43"/>
                    </a:lnTo>
                    <a:lnTo>
                      <a:pt x="9891" y="43"/>
                    </a:lnTo>
                    <a:lnTo>
                      <a:pt x="9548" y="172"/>
                    </a:lnTo>
                    <a:lnTo>
                      <a:pt x="9591" y="172"/>
                    </a:lnTo>
                    <a:lnTo>
                      <a:pt x="9848" y="214"/>
                    </a:lnTo>
                    <a:lnTo>
                      <a:pt x="10062" y="257"/>
                    </a:lnTo>
                    <a:lnTo>
                      <a:pt x="10276" y="300"/>
                    </a:lnTo>
                    <a:lnTo>
                      <a:pt x="10490" y="386"/>
                    </a:lnTo>
                    <a:lnTo>
                      <a:pt x="10833" y="685"/>
                    </a:lnTo>
                    <a:lnTo>
                      <a:pt x="11132" y="985"/>
                    </a:lnTo>
                    <a:lnTo>
                      <a:pt x="11432" y="1413"/>
                    </a:lnTo>
                    <a:lnTo>
                      <a:pt x="11646" y="1841"/>
                    </a:lnTo>
                    <a:lnTo>
                      <a:pt x="11860" y="2312"/>
                    </a:lnTo>
                    <a:lnTo>
                      <a:pt x="12032" y="2826"/>
                    </a:lnTo>
                    <a:lnTo>
                      <a:pt x="12331" y="3811"/>
                    </a:lnTo>
                    <a:lnTo>
                      <a:pt x="12588" y="4667"/>
                    </a:lnTo>
                    <a:lnTo>
                      <a:pt x="12717" y="5010"/>
                    </a:lnTo>
                    <a:lnTo>
                      <a:pt x="12888" y="5309"/>
                    </a:lnTo>
                    <a:lnTo>
                      <a:pt x="13016" y="5481"/>
                    </a:lnTo>
                    <a:lnTo>
                      <a:pt x="13102" y="5566"/>
                    </a:lnTo>
                    <a:lnTo>
                      <a:pt x="13188" y="5566"/>
                    </a:lnTo>
                    <a:lnTo>
                      <a:pt x="13188" y="5524"/>
                    </a:lnTo>
                    <a:lnTo>
                      <a:pt x="13188" y="5395"/>
                    </a:lnTo>
                    <a:lnTo>
                      <a:pt x="13145" y="4881"/>
                    </a:lnTo>
                    <a:lnTo>
                      <a:pt x="13016" y="4196"/>
                    </a:lnTo>
                    <a:lnTo>
                      <a:pt x="12845" y="3383"/>
                    </a:lnTo>
                    <a:lnTo>
                      <a:pt x="12588" y="2526"/>
                    </a:lnTo>
                    <a:lnTo>
                      <a:pt x="12588" y="2441"/>
                    </a:lnTo>
                    <a:lnTo>
                      <a:pt x="12460" y="2098"/>
                    </a:lnTo>
                    <a:lnTo>
                      <a:pt x="12160" y="1499"/>
                    </a:lnTo>
                    <a:lnTo>
                      <a:pt x="11860" y="942"/>
                    </a:lnTo>
                    <a:lnTo>
                      <a:pt x="11689" y="728"/>
                    </a:lnTo>
                    <a:lnTo>
                      <a:pt x="11475" y="514"/>
                    </a:lnTo>
                    <a:lnTo>
                      <a:pt x="11261" y="343"/>
                    </a:lnTo>
                    <a:lnTo>
                      <a:pt x="11047" y="214"/>
                    </a:lnTo>
                    <a:lnTo>
                      <a:pt x="10961" y="172"/>
                    </a:lnTo>
                    <a:lnTo>
                      <a:pt x="10918" y="129"/>
                    </a:lnTo>
                    <a:lnTo>
                      <a:pt x="10704" y="43"/>
                    </a:lnTo>
                    <a:lnTo>
                      <a:pt x="10490" y="0"/>
                    </a:lnTo>
                    <a:close/>
                    <a:moveTo>
                      <a:pt x="86" y="5352"/>
                    </a:moveTo>
                    <a:lnTo>
                      <a:pt x="86" y="5438"/>
                    </a:lnTo>
                    <a:lnTo>
                      <a:pt x="43" y="5609"/>
                    </a:lnTo>
                    <a:lnTo>
                      <a:pt x="0" y="5823"/>
                    </a:lnTo>
                    <a:lnTo>
                      <a:pt x="43" y="6166"/>
                    </a:lnTo>
                    <a:lnTo>
                      <a:pt x="172" y="6551"/>
                    </a:lnTo>
                    <a:lnTo>
                      <a:pt x="343" y="6936"/>
                    </a:lnTo>
                    <a:lnTo>
                      <a:pt x="557" y="7322"/>
                    </a:lnTo>
                    <a:lnTo>
                      <a:pt x="857" y="7750"/>
                    </a:lnTo>
                    <a:lnTo>
                      <a:pt x="1156" y="8135"/>
                    </a:lnTo>
                    <a:lnTo>
                      <a:pt x="1799" y="8906"/>
                    </a:lnTo>
                    <a:lnTo>
                      <a:pt x="2441" y="9548"/>
                    </a:lnTo>
                    <a:lnTo>
                      <a:pt x="3040" y="10105"/>
                    </a:lnTo>
                    <a:lnTo>
                      <a:pt x="3597" y="10576"/>
                    </a:lnTo>
                    <a:lnTo>
                      <a:pt x="3597" y="10619"/>
                    </a:lnTo>
                    <a:lnTo>
                      <a:pt x="3683" y="10490"/>
                    </a:lnTo>
                    <a:lnTo>
                      <a:pt x="3768" y="10319"/>
                    </a:lnTo>
                    <a:lnTo>
                      <a:pt x="3768" y="10148"/>
                    </a:lnTo>
                    <a:lnTo>
                      <a:pt x="3683" y="9976"/>
                    </a:lnTo>
                    <a:lnTo>
                      <a:pt x="3426" y="9719"/>
                    </a:lnTo>
                    <a:lnTo>
                      <a:pt x="3083" y="9377"/>
                    </a:lnTo>
                    <a:lnTo>
                      <a:pt x="2612" y="8949"/>
                    </a:lnTo>
                    <a:lnTo>
                      <a:pt x="2098" y="8435"/>
                    </a:lnTo>
                    <a:lnTo>
                      <a:pt x="1585" y="7836"/>
                    </a:lnTo>
                    <a:lnTo>
                      <a:pt x="1071" y="7151"/>
                    </a:lnTo>
                    <a:lnTo>
                      <a:pt x="814" y="6765"/>
                    </a:lnTo>
                    <a:lnTo>
                      <a:pt x="600" y="6380"/>
                    </a:lnTo>
                    <a:lnTo>
                      <a:pt x="386" y="5909"/>
                    </a:lnTo>
                    <a:lnTo>
                      <a:pt x="214" y="5481"/>
                    </a:lnTo>
                    <a:lnTo>
                      <a:pt x="172" y="5395"/>
                    </a:lnTo>
                    <a:lnTo>
                      <a:pt x="86" y="5352"/>
                    </a:lnTo>
                    <a:close/>
                    <a:moveTo>
                      <a:pt x="7493" y="14643"/>
                    </a:moveTo>
                    <a:lnTo>
                      <a:pt x="7236" y="14686"/>
                    </a:lnTo>
                    <a:lnTo>
                      <a:pt x="6680" y="14857"/>
                    </a:lnTo>
                    <a:lnTo>
                      <a:pt x="6080" y="15114"/>
                    </a:lnTo>
                    <a:lnTo>
                      <a:pt x="5438" y="15371"/>
                    </a:lnTo>
                    <a:lnTo>
                      <a:pt x="4796" y="15671"/>
                    </a:lnTo>
                    <a:lnTo>
                      <a:pt x="4153" y="15885"/>
                    </a:lnTo>
                    <a:lnTo>
                      <a:pt x="3554" y="16056"/>
                    </a:lnTo>
                    <a:lnTo>
                      <a:pt x="3254" y="16099"/>
                    </a:lnTo>
                    <a:lnTo>
                      <a:pt x="2997" y="16142"/>
                    </a:lnTo>
                    <a:lnTo>
                      <a:pt x="2698" y="16099"/>
                    </a:lnTo>
                    <a:lnTo>
                      <a:pt x="2441" y="16013"/>
                    </a:lnTo>
                    <a:lnTo>
                      <a:pt x="2184" y="15842"/>
                    </a:lnTo>
                    <a:lnTo>
                      <a:pt x="2013" y="15585"/>
                    </a:lnTo>
                    <a:lnTo>
                      <a:pt x="2013" y="15756"/>
                    </a:lnTo>
                    <a:lnTo>
                      <a:pt x="2013" y="15842"/>
                    </a:lnTo>
                    <a:lnTo>
                      <a:pt x="2013" y="15885"/>
                    </a:lnTo>
                    <a:lnTo>
                      <a:pt x="2056" y="15970"/>
                    </a:lnTo>
                    <a:lnTo>
                      <a:pt x="2056" y="16056"/>
                    </a:lnTo>
                    <a:lnTo>
                      <a:pt x="2098" y="16185"/>
                    </a:lnTo>
                    <a:lnTo>
                      <a:pt x="2141" y="16227"/>
                    </a:lnTo>
                    <a:lnTo>
                      <a:pt x="2227" y="16441"/>
                    </a:lnTo>
                    <a:lnTo>
                      <a:pt x="2355" y="16570"/>
                    </a:lnTo>
                    <a:lnTo>
                      <a:pt x="2441" y="16613"/>
                    </a:lnTo>
                    <a:lnTo>
                      <a:pt x="2612" y="16741"/>
                    </a:lnTo>
                    <a:lnTo>
                      <a:pt x="2826" y="16784"/>
                    </a:lnTo>
                    <a:lnTo>
                      <a:pt x="3040" y="16827"/>
                    </a:lnTo>
                    <a:lnTo>
                      <a:pt x="3340" y="16870"/>
                    </a:lnTo>
                    <a:lnTo>
                      <a:pt x="3939" y="16784"/>
                    </a:lnTo>
                    <a:lnTo>
                      <a:pt x="4624" y="16656"/>
                    </a:lnTo>
                    <a:lnTo>
                      <a:pt x="5310" y="16441"/>
                    </a:lnTo>
                    <a:lnTo>
                      <a:pt x="6037" y="16185"/>
                    </a:lnTo>
                    <a:lnTo>
                      <a:pt x="7365" y="15628"/>
                    </a:lnTo>
                    <a:lnTo>
                      <a:pt x="8392" y="15157"/>
                    </a:lnTo>
                    <a:lnTo>
                      <a:pt x="8478" y="15114"/>
                    </a:lnTo>
                    <a:lnTo>
                      <a:pt x="8563" y="15071"/>
                    </a:lnTo>
                    <a:lnTo>
                      <a:pt x="8435" y="14857"/>
                    </a:lnTo>
                    <a:lnTo>
                      <a:pt x="8221" y="14729"/>
                    </a:lnTo>
                    <a:lnTo>
                      <a:pt x="8007" y="14643"/>
                    </a:lnTo>
                    <a:close/>
                    <a:moveTo>
                      <a:pt x="15971" y="5995"/>
                    </a:moveTo>
                    <a:lnTo>
                      <a:pt x="16570" y="6251"/>
                    </a:lnTo>
                    <a:lnTo>
                      <a:pt x="17212" y="6637"/>
                    </a:lnTo>
                    <a:lnTo>
                      <a:pt x="17512" y="6851"/>
                    </a:lnTo>
                    <a:lnTo>
                      <a:pt x="17769" y="7065"/>
                    </a:lnTo>
                    <a:lnTo>
                      <a:pt x="17940" y="7236"/>
                    </a:lnTo>
                    <a:lnTo>
                      <a:pt x="18026" y="7450"/>
                    </a:lnTo>
                    <a:lnTo>
                      <a:pt x="18111" y="7878"/>
                    </a:lnTo>
                    <a:lnTo>
                      <a:pt x="18069" y="8221"/>
                    </a:lnTo>
                    <a:lnTo>
                      <a:pt x="17983" y="8563"/>
                    </a:lnTo>
                    <a:lnTo>
                      <a:pt x="17812" y="8820"/>
                    </a:lnTo>
                    <a:lnTo>
                      <a:pt x="17555" y="9077"/>
                    </a:lnTo>
                    <a:lnTo>
                      <a:pt x="17255" y="9291"/>
                    </a:lnTo>
                    <a:lnTo>
                      <a:pt x="16955" y="9463"/>
                    </a:lnTo>
                    <a:lnTo>
                      <a:pt x="16570" y="9634"/>
                    </a:lnTo>
                    <a:lnTo>
                      <a:pt x="15799" y="9976"/>
                    </a:lnTo>
                    <a:lnTo>
                      <a:pt x="15071" y="10362"/>
                    </a:lnTo>
                    <a:lnTo>
                      <a:pt x="14729" y="10576"/>
                    </a:lnTo>
                    <a:lnTo>
                      <a:pt x="14429" y="10833"/>
                    </a:lnTo>
                    <a:lnTo>
                      <a:pt x="14172" y="11090"/>
                    </a:lnTo>
                    <a:lnTo>
                      <a:pt x="13958" y="11432"/>
                    </a:lnTo>
                    <a:lnTo>
                      <a:pt x="13830" y="11817"/>
                    </a:lnTo>
                    <a:lnTo>
                      <a:pt x="13744" y="12203"/>
                    </a:lnTo>
                    <a:lnTo>
                      <a:pt x="13744" y="12588"/>
                    </a:lnTo>
                    <a:lnTo>
                      <a:pt x="13744" y="13016"/>
                    </a:lnTo>
                    <a:lnTo>
                      <a:pt x="13787" y="13830"/>
                    </a:lnTo>
                    <a:lnTo>
                      <a:pt x="13915" y="14686"/>
                    </a:lnTo>
                    <a:lnTo>
                      <a:pt x="14001" y="15500"/>
                    </a:lnTo>
                    <a:lnTo>
                      <a:pt x="14001" y="15885"/>
                    </a:lnTo>
                    <a:lnTo>
                      <a:pt x="13958" y="16227"/>
                    </a:lnTo>
                    <a:lnTo>
                      <a:pt x="13873" y="16570"/>
                    </a:lnTo>
                    <a:lnTo>
                      <a:pt x="13701" y="16870"/>
                    </a:lnTo>
                    <a:lnTo>
                      <a:pt x="13487" y="17126"/>
                    </a:lnTo>
                    <a:lnTo>
                      <a:pt x="13230" y="17341"/>
                    </a:lnTo>
                    <a:lnTo>
                      <a:pt x="13016" y="17426"/>
                    </a:lnTo>
                    <a:lnTo>
                      <a:pt x="12802" y="17469"/>
                    </a:lnTo>
                    <a:lnTo>
                      <a:pt x="12503" y="17426"/>
                    </a:lnTo>
                    <a:lnTo>
                      <a:pt x="12160" y="17383"/>
                    </a:lnTo>
                    <a:lnTo>
                      <a:pt x="11475" y="17169"/>
                    </a:lnTo>
                    <a:lnTo>
                      <a:pt x="10790" y="16870"/>
                    </a:lnTo>
                    <a:lnTo>
                      <a:pt x="10233" y="16613"/>
                    </a:lnTo>
                    <a:lnTo>
                      <a:pt x="10319" y="16698"/>
                    </a:lnTo>
                    <a:lnTo>
                      <a:pt x="10447" y="16784"/>
                    </a:lnTo>
                    <a:lnTo>
                      <a:pt x="10533" y="16870"/>
                    </a:lnTo>
                    <a:lnTo>
                      <a:pt x="10661" y="16955"/>
                    </a:lnTo>
                    <a:lnTo>
                      <a:pt x="11389" y="17469"/>
                    </a:lnTo>
                    <a:lnTo>
                      <a:pt x="11775" y="17726"/>
                    </a:lnTo>
                    <a:lnTo>
                      <a:pt x="12117" y="17897"/>
                    </a:lnTo>
                    <a:lnTo>
                      <a:pt x="12203" y="17940"/>
                    </a:lnTo>
                    <a:lnTo>
                      <a:pt x="12374" y="18026"/>
                    </a:lnTo>
                    <a:lnTo>
                      <a:pt x="12503" y="18068"/>
                    </a:lnTo>
                    <a:lnTo>
                      <a:pt x="12717" y="18154"/>
                    </a:lnTo>
                    <a:lnTo>
                      <a:pt x="12845" y="18197"/>
                    </a:lnTo>
                    <a:lnTo>
                      <a:pt x="13145" y="18282"/>
                    </a:lnTo>
                    <a:lnTo>
                      <a:pt x="13487" y="18282"/>
                    </a:lnTo>
                    <a:lnTo>
                      <a:pt x="13830" y="18240"/>
                    </a:lnTo>
                    <a:lnTo>
                      <a:pt x="14001" y="18197"/>
                    </a:lnTo>
                    <a:lnTo>
                      <a:pt x="14172" y="18111"/>
                    </a:lnTo>
                    <a:lnTo>
                      <a:pt x="14172" y="18068"/>
                    </a:lnTo>
                    <a:lnTo>
                      <a:pt x="14215" y="18068"/>
                    </a:lnTo>
                    <a:lnTo>
                      <a:pt x="14429" y="17897"/>
                    </a:lnTo>
                    <a:lnTo>
                      <a:pt x="14600" y="17640"/>
                    </a:lnTo>
                    <a:lnTo>
                      <a:pt x="14772" y="17383"/>
                    </a:lnTo>
                    <a:lnTo>
                      <a:pt x="14900" y="17041"/>
                    </a:lnTo>
                    <a:lnTo>
                      <a:pt x="14986" y="16741"/>
                    </a:lnTo>
                    <a:lnTo>
                      <a:pt x="15029" y="16356"/>
                    </a:lnTo>
                    <a:lnTo>
                      <a:pt x="15071" y="15585"/>
                    </a:lnTo>
                    <a:lnTo>
                      <a:pt x="15071" y="14943"/>
                    </a:lnTo>
                    <a:lnTo>
                      <a:pt x="14986" y="14301"/>
                    </a:lnTo>
                    <a:lnTo>
                      <a:pt x="14815" y="13145"/>
                    </a:lnTo>
                    <a:lnTo>
                      <a:pt x="14600" y="12288"/>
                    </a:lnTo>
                    <a:lnTo>
                      <a:pt x="14515" y="11989"/>
                    </a:lnTo>
                    <a:lnTo>
                      <a:pt x="15243" y="11603"/>
                    </a:lnTo>
                    <a:lnTo>
                      <a:pt x="16013" y="11218"/>
                    </a:lnTo>
                    <a:lnTo>
                      <a:pt x="16870" y="10704"/>
                    </a:lnTo>
                    <a:lnTo>
                      <a:pt x="17726" y="10148"/>
                    </a:lnTo>
                    <a:lnTo>
                      <a:pt x="18154" y="9805"/>
                    </a:lnTo>
                    <a:lnTo>
                      <a:pt x="18497" y="9463"/>
                    </a:lnTo>
                    <a:lnTo>
                      <a:pt x="18796" y="9120"/>
                    </a:lnTo>
                    <a:lnTo>
                      <a:pt x="19053" y="8778"/>
                    </a:lnTo>
                    <a:lnTo>
                      <a:pt x="19182" y="8435"/>
                    </a:lnTo>
                    <a:lnTo>
                      <a:pt x="19225" y="8264"/>
                    </a:lnTo>
                    <a:lnTo>
                      <a:pt x="19225" y="8092"/>
                    </a:lnTo>
                    <a:lnTo>
                      <a:pt x="19225" y="7836"/>
                    </a:lnTo>
                    <a:lnTo>
                      <a:pt x="19139" y="7664"/>
                    </a:lnTo>
                    <a:lnTo>
                      <a:pt x="19053" y="7450"/>
                    </a:lnTo>
                    <a:lnTo>
                      <a:pt x="18925" y="7279"/>
                    </a:lnTo>
                    <a:lnTo>
                      <a:pt x="18754" y="7108"/>
                    </a:lnTo>
                    <a:lnTo>
                      <a:pt x="18625" y="7022"/>
                    </a:lnTo>
                    <a:lnTo>
                      <a:pt x="18454" y="6894"/>
                    </a:lnTo>
                    <a:lnTo>
                      <a:pt x="18026" y="6680"/>
                    </a:lnTo>
                    <a:lnTo>
                      <a:pt x="17854" y="6551"/>
                    </a:lnTo>
                    <a:lnTo>
                      <a:pt x="17298" y="6337"/>
                    </a:lnTo>
                    <a:lnTo>
                      <a:pt x="16656" y="6166"/>
                    </a:lnTo>
                    <a:lnTo>
                      <a:pt x="16613" y="6123"/>
                    </a:lnTo>
                    <a:lnTo>
                      <a:pt x="16570" y="6123"/>
                    </a:lnTo>
                    <a:lnTo>
                      <a:pt x="16099" y="5995"/>
                    </a:lnTo>
                    <a:close/>
                  </a:path>
                </a:pathLst>
              </a:custGeom>
              <a:solidFill>
                <a:srgbClr val="FF98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297;p49">
                <a:extLst>
                  <a:ext uri="{FF2B5EF4-FFF2-40B4-BE49-F238E27FC236}">
                    <a16:creationId xmlns:a16="http://schemas.microsoft.com/office/drawing/2014/main" id="{A369F0EC-E337-5882-C51F-449BC6696843}"/>
                  </a:ext>
                </a:extLst>
              </p:cNvPr>
              <p:cNvSpPr/>
              <p:nvPr/>
            </p:nvSpPr>
            <p:spPr>
              <a:xfrm>
                <a:off x="4443650" y="1477775"/>
                <a:ext cx="163800" cy="55675"/>
              </a:xfrm>
              <a:custGeom>
                <a:avLst/>
                <a:gdLst/>
                <a:ahLst/>
                <a:cxnLst/>
                <a:rect l="l" t="t" r="r" b="b"/>
                <a:pathLst>
                  <a:path w="6552" h="2227" fill="none" extrusionOk="0">
                    <a:moveTo>
                      <a:pt x="5738" y="0"/>
                    </a:moveTo>
                    <a:lnTo>
                      <a:pt x="5738" y="0"/>
                    </a:lnTo>
                    <a:lnTo>
                      <a:pt x="5481" y="0"/>
                    </a:lnTo>
                    <a:lnTo>
                      <a:pt x="5224" y="43"/>
                    </a:lnTo>
                    <a:lnTo>
                      <a:pt x="4668" y="214"/>
                    </a:lnTo>
                    <a:lnTo>
                      <a:pt x="4068" y="471"/>
                    </a:lnTo>
                    <a:lnTo>
                      <a:pt x="3426" y="728"/>
                    </a:lnTo>
                    <a:lnTo>
                      <a:pt x="3426" y="728"/>
                    </a:lnTo>
                    <a:lnTo>
                      <a:pt x="2784" y="1028"/>
                    </a:lnTo>
                    <a:lnTo>
                      <a:pt x="2141" y="1242"/>
                    </a:lnTo>
                    <a:lnTo>
                      <a:pt x="1542" y="1413"/>
                    </a:lnTo>
                    <a:lnTo>
                      <a:pt x="1242" y="1456"/>
                    </a:lnTo>
                    <a:lnTo>
                      <a:pt x="985" y="1499"/>
                    </a:lnTo>
                    <a:lnTo>
                      <a:pt x="985" y="1499"/>
                    </a:lnTo>
                    <a:lnTo>
                      <a:pt x="686" y="1456"/>
                    </a:lnTo>
                    <a:lnTo>
                      <a:pt x="429" y="1370"/>
                    </a:lnTo>
                    <a:lnTo>
                      <a:pt x="172" y="1199"/>
                    </a:lnTo>
                    <a:lnTo>
                      <a:pt x="1" y="942"/>
                    </a:lnTo>
                    <a:lnTo>
                      <a:pt x="1" y="942"/>
                    </a:lnTo>
                    <a:lnTo>
                      <a:pt x="1" y="1113"/>
                    </a:lnTo>
                    <a:lnTo>
                      <a:pt x="1" y="1113"/>
                    </a:lnTo>
                    <a:lnTo>
                      <a:pt x="1" y="1199"/>
                    </a:lnTo>
                    <a:lnTo>
                      <a:pt x="1" y="1199"/>
                    </a:lnTo>
                    <a:lnTo>
                      <a:pt x="1" y="1242"/>
                    </a:lnTo>
                    <a:lnTo>
                      <a:pt x="1" y="1242"/>
                    </a:lnTo>
                    <a:lnTo>
                      <a:pt x="44" y="1327"/>
                    </a:lnTo>
                    <a:lnTo>
                      <a:pt x="44" y="1327"/>
                    </a:lnTo>
                    <a:lnTo>
                      <a:pt x="44" y="1413"/>
                    </a:lnTo>
                    <a:lnTo>
                      <a:pt x="44" y="1413"/>
                    </a:lnTo>
                    <a:lnTo>
                      <a:pt x="86" y="1542"/>
                    </a:lnTo>
                    <a:lnTo>
                      <a:pt x="86" y="1542"/>
                    </a:lnTo>
                    <a:lnTo>
                      <a:pt x="129" y="1584"/>
                    </a:lnTo>
                    <a:lnTo>
                      <a:pt x="129" y="1584"/>
                    </a:lnTo>
                    <a:lnTo>
                      <a:pt x="215" y="1798"/>
                    </a:lnTo>
                    <a:lnTo>
                      <a:pt x="343" y="1927"/>
                    </a:lnTo>
                    <a:lnTo>
                      <a:pt x="343" y="1927"/>
                    </a:lnTo>
                    <a:lnTo>
                      <a:pt x="429" y="1970"/>
                    </a:lnTo>
                    <a:lnTo>
                      <a:pt x="429" y="1970"/>
                    </a:lnTo>
                    <a:lnTo>
                      <a:pt x="600" y="2098"/>
                    </a:lnTo>
                    <a:lnTo>
                      <a:pt x="814" y="2141"/>
                    </a:lnTo>
                    <a:lnTo>
                      <a:pt x="1028" y="2184"/>
                    </a:lnTo>
                    <a:lnTo>
                      <a:pt x="1328" y="2227"/>
                    </a:lnTo>
                    <a:lnTo>
                      <a:pt x="1328" y="2227"/>
                    </a:lnTo>
                    <a:lnTo>
                      <a:pt x="1927" y="2141"/>
                    </a:lnTo>
                    <a:lnTo>
                      <a:pt x="2612" y="2013"/>
                    </a:lnTo>
                    <a:lnTo>
                      <a:pt x="3298" y="1798"/>
                    </a:lnTo>
                    <a:lnTo>
                      <a:pt x="4025" y="1542"/>
                    </a:lnTo>
                    <a:lnTo>
                      <a:pt x="5353" y="985"/>
                    </a:lnTo>
                    <a:lnTo>
                      <a:pt x="6380" y="514"/>
                    </a:lnTo>
                    <a:lnTo>
                      <a:pt x="6380" y="514"/>
                    </a:lnTo>
                    <a:lnTo>
                      <a:pt x="6466" y="471"/>
                    </a:lnTo>
                    <a:lnTo>
                      <a:pt x="6466" y="471"/>
                    </a:lnTo>
                    <a:lnTo>
                      <a:pt x="6466" y="471"/>
                    </a:lnTo>
                    <a:lnTo>
                      <a:pt x="6551" y="428"/>
                    </a:lnTo>
                    <a:lnTo>
                      <a:pt x="6551" y="428"/>
                    </a:lnTo>
                    <a:lnTo>
                      <a:pt x="6551" y="428"/>
                    </a:lnTo>
                    <a:lnTo>
                      <a:pt x="6423" y="214"/>
                    </a:lnTo>
                    <a:lnTo>
                      <a:pt x="6209" y="86"/>
                    </a:lnTo>
                    <a:lnTo>
                      <a:pt x="5995" y="0"/>
                    </a:lnTo>
                    <a:lnTo>
                      <a:pt x="573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298;p49">
                <a:extLst>
                  <a:ext uri="{FF2B5EF4-FFF2-40B4-BE49-F238E27FC236}">
                    <a16:creationId xmlns:a16="http://schemas.microsoft.com/office/drawing/2014/main" id="{B7D321D5-88B1-53D0-B2EC-ECCE4C509237}"/>
                  </a:ext>
                </a:extLst>
              </p:cNvPr>
              <p:cNvSpPr/>
              <p:nvPr/>
            </p:nvSpPr>
            <p:spPr>
              <a:xfrm>
                <a:off x="4649175" y="1261550"/>
                <a:ext cx="224800" cy="307225"/>
              </a:xfrm>
              <a:custGeom>
                <a:avLst/>
                <a:gdLst/>
                <a:ahLst/>
                <a:cxnLst/>
                <a:rect l="l" t="t" r="r" b="b"/>
                <a:pathLst>
                  <a:path w="8992" h="12289" fill="none" extrusionOk="0">
                    <a:moveTo>
                      <a:pt x="5738" y="1"/>
                    </a:moveTo>
                    <a:lnTo>
                      <a:pt x="5738" y="1"/>
                    </a:lnTo>
                    <a:lnTo>
                      <a:pt x="6337" y="257"/>
                    </a:lnTo>
                    <a:lnTo>
                      <a:pt x="6979" y="643"/>
                    </a:lnTo>
                    <a:lnTo>
                      <a:pt x="7279" y="857"/>
                    </a:lnTo>
                    <a:lnTo>
                      <a:pt x="7536" y="1071"/>
                    </a:lnTo>
                    <a:lnTo>
                      <a:pt x="7707" y="1242"/>
                    </a:lnTo>
                    <a:lnTo>
                      <a:pt x="7793" y="1456"/>
                    </a:lnTo>
                    <a:lnTo>
                      <a:pt x="7793" y="1456"/>
                    </a:lnTo>
                    <a:lnTo>
                      <a:pt x="7878" y="1884"/>
                    </a:lnTo>
                    <a:lnTo>
                      <a:pt x="7836" y="2227"/>
                    </a:lnTo>
                    <a:lnTo>
                      <a:pt x="7750" y="2569"/>
                    </a:lnTo>
                    <a:lnTo>
                      <a:pt x="7579" y="2826"/>
                    </a:lnTo>
                    <a:lnTo>
                      <a:pt x="7322" y="3083"/>
                    </a:lnTo>
                    <a:lnTo>
                      <a:pt x="7022" y="3297"/>
                    </a:lnTo>
                    <a:lnTo>
                      <a:pt x="6722" y="3469"/>
                    </a:lnTo>
                    <a:lnTo>
                      <a:pt x="6337" y="3640"/>
                    </a:lnTo>
                    <a:lnTo>
                      <a:pt x="5566" y="3982"/>
                    </a:lnTo>
                    <a:lnTo>
                      <a:pt x="4838" y="4368"/>
                    </a:lnTo>
                    <a:lnTo>
                      <a:pt x="4496" y="4582"/>
                    </a:lnTo>
                    <a:lnTo>
                      <a:pt x="4196" y="4839"/>
                    </a:lnTo>
                    <a:lnTo>
                      <a:pt x="3939" y="5096"/>
                    </a:lnTo>
                    <a:lnTo>
                      <a:pt x="3725" y="5438"/>
                    </a:lnTo>
                    <a:lnTo>
                      <a:pt x="3725" y="5438"/>
                    </a:lnTo>
                    <a:lnTo>
                      <a:pt x="3597" y="5823"/>
                    </a:lnTo>
                    <a:lnTo>
                      <a:pt x="3511" y="6209"/>
                    </a:lnTo>
                    <a:lnTo>
                      <a:pt x="3511" y="6594"/>
                    </a:lnTo>
                    <a:lnTo>
                      <a:pt x="3511" y="7022"/>
                    </a:lnTo>
                    <a:lnTo>
                      <a:pt x="3554" y="7836"/>
                    </a:lnTo>
                    <a:lnTo>
                      <a:pt x="3682" y="8692"/>
                    </a:lnTo>
                    <a:lnTo>
                      <a:pt x="3768" y="9506"/>
                    </a:lnTo>
                    <a:lnTo>
                      <a:pt x="3768" y="9891"/>
                    </a:lnTo>
                    <a:lnTo>
                      <a:pt x="3725" y="10233"/>
                    </a:lnTo>
                    <a:lnTo>
                      <a:pt x="3640" y="10576"/>
                    </a:lnTo>
                    <a:lnTo>
                      <a:pt x="3468" y="10876"/>
                    </a:lnTo>
                    <a:lnTo>
                      <a:pt x="3254" y="11132"/>
                    </a:lnTo>
                    <a:lnTo>
                      <a:pt x="2997" y="11347"/>
                    </a:lnTo>
                    <a:lnTo>
                      <a:pt x="2997" y="11347"/>
                    </a:lnTo>
                    <a:lnTo>
                      <a:pt x="2783" y="11432"/>
                    </a:lnTo>
                    <a:lnTo>
                      <a:pt x="2569" y="11475"/>
                    </a:lnTo>
                    <a:lnTo>
                      <a:pt x="2569" y="11475"/>
                    </a:lnTo>
                    <a:lnTo>
                      <a:pt x="2270" y="11432"/>
                    </a:lnTo>
                    <a:lnTo>
                      <a:pt x="1927" y="11389"/>
                    </a:lnTo>
                    <a:lnTo>
                      <a:pt x="1242" y="11175"/>
                    </a:lnTo>
                    <a:lnTo>
                      <a:pt x="557" y="10876"/>
                    </a:lnTo>
                    <a:lnTo>
                      <a:pt x="0" y="10619"/>
                    </a:lnTo>
                    <a:lnTo>
                      <a:pt x="0" y="10619"/>
                    </a:lnTo>
                    <a:lnTo>
                      <a:pt x="86" y="10704"/>
                    </a:lnTo>
                    <a:lnTo>
                      <a:pt x="86" y="10704"/>
                    </a:lnTo>
                    <a:lnTo>
                      <a:pt x="214" y="10790"/>
                    </a:lnTo>
                    <a:lnTo>
                      <a:pt x="214" y="10790"/>
                    </a:lnTo>
                    <a:lnTo>
                      <a:pt x="300" y="10876"/>
                    </a:lnTo>
                    <a:lnTo>
                      <a:pt x="300" y="10876"/>
                    </a:lnTo>
                    <a:lnTo>
                      <a:pt x="428" y="10961"/>
                    </a:lnTo>
                    <a:lnTo>
                      <a:pt x="428" y="10961"/>
                    </a:lnTo>
                    <a:lnTo>
                      <a:pt x="1156" y="11475"/>
                    </a:lnTo>
                    <a:lnTo>
                      <a:pt x="1542" y="11732"/>
                    </a:lnTo>
                    <a:lnTo>
                      <a:pt x="1884" y="11903"/>
                    </a:lnTo>
                    <a:lnTo>
                      <a:pt x="1884" y="11903"/>
                    </a:lnTo>
                    <a:lnTo>
                      <a:pt x="1970" y="11946"/>
                    </a:lnTo>
                    <a:lnTo>
                      <a:pt x="1970" y="11946"/>
                    </a:lnTo>
                    <a:lnTo>
                      <a:pt x="2141" y="12032"/>
                    </a:lnTo>
                    <a:lnTo>
                      <a:pt x="2141" y="12032"/>
                    </a:lnTo>
                    <a:lnTo>
                      <a:pt x="2270" y="12074"/>
                    </a:lnTo>
                    <a:lnTo>
                      <a:pt x="2270" y="12074"/>
                    </a:lnTo>
                    <a:lnTo>
                      <a:pt x="2484" y="12160"/>
                    </a:lnTo>
                    <a:lnTo>
                      <a:pt x="2484" y="12160"/>
                    </a:lnTo>
                    <a:lnTo>
                      <a:pt x="2612" y="12203"/>
                    </a:lnTo>
                    <a:lnTo>
                      <a:pt x="2612" y="12203"/>
                    </a:lnTo>
                    <a:lnTo>
                      <a:pt x="2612" y="12203"/>
                    </a:lnTo>
                    <a:lnTo>
                      <a:pt x="2612" y="12203"/>
                    </a:lnTo>
                    <a:lnTo>
                      <a:pt x="2612" y="12203"/>
                    </a:lnTo>
                    <a:lnTo>
                      <a:pt x="2912" y="12288"/>
                    </a:lnTo>
                    <a:lnTo>
                      <a:pt x="3211" y="12288"/>
                    </a:lnTo>
                    <a:lnTo>
                      <a:pt x="3211" y="12288"/>
                    </a:lnTo>
                    <a:lnTo>
                      <a:pt x="3254" y="12288"/>
                    </a:lnTo>
                    <a:lnTo>
                      <a:pt x="3254" y="12288"/>
                    </a:lnTo>
                    <a:lnTo>
                      <a:pt x="3254" y="12288"/>
                    </a:lnTo>
                    <a:lnTo>
                      <a:pt x="3254" y="12288"/>
                    </a:lnTo>
                    <a:lnTo>
                      <a:pt x="3597" y="12246"/>
                    </a:lnTo>
                    <a:lnTo>
                      <a:pt x="3768" y="12203"/>
                    </a:lnTo>
                    <a:lnTo>
                      <a:pt x="3939" y="12117"/>
                    </a:lnTo>
                    <a:lnTo>
                      <a:pt x="3939" y="12117"/>
                    </a:lnTo>
                    <a:lnTo>
                      <a:pt x="3939" y="12117"/>
                    </a:lnTo>
                    <a:lnTo>
                      <a:pt x="3939" y="12117"/>
                    </a:lnTo>
                    <a:lnTo>
                      <a:pt x="3939" y="12117"/>
                    </a:lnTo>
                    <a:lnTo>
                      <a:pt x="3939" y="12117"/>
                    </a:lnTo>
                    <a:lnTo>
                      <a:pt x="3939" y="12074"/>
                    </a:lnTo>
                    <a:lnTo>
                      <a:pt x="3939" y="12074"/>
                    </a:lnTo>
                    <a:lnTo>
                      <a:pt x="3982" y="12074"/>
                    </a:lnTo>
                    <a:lnTo>
                      <a:pt x="3982" y="12074"/>
                    </a:lnTo>
                    <a:lnTo>
                      <a:pt x="4196" y="11903"/>
                    </a:lnTo>
                    <a:lnTo>
                      <a:pt x="4367" y="11646"/>
                    </a:lnTo>
                    <a:lnTo>
                      <a:pt x="4539" y="11389"/>
                    </a:lnTo>
                    <a:lnTo>
                      <a:pt x="4667" y="11047"/>
                    </a:lnTo>
                    <a:lnTo>
                      <a:pt x="4753" y="10747"/>
                    </a:lnTo>
                    <a:lnTo>
                      <a:pt x="4796" y="10362"/>
                    </a:lnTo>
                    <a:lnTo>
                      <a:pt x="4838" y="9591"/>
                    </a:lnTo>
                    <a:lnTo>
                      <a:pt x="4838" y="9591"/>
                    </a:lnTo>
                    <a:lnTo>
                      <a:pt x="4838" y="8949"/>
                    </a:lnTo>
                    <a:lnTo>
                      <a:pt x="4753" y="8307"/>
                    </a:lnTo>
                    <a:lnTo>
                      <a:pt x="4582" y="7151"/>
                    </a:lnTo>
                    <a:lnTo>
                      <a:pt x="4367" y="6294"/>
                    </a:lnTo>
                    <a:lnTo>
                      <a:pt x="4282" y="5995"/>
                    </a:lnTo>
                    <a:lnTo>
                      <a:pt x="4282" y="5995"/>
                    </a:lnTo>
                    <a:lnTo>
                      <a:pt x="4282" y="5995"/>
                    </a:lnTo>
                    <a:lnTo>
                      <a:pt x="4282" y="5995"/>
                    </a:lnTo>
                    <a:lnTo>
                      <a:pt x="4282" y="5995"/>
                    </a:lnTo>
                    <a:lnTo>
                      <a:pt x="5010" y="5609"/>
                    </a:lnTo>
                    <a:lnTo>
                      <a:pt x="5780" y="5224"/>
                    </a:lnTo>
                    <a:lnTo>
                      <a:pt x="6637" y="4710"/>
                    </a:lnTo>
                    <a:lnTo>
                      <a:pt x="7493" y="4154"/>
                    </a:lnTo>
                    <a:lnTo>
                      <a:pt x="7921" y="3811"/>
                    </a:lnTo>
                    <a:lnTo>
                      <a:pt x="8264" y="3469"/>
                    </a:lnTo>
                    <a:lnTo>
                      <a:pt x="8563" y="3126"/>
                    </a:lnTo>
                    <a:lnTo>
                      <a:pt x="8820" y="2784"/>
                    </a:lnTo>
                    <a:lnTo>
                      <a:pt x="8949" y="2441"/>
                    </a:lnTo>
                    <a:lnTo>
                      <a:pt x="8992" y="2270"/>
                    </a:lnTo>
                    <a:lnTo>
                      <a:pt x="8992" y="2098"/>
                    </a:lnTo>
                    <a:lnTo>
                      <a:pt x="8992" y="2098"/>
                    </a:lnTo>
                    <a:lnTo>
                      <a:pt x="8992" y="1842"/>
                    </a:lnTo>
                    <a:lnTo>
                      <a:pt x="8992" y="1842"/>
                    </a:lnTo>
                    <a:lnTo>
                      <a:pt x="8906" y="1670"/>
                    </a:lnTo>
                    <a:lnTo>
                      <a:pt x="8820" y="1456"/>
                    </a:lnTo>
                    <a:lnTo>
                      <a:pt x="8692" y="1285"/>
                    </a:lnTo>
                    <a:lnTo>
                      <a:pt x="8521" y="1114"/>
                    </a:lnTo>
                    <a:lnTo>
                      <a:pt x="8521" y="1114"/>
                    </a:lnTo>
                    <a:lnTo>
                      <a:pt x="8392" y="1028"/>
                    </a:lnTo>
                    <a:lnTo>
                      <a:pt x="8392" y="1028"/>
                    </a:lnTo>
                    <a:lnTo>
                      <a:pt x="8392" y="1028"/>
                    </a:lnTo>
                    <a:lnTo>
                      <a:pt x="8221" y="900"/>
                    </a:lnTo>
                    <a:lnTo>
                      <a:pt x="8221" y="900"/>
                    </a:lnTo>
                    <a:lnTo>
                      <a:pt x="8221" y="900"/>
                    </a:lnTo>
                    <a:lnTo>
                      <a:pt x="8221" y="900"/>
                    </a:lnTo>
                    <a:lnTo>
                      <a:pt x="7793" y="686"/>
                    </a:lnTo>
                    <a:lnTo>
                      <a:pt x="7793" y="686"/>
                    </a:lnTo>
                    <a:lnTo>
                      <a:pt x="7793" y="686"/>
                    </a:lnTo>
                    <a:lnTo>
                      <a:pt x="7621" y="557"/>
                    </a:lnTo>
                    <a:lnTo>
                      <a:pt x="7621" y="557"/>
                    </a:lnTo>
                    <a:lnTo>
                      <a:pt x="7065" y="343"/>
                    </a:lnTo>
                    <a:lnTo>
                      <a:pt x="6423" y="172"/>
                    </a:lnTo>
                    <a:lnTo>
                      <a:pt x="6423" y="172"/>
                    </a:lnTo>
                    <a:lnTo>
                      <a:pt x="6423" y="172"/>
                    </a:lnTo>
                    <a:lnTo>
                      <a:pt x="6380" y="129"/>
                    </a:lnTo>
                    <a:lnTo>
                      <a:pt x="6380" y="129"/>
                    </a:lnTo>
                    <a:lnTo>
                      <a:pt x="6337" y="129"/>
                    </a:lnTo>
                    <a:lnTo>
                      <a:pt x="6337" y="129"/>
                    </a:lnTo>
                    <a:lnTo>
                      <a:pt x="5866" y="1"/>
                    </a:lnTo>
                    <a:lnTo>
                      <a:pt x="5866" y="1"/>
                    </a:lnTo>
                    <a:lnTo>
                      <a:pt x="573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299;p49">
                <a:extLst>
                  <a:ext uri="{FF2B5EF4-FFF2-40B4-BE49-F238E27FC236}">
                    <a16:creationId xmlns:a16="http://schemas.microsoft.com/office/drawing/2014/main" id="{9E6D1691-55D9-51EF-6376-9CF52E627845}"/>
                  </a:ext>
                </a:extLst>
              </p:cNvPr>
              <p:cNvSpPr/>
              <p:nvPr/>
            </p:nvSpPr>
            <p:spPr>
              <a:xfrm>
                <a:off x="4393350" y="1245500"/>
                <a:ext cx="94225" cy="131675"/>
              </a:xfrm>
              <a:custGeom>
                <a:avLst/>
                <a:gdLst/>
                <a:ahLst/>
                <a:cxnLst/>
                <a:rect l="l" t="t" r="r" b="b"/>
                <a:pathLst>
                  <a:path w="3769" h="5267" fill="none" extrusionOk="0">
                    <a:moveTo>
                      <a:pt x="86" y="0"/>
                    </a:moveTo>
                    <a:lnTo>
                      <a:pt x="86" y="0"/>
                    </a:lnTo>
                    <a:lnTo>
                      <a:pt x="86" y="0"/>
                    </a:lnTo>
                    <a:lnTo>
                      <a:pt x="86" y="86"/>
                    </a:lnTo>
                    <a:lnTo>
                      <a:pt x="86" y="86"/>
                    </a:lnTo>
                    <a:lnTo>
                      <a:pt x="43" y="257"/>
                    </a:lnTo>
                    <a:lnTo>
                      <a:pt x="0" y="471"/>
                    </a:lnTo>
                    <a:lnTo>
                      <a:pt x="0" y="471"/>
                    </a:lnTo>
                    <a:lnTo>
                      <a:pt x="43" y="814"/>
                    </a:lnTo>
                    <a:lnTo>
                      <a:pt x="172" y="1199"/>
                    </a:lnTo>
                    <a:lnTo>
                      <a:pt x="343" y="1584"/>
                    </a:lnTo>
                    <a:lnTo>
                      <a:pt x="557" y="1970"/>
                    </a:lnTo>
                    <a:lnTo>
                      <a:pt x="857" y="2398"/>
                    </a:lnTo>
                    <a:lnTo>
                      <a:pt x="1156" y="2783"/>
                    </a:lnTo>
                    <a:lnTo>
                      <a:pt x="1799" y="3554"/>
                    </a:lnTo>
                    <a:lnTo>
                      <a:pt x="2441" y="4196"/>
                    </a:lnTo>
                    <a:lnTo>
                      <a:pt x="3040" y="4753"/>
                    </a:lnTo>
                    <a:lnTo>
                      <a:pt x="3597" y="5224"/>
                    </a:lnTo>
                    <a:lnTo>
                      <a:pt x="3597" y="5224"/>
                    </a:lnTo>
                    <a:lnTo>
                      <a:pt x="3597" y="5224"/>
                    </a:lnTo>
                    <a:lnTo>
                      <a:pt x="3597" y="5267"/>
                    </a:lnTo>
                    <a:lnTo>
                      <a:pt x="3597" y="5267"/>
                    </a:lnTo>
                    <a:lnTo>
                      <a:pt x="3683" y="5138"/>
                    </a:lnTo>
                    <a:lnTo>
                      <a:pt x="3768" y="4967"/>
                    </a:lnTo>
                    <a:lnTo>
                      <a:pt x="3768" y="4796"/>
                    </a:lnTo>
                    <a:lnTo>
                      <a:pt x="3683" y="4624"/>
                    </a:lnTo>
                    <a:lnTo>
                      <a:pt x="3683" y="4624"/>
                    </a:lnTo>
                    <a:lnTo>
                      <a:pt x="3426" y="4367"/>
                    </a:lnTo>
                    <a:lnTo>
                      <a:pt x="3083" y="4025"/>
                    </a:lnTo>
                    <a:lnTo>
                      <a:pt x="2612" y="3597"/>
                    </a:lnTo>
                    <a:lnTo>
                      <a:pt x="2098" y="3083"/>
                    </a:lnTo>
                    <a:lnTo>
                      <a:pt x="1585" y="2484"/>
                    </a:lnTo>
                    <a:lnTo>
                      <a:pt x="1071" y="1799"/>
                    </a:lnTo>
                    <a:lnTo>
                      <a:pt x="814" y="1413"/>
                    </a:lnTo>
                    <a:lnTo>
                      <a:pt x="600" y="1028"/>
                    </a:lnTo>
                    <a:lnTo>
                      <a:pt x="386" y="557"/>
                    </a:lnTo>
                    <a:lnTo>
                      <a:pt x="214" y="129"/>
                    </a:lnTo>
                    <a:lnTo>
                      <a:pt x="214" y="129"/>
                    </a:lnTo>
                    <a:lnTo>
                      <a:pt x="172" y="43"/>
                    </a:lnTo>
                    <a:lnTo>
                      <a:pt x="8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300;p49">
                <a:extLst>
                  <a:ext uri="{FF2B5EF4-FFF2-40B4-BE49-F238E27FC236}">
                    <a16:creationId xmlns:a16="http://schemas.microsoft.com/office/drawing/2014/main" id="{ECACCE2B-0796-32B2-E954-4BB676069C02}"/>
                  </a:ext>
                </a:extLst>
              </p:cNvPr>
              <p:cNvSpPr/>
              <p:nvPr/>
            </p:nvSpPr>
            <p:spPr>
              <a:xfrm>
                <a:off x="4632050" y="1111700"/>
                <a:ext cx="91000" cy="139175"/>
              </a:xfrm>
              <a:custGeom>
                <a:avLst/>
                <a:gdLst/>
                <a:ahLst/>
                <a:cxnLst/>
                <a:rect l="l" t="t" r="r" b="b"/>
                <a:pathLst>
                  <a:path w="3640" h="5567" fill="none" extrusionOk="0">
                    <a:moveTo>
                      <a:pt x="728" y="0"/>
                    </a:moveTo>
                    <a:lnTo>
                      <a:pt x="728" y="0"/>
                    </a:lnTo>
                    <a:lnTo>
                      <a:pt x="728" y="0"/>
                    </a:lnTo>
                    <a:lnTo>
                      <a:pt x="728" y="0"/>
                    </a:lnTo>
                    <a:lnTo>
                      <a:pt x="728" y="0"/>
                    </a:lnTo>
                    <a:lnTo>
                      <a:pt x="728" y="0"/>
                    </a:lnTo>
                    <a:lnTo>
                      <a:pt x="685" y="0"/>
                    </a:lnTo>
                    <a:lnTo>
                      <a:pt x="685" y="0"/>
                    </a:lnTo>
                    <a:lnTo>
                      <a:pt x="685" y="0"/>
                    </a:lnTo>
                    <a:lnTo>
                      <a:pt x="685" y="0"/>
                    </a:lnTo>
                    <a:lnTo>
                      <a:pt x="685" y="0"/>
                    </a:lnTo>
                    <a:lnTo>
                      <a:pt x="685" y="0"/>
                    </a:lnTo>
                    <a:lnTo>
                      <a:pt x="685" y="0"/>
                    </a:lnTo>
                    <a:lnTo>
                      <a:pt x="685" y="0"/>
                    </a:lnTo>
                    <a:lnTo>
                      <a:pt x="685" y="0"/>
                    </a:lnTo>
                    <a:lnTo>
                      <a:pt x="685" y="0"/>
                    </a:lnTo>
                    <a:lnTo>
                      <a:pt x="685" y="0"/>
                    </a:lnTo>
                    <a:lnTo>
                      <a:pt x="685" y="0"/>
                    </a:lnTo>
                    <a:lnTo>
                      <a:pt x="685" y="0"/>
                    </a:lnTo>
                    <a:lnTo>
                      <a:pt x="642" y="0"/>
                    </a:lnTo>
                    <a:lnTo>
                      <a:pt x="642" y="0"/>
                    </a:lnTo>
                    <a:lnTo>
                      <a:pt x="642" y="0"/>
                    </a:lnTo>
                    <a:lnTo>
                      <a:pt x="642" y="0"/>
                    </a:lnTo>
                    <a:lnTo>
                      <a:pt x="642" y="0"/>
                    </a:lnTo>
                    <a:lnTo>
                      <a:pt x="642" y="0"/>
                    </a:lnTo>
                    <a:lnTo>
                      <a:pt x="642" y="0"/>
                    </a:lnTo>
                    <a:lnTo>
                      <a:pt x="642" y="0"/>
                    </a:lnTo>
                    <a:lnTo>
                      <a:pt x="642" y="0"/>
                    </a:lnTo>
                    <a:lnTo>
                      <a:pt x="642" y="0"/>
                    </a:lnTo>
                    <a:lnTo>
                      <a:pt x="600" y="0"/>
                    </a:lnTo>
                    <a:lnTo>
                      <a:pt x="600" y="0"/>
                    </a:lnTo>
                    <a:lnTo>
                      <a:pt x="600" y="0"/>
                    </a:lnTo>
                    <a:lnTo>
                      <a:pt x="514" y="0"/>
                    </a:lnTo>
                    <a:lnTo>
                      <a:pt x="514" y="0"/>
                    </a:lnTo>
                    <a:lnTo>
                      <a:pt x="471" y="43"/>
                    </a:lnTo>
                    <a:lnTo>
                      <a:pt x="428" y="43"/>
                    </a:lnTo>
                    <a:lnTo>
                      <a:pt x="428" y="43"/>
                    </a:lnTo>
                    <a:lnTo>
                      <a:pt x="343" y="43"/>
                    </a:lnTo>
                    <a:lnTo>
                      <a:pt x="343" y="43"/>
                    </a:lnTo>
                    <a:lnTo>
                      <a:pt x="343" y="43"/>
                    </a:lnTo>
                    <a:lnTo>
                      <a:pt x="343" y="43"/>
                    </a:lnTo>
                    <a:lnTo>
                      <a:pt x="0" y="172"/>
                    </a:lnTo>
                    <a:lnTo>
                      <a:pt x="0" y="172"/>
                    </a:lnTo>
                    <a:lnTo>
                      <a:pt x="43" y="172"/>
                    </a:lnTo>
                    <a:lnTo>
                      <a:pt x="43" y="172"/>
                    </a:lnTo>
                    <a:lnTo>
                      <a:pt x="300" y="214"/>
                    </a:lnTo>
                    <a:lnTo>
                      <a:pt x="514" y="257"/>
                    </a:lnTo>
                    <a:lnTo>
                      <a:pt x="728" y="300"/>
                    </a:lnTo>
                    <a:lnTo>
                      <a:pt x="942" y="386"/>
                    </a:lnTo>
                    <a:lnTo>
                      <a:pt x="1285" y="685"/>
                    </a:lnTo>
                    <a:lnTo>
                      <a:pt x="1584" y="985"/>
                    </a:lnTo>
                    <a:lnTo>
                      <a:pt x="1884" y="1413"/>
                    </a:lnTo>
                    <a:lnTo>
                      <a:pt x="2098" y="1841"/>
                    </a:lnTo>
                    <a:lnTo>
                      <a:pt x="2312" y="2312"/>
                    </a:lnTo>
                    <a:lnTo>
                      <a:pt x="2484" y="2826"/>
                    </a:lnTo>
                    <a:lnTo>
                      <a:pt x="2783" y="3811"/>
                    </a:lnTo>
                    <a:lnTo>
                      <a:pt x="3040" y="4667"/>
                    </a:lnTo>
                    <a:lnTo>
                      <a:pt x="3169" y="5010"/>
                    </a:lnTo>
                    <a:lnTo>
                      <a:pt x="3340" y="5309"/>
                    </a:lnTo>
                    <a:lnTo>
                      <a:pt x="3468" y="5481"/>
                    </a:lnTo>
                    <a:lnTo>
                      <a:pt x="3554" y="5566"/>
                    </a:lnTo>
                    <a:lnTo>
                      <a:pt x="3640" y="5566"/>
                    </a:lnTo>
                    <a:lnTo>
                      <a:pt x="3640" y="5566"/>
                    </a:lnTo>
                    <a:lnTo>
                      <a:pt x="3640" y="5524"/>
                    </a:lnTo>
                    <a:lnTo>
                      <a:pt x="3640" y="5524"/>
                    </a:lnTo>
                    <a:lnTo>
                      <a:pt x="3640" y="5524"/>
                    </a:lnTo>
                    <a:lnTo>
                      <a:pt x="3640" y="5395"/>
                    </a:lnTo>
                    <a:lnTo>
                      <a:pt x="3640" y="5395"/>
                    </a:lnTo>
                    <a:lnTo>
                      <a:pt x="3640" y="5395"/>
                    </a:lnTo>
                    <a:lnTo>
                      <a:pt x="3597" y="4881"/>
                    </a:lnTo>
                    <a:lnTo>
                      <a:pt x="3468" y="4196"/>
                    </a:lnTo>
                    <a:lnTo>
                      <a:pt x="3297" y="3383"/>
                    </a:lnTo>
                    <a:lnTo>
                      <a:pt x="3040" y="2526"/>
                    </a:lnTo>
                    <a:lnTo>
                      <a:pt x="3040" y="2526"/>
                    </a:lnTo>
                    <a:lnTo>
                      <a:pt x="3040" y="2441"/>
                    </a:lnTo>
                    <a:lnTo>
                      <a:pt x="3040" y="2441"/>
                    </a:lnTo>
                    <a:lnTo>
                      <a:pt x="2912" y="2098"/>
                    </a:lnTo>
                    <a:lnTo>
                      <a:pt x="2912" y="2098"/>
                    </a:lnTo>
                    <a:lnTo>
                      <a:pt x="2912" y="2098"/>
                    </a:lnTo>
                    <a:lnTo>
                      <a:pt x="2612" y="1499"/>
                    </a:lnTo>
                    <a:lnTo>
                      <a:pt x="2312" y="942"/>
                    </a:lnTo>
                    <a:lnTo>
                      <a:pt x="2141" y="728"/>
                    </a:lnTo>
                    <a:lnTo>
                      <a:pt x="1927" y="514"/>
                    </a:lnTo>
                    <a:lnTo>
                      <a:pt x="1713" y="343"/>
                    </a:lnTo>
                    <a:lnTo>
                      <a:pt x="1499" y="214"/>
                    </a:lnTo>
                    <a:lnTo>
                      <a:pt x="1499" y="214"/>
                    </a:lnTo>
                    <a:lnTo>
                      <a:pt x="1499" y="214"/>
                    </a:lnTo>
                    <a:lnTo>
                      <a:pt x="1413" y="172"/>
                    </a:lnTo>
                    <a:lnTo>
                      <a:pt x="1413" y="172"/>
                    </a:lnTo>
                    <a:lnTo>
                      <a:pt x="1370" y="129"/>
                    </a:lnTo>
                    <a:lnTo>
                      <a:pt x="1370" y="129"/>
                    </a:lnTo>
                    <a:lnTo>
                      <a:pt x="1370" y="129"/>
                    </a:lnTo>
                    <a:lnTo>
                      <a:pt x="1156" y="43"/>
                    </a:lnTo>
                    <a:lnTo>
                      <a:pt x="1156" y="43"/>
                    </a:lnTo>
                    <a:lnTo>
                      <a:pt x="942" y="0"/>
                    </a:lnTo>
                    <a:lnTo>
                      <a:pt x="942" y="0"/>
                    </a:lnTo>
                    <a:lnTo>
                      <a:pt x="942" y="0"/>
                    </a:lnTo>
                    <a:lnTo>
                      <a:pt x="899" y="0"/>
                    </a:lnTo>
                    <a:lnTo>
                      <a:pt x="899" y="0"/>
                    </a:lnTo>
                    <a:lnTo>
                      <a:pt x="857" y="0"/>
                    </a:lnTo>
                    <a:lnTo>
                      <a:pt x="857" y="0"/>
                    </a:lnTo>
                    <a:lnTo>
                      <a:pt x="857" y="0"/>
                    </a:lnTo>
                    <a:lnTo>
                      <a:pt x="857" y="0"/>
                    </a:lnTo>
                    <a:lnTo>
                      <a:pt x="728" y="0"/>
                    </a:lnTo>
                    <a:lnTo>
                      <a:pt x="728" y="0"/>
                    </a:lnTo>
                    <a:lnTo>
                      <a:pt x="72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01;p49">
                <a:extLst>
                  <a:ext uri="{FF2B5EF4-FFF2-40B4-BE49-F238E27FC236}">
                    <a16:creationId xmlns:a16="http://schemas.microsoft.com/office/drawing/2014/main" id="{67082851-9C4D-898B-60E7-5F66CD21EE7D}"/>
                  </a:ext>
                </a:extLst>
              </p:cNvPr>
              <p:cNvSpPr/>
              <p:nvPr/>
            </p:nvSpPr>
            <p:spPr>
              <a:xfrm>
                <a:off x="4413675" y="1130975"/>
                <a:ext cx="223750" cy="317925"/>
              </a:xfrm>
              <a:custGeom>
                <a:avLst/>
                <a:gdLst/>
                <a:ahLst/>
                <a:cxnLst/>
                <a:rect l="l" t="t" r="r" b="b"/>
                <a:pathLst>
                  <a:path w="8950" h="12717" extrusionOk="0">
                    <a:moveTo>
                      <a:pt x="8564" y="0"/>
                    </a:moveTo>
                    <a:lnTo>
                      <a:pt x="8393" y="86"/>
                    </a:lnTo>
                    <a:lnTo>
                      <a:pt x="8136" y="214"/>
                    </a:lnTo>
                    <a:lnTo>
                      <a:pt x="7965" y="385"/>
                    </a:lnTo>
                    <a:lnTo>
                      <a:pt x="7750" y="557"/>
                    </a:lnTo>
                    <a:lnTo>
                      <a:pt x="7579" y="814"/>
                    </a:lnTo>
                    <a:lnTo>
                      <a:pt x="7280" y="1285"/>
                    </a:lnTo>
                    <a:lnTo>
                      <a:pt x="7023" y="1755"/>
                    </a:lnTo>
                    <a:lnTo>
                      <a:pt x="6809" y="2184"/>
                    </a:lnTo>
                    <a:lnTo>
                      <a:pt x="6680" y="2655"/>
                    </a:lnTo>
                    <a:lnTo>
                      <a:pt x="6680" y="2869"/>
                    </a:lnTo>
                    <a:lnTo>
                      <a:pt x="6680" y="3083"/>
                    </a:lnTo>
                    <a:lnTo>
                      <a:pt x="6723" y="3340"/>
                    </a:lnTo>
                    <a:lnTo>
                      <a:pt x="6809" y="3554"/>
                    </a:lnTo>
                    <a:lnTo>
                      <a:pt x="6894" y="3639"/>
                    </a:lnTo>
                    <a:lnTo>
                      <a:pt x="6980" y="3682"/>
                    </a:lnTo>
                    <a:lnTo>
                      <a:pt x="7108" y="3639"/>
                    </a:lnTo>
                    <a:lnTo>
                      <a:pt x="7194" y="3597"/>
                    </a:lnTo>
                    <a:lnTo>
                      <a:pt x="7194" y="3511"/>
                    </a:lnTo>
                    <a:lnTo>
                      <a:pt x="7322" y="3126"/>
                    </a:lnTo>
                    <a:lnTo>
                      <a:pt x="7451" y="2740"/>
                    </a:lnTo>
                    <a:lnTo>
                      <a:pt x="7622" y="2355"/>
                    </a:lnTo>
                    <a:lnTo>
                      <a:pt x="7793" y="2012"/>
                    </a:lnTo>
                    <a:lnTo>
                      <a:pt x="8093" y="1670"/>
                    </a:lnTo>
                    <a:lnTo>
                      <a:pt x="8393" y="1327"/>
                    </a:lnTo>
                    <a:lnTo>
                      <a:pt x="8650" y="985"/>
                    </a:lnTo>
                    <a:lnTo>
                      <a:pt x="8906" y="599"/>
                    </a:lnTo>
                    <a:lnTo>
                      <a:pt x="8949" y="514"/>
                    </a:lnTo>
                    <a:lnTo>
                      <a:pt x="8949" y="385"/>
                    </a:lnTo>
                    <a:lnTo>
                      <a:pt x="8906" y="214"/>
                    </a:lnTo>
                    <a:lnTo>
                      <a:pt x="8735" y="86"/>
                    </a:lnTo>
                    <a:lnTo>
                      <a:pt x="8650" y="43"/>
                    </a:lnTo>
                    <a:lnTo>
                      <a:pt x="8564" y="0"/>
                    </a:lnTo>
                    <a:close/>
                    <a:moveTo>
                      <a:pt x="1243" y="3853"/>
                    </a:moveTo>
                    <a:lnTo>
                      <a:pt x="857" y="3896"/>
                    </a:lnTo>
                    <a:lnTo>
                      <a:pt x="515" y="4025"/>
                    </a:lnTo>
                    <a:lnTo>
                      <a:pt x="172" y="4196"/>
                    </a:lnTo>
                    <a:lnTo>
                      <a:pt x="87" y="4282"/>
                    </a:lnTo>
                    <a:lnTo>
                      <a:pt x="44" y="4367"/>
                    </a:lnTo>
                    <a:lnTo>
                      <a:pt x="1" y="4538"/>
                    </a:lnTo>
                    <a:lnTo>
                      <a:pt x="44" y="4624"/>
                    </a:lnTo>
                    <a:lnTo>
                      <a:pt x="87" y="4710"/>
                    </a:lnTo>
                    <a:lnTo>
                      <a:pt x="129" y="4795"/>
                    </a:lnTo>
                    <a:lnTo>
                      <a:pt x="258" y="4838"/>
                    </a:lnTo>
                    <a:lnTo>
                      <a:pt x="686" y="4924"/>
                    </a:lnTo>
                    <a:lnTo>
                      <a:pt x="2227" y="4924"/>
                    </a:lnTo>
                    <a:lnTo>
                      <a:pt x="2741" y="5009"/>
                    </a:lnTo>
                    <a:lnTo>
                      <a:pt x="3298" y="5138"/>
                    </a:lnTo>
                    <a:lnTo>
                      <a:pt x="3811" y="5224"/>
                    </a:lnTo>
                    <a:lnTo>
                      <a:pt x="4325" y="5352"/>
                    </a:lnTo>
                    <a:lnTo>
                      <a:pt x="4368" y="5352"/>
                    </a:lnTo>
                    <a:lnTo>
                      <a:pt x="4497" y="5309"/>
                    </a:lnTo>
                    <a:lnTo>
                      <a:pt x="4625" y="5266"/>
                    </a:lnTo>
                    <a:lnTo>
                      <a:pt x="4711" y="5181"/>
                    </a:lnTo>
                    <a:lnTo>
                      <a:pt x="4796" y="5095"/>
                    </a:lnTo>
                    <a:lnTo>
                      <a:pt x="4839" y="5009"/>
                    </a:lnTo>
                    <a:lnTo>
                      <a:pt x="4882" y="4924"/>
                    </a:lnTo>
                    <a:lnTo>
                      <a:pt x="4925" y="4795"/>
                    </a:lnTo>
                    <a:lnTo>
                      <a:pt x="4925" y="4710"/>
                    </a:lnTo>
                    <a:lnTo>
                      <a:pt x="4882" y="4624"/>
                    </a:lnTo>
                    <a:lnTo>
                      <a:pt x="4711" y="4410"/>
                    </a:lnTo>
                    <a:lnTo>
                      <a:pt x="4539" y="4324"/>
                    </a:lnTo>
                    <a:lnTo>
                      <a:pt x="4325" y="4239"/>
                    </a:lnTo>
                    <a:lnTo>
                      <a:pt x="4111" y="4196"/>
                    </a:lnTo>
                    <a:lnTo>
                      <a:pt x="3469" y="4068"/>
                    </a:lnTo>
                    <a:lnTo>
                      <a:pt x="2827" y="3939"/>
                    </a:lnTo>
                    <a:lnTo>
                      <a:pt x="2270" y="3853"/>
                    </a:lnTo>
                    <a:close/>
                    <a:moveTo>
                      <a:pt x="3255" y="10490"/>
                    </a:moveTo>
                    <a:lnTo>
                      <a:pt x="3169" y="10533"/>
                    </a:lnTo>
                    <a:lnTo>
                      <a:pt x="2955" y="10618"/>
                    </a:lnTo>
                    <a:lnTo>
                      <a:pt x="2698" y="10790"/>
                    </a:lnTo>
                    <a:lnTo>
                      <a:pt x="2484" y="11046"/>
                    </a:lnTo>
                    <a:lnTo>
                      <a:pt x="2313" y="11303"/>
                    </a:lnTo>
                    <a:lnTo>
                      <a:pt x="2184" y="11646"/>
                    </a:lnTo>
                    <a:lnTo>
                      <a:pt x="2099" y="11946"/>
                    </a:lnTo>
                    <a:lnTo>
                      <a:pt x="2099" y="12245"/>
                    </a:lnTo>
                    <a:lnTo>
                      <a:pt x="2099" y="12502"/>
                    </a:lnTo>
                    <a:lnTo>
                      <a:pt x="2142" y="12588"/>
                    </a:lnTo>
                    <a:lnTo>
                      <a:pt x="2227" y="12673"/>
                    </a:lnTo>
                    <a:lnTo>
                      <a:pt x="2313" y="12716"/>
                    </a:lnTo>
                    <a:lnTo>
                      <a:pt x="2527" y="12716"/>
                    </a:lnTo>
                    <a:lnTo>
                      <a:pt x="2613" y="12631"/>
                    </a:lnTo>
                    <a:lnTo>
                      <a:pt x="2784" y="12459"/>
                    </a:lnTo>
                    <a:lnTo>
                      <a:pt x="2870" y="12202"/>
                    </a:lnTo>
                    <a:lnTo>
                      <a:pt x="3084" y="11731"/>
                    </a:lnTo>
                    <a:lnTo>
                      <a:pt x="3298" y="11303"/>
                    </a:lnTo>
                    <a:lnTo>
                      <a:pt x="3426" y="11089"/>
                    </a:lnTo>
                    <a:lnTo>
                      <a:pt x="3512" y="10832"/>
                    </a:lnTo>
                    <a:lnTo>
                      <a:pt x="3512" y="10704"/>
                    </a:lnTo>
                    <a:lnTo>
                      <a:pt x="3469" y="10618"/>
                    </a:lnTo>
                    <a:lnTo>
                      <a:pt x="3383" y="10533"/>
                    </a:lnTo>
                    <a:lnTo>
                      <a:pt x="3255" y="10490"/>
                    </a:lnTo>
                    <a:close/>
                  </a:path>
                </a:pathLst>
              </a:custGeom>
              <a:solidFill>
                <a:srgbClr val="FFF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302;p49">
                <a:extLst>
                  <a:ext uri="{FF2B5EF4-FFF2-40B4-BE49-F238E27FC236}">
                    <a16:creationId xmlns:a16="http://schemas.microsoft.com/office/drawing/2014/main" id="{24882883-0E82-1EFA-6352-B71DCB37865E}"/>
                  </a:ext>
                </a:extLst>
              </p:cNvPr>
              <p:cNvSpPr/>
              <p:nvPr/>
            </p:nvSpPr>
            <p:spPr>
              <a:xfrm>
                <a:off x="4466125" y="1393200"/>
                <a:ext cx="35350" cy="55700"/>
              </a:xfrm>
              <a:custGeom>
                <a:avLst/>
                <a:gdLst/>
                <a:ahLst/>
                <a:cxnLst/>
                <a:rect l="l" t="t" r="r" b="b"/>
                <a:pathLst>
                  <a:path w="1414" h="2228" fill="none" extrusionOk="0">
                    <a:moveTo>
                      <a:pt x="1157" y="1"/>
                    </a:moveTo>
                    <a:lnTo>
                      <a:pt x="1157" y="1"/>
                    </a:lnTo>
                    <a:lnTo>
                      <a:pt x="1071" y="44"/>
                    </a:lnTo>
                    <a:lnTo>
                      <a:pt x="1071" y="44"/>
                    </a:lnTo>
                    <a:lnTo>
                      <a:pt x="857" y="129"/>
                    </a:lnTo>
                    <a:lnTo>
                      <a:pt x="600" y="301"/>
                    </a:lnTo>
                    <a:lnTo>
                      <a:pt x="386" y="557"/>
                    </a:lnTo>
                    <a:lnTo>
                      <a:pt x="215" y="814"/>
                    </a:lnTo>
                    <a:lnTo>
                      <a:pt x="86" y="1157"/>
                    </a:lnTo>
                    <a:lnTo>
                      <a:pt x="1" y="1457"/>
                    </a:lnTo>
                    <a:lnTo>
                      <a:pt x="1" y="1756"/>
                    </a:lnTo>
                    <a:lnTo>
                      <a:pt x="1" y="2013"/>
                    </a:lnTo>
                    <a:lnTo>
                      <a:pt x="1" y="2013"/>
                    </a:lnTo>
                    <a:lnTo>
                      <a:pt x="44" y="2099"/>
                    </a:lnTo>
                    <a:lnTo>
                      <a:pt x="129" y="2184"/>
                    </a:lnTo>
                    <a:lnTo>
                      <a:pt x="215" y="2227"/>
                    </a:lnTo>
                    <a:lnTo>
                      <a:pt x="301" y="2227"/>
                    </a:lnTo>
                    <a:lnTo>
                      <a:pt x="301" y="2227"/>
                    </a:lnTo>
                    <a:lnTo>
                      <a:pt x="429" y="2227"/>
                    </a:lnTo>
                    <a:lnTo>
                      <a:pt x="515" y="2142"/>
                    </a:lnTo>
                    <a:lnTo>
                      <a:pt x="515" y="2142"/>
                    </a:lnTo>
                    <a:lnTo>
                      <a:pt x="686" y="1970"/>
                    </a:lnTo>
                    <a:lnTo>
                      <a:pt x="772" y="1713"/>
                    </a:lnTo>
                    <a:lnTo>
                      <a:pt x="986" y="1242"/>
                    </a:lnTo>
                    <a:lnTo>
                      <a:pt x="986" y="1242"/>
                    </a:lnTo>
                    <a:lnTo>
                      <a:pt x="1200" y="814"/>
                    </a:lnTo>
                    <a:lnTo>
                      <a:pt x="1328" y="600"/>
                    </a:lnTo>
                    <a:lnTo>
                      <a:pt x="1414" y="343"/>
                    </a:lnTo>
                    <a:lnTo>
                      <a:pt x="1414" y="343"/>
                    </a:lnTo>
                    <a:lnTo>
                      <a:pt x="1414" y="215"/>
                    </a:lnTo>
                    <a:lnTo>
                      <a:pt x="1371" y="129"/>
                    </a:lnTo>
                    <a:lnTo>
                      <a:pt x="1285" y="44"/>
                    </a:lnTo>
                    <a:lnTo>
                      <a:pt x="115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303;p49">
                <a:extLst>
                  <a:ext uri="{FF2B5EF4-FFF2-40B4-BE49-F238E27FC236}">
                    <a16:creationId xmlns:a16="http://schemas.microsoft.com/office/drawing/2014/main" id="{2D048DF0-9857-1325-BE06-5AE56FA54089}"/>
                  </a:ext>
                </a:extLst>
              </p:cNvPr>
              <p:cNvSpPr/>
              <p:nvPr/>
            </p:nvSpPr>
            <p:spPr>
              <a:xfrm>
                <a:off x="4413675" y="1227300"/>
                <a:ext cx="123125" cy="37475"/>
              </a:xfrm>
              <a:custGeom>
                <a:avLst/>
                <a:gdLst/>
                <a:ahLst/>
                <a:cxnLst/>
                <a:rect l="l" t="t" r="r" b="b"/>
                <a:pathLst>
                  <a:path w="4925" h="1499" fill="none" extrusionOk="0">
                    <a:moveTo>
                      <a:pt x="1671" y="0"/>
                    </a:moveTo>
                    <a:lnTo>
                      <a:pt x="1671" y="0"/>
                    </a:lnTo>
                    <a:lnTo>
                      <a:pt x="1243" y="0"/>
                    </a:lnTo>
                    <a:lnTo>
                      <a:pt x="857" y="43"/>
                    </a:lnTo>
                    <a:lnTo>
                      <a:pt x="515" y="172"/>
                    </a:lnTo>
                    <a:lnTo>
                      <a:pt x="172" y="343"/>
                    </a:lnTo>
                    <a:lnTo>
                      <a:pt x="172" y="343"/>
                    </a:lnTo>
                    <a:lnTo>
                      <a:pt x="87" y="429"/>
                    </a:lnTo>
                    <a:lnTo>
                      <a:pt x="44" y="514"/>
                    </a:lnTo>
                    <a:lnTo>
                      <a:pt x="1" y="685"/>
                    </a:lnTo>
                    <a:lnTo>
                      <a:pt x="44" y="771"/>
                    </a:lnTo>
                    <a:lnTo>
                      <a:pt x="87" y="857"/>
                    </a:lnTo>
                    <a:lnTo>
                      <a:pt x="129" y="942"/>
                    </a:lnTo>
                    <a:lnTo>
                      <a:pt x="258" y="985"/>
                    </a:lnTo>
                    <a:lnTo>
                      <a:pt x="258" y="985"/>
                    </a:lnTo>
                    <a:lnTo>
                      <a:pt x="686" y="1071"/>
                    </a:lnTo>
                    <a:lnTo>
                      <a:pt x="1157" y="1071"/>
                    </a:lnTo>
                    <a:lnTo>
                      <a:pt x="1157" y="1071"/>
                    </a:lnTo>
                    <a:lnTo>
                      <a:pt x="1499" y="1071"/>
                    </a:lnTo>
                    <a:lnTo>
                      <a:pt x="1499" y="1071"/>
                    </a:lnTo>
                    <a:lnTo>
                      <a:pt x="1842" y="1071"/>
                    </a:lnTo>
                    <a:lnTo>
                      <a:pt x="1842" y="1071"/>
                    </a:lnTo>
                    <a:lnTo>
                      <a:pt x="2227" y="1071"/>
                    </a:lnTo>
                    <a:lnTo>
                      <a:pt x="2227" y="1071"/>
                    </a:lnTo>
                    <a:lnTo>
                      <a:pt x="2741" y="1156"/>
                    </a:lnTo>
                    <a:lnTo>
                      <a:pt x="3298" y="1285"/>
                    </a:lnTo>
                    <a:lnTo>
                      <a:pt x="3811" y="1371"/>
                    </a:lnTo>
                    <a:lnTo>
                      <a:pt x="4325" y="1499"/>
                    </a:lnTo>
                    <a:lnTo>
                      <a:pt x="4325" y="1499"/>
                    </a:lnTo>
                    <a:lnTo>
                      <a:pt x="4368" y="1499"/>
                    </a:lnTo>
                    <a:lnTo>
                      <a:pt x="4368" y="1499"/>
                    </a:lnTo>
                    <a:lnTo>
                      <a:pt x="4497" y="1456"/>
                    </a:lnTo>
                    <a:lnTo>
                      <a:pt x="4625" y="1413"/>
                    </a:lnTo>
                    <a:lnTo>
                      <a:pt x="4711" y="1328"/>
                    </a:lnTo>
                    <a:lnTo>
                      <a:pt x="4796" y="1242"/>
                    </a:lnTo>
                    <a:lnTo>
                      <a:pt x="4796" y="1242"/>
                    </a:lnTo>
                    <a:lnTo>
                      <a:pt x="4839" y="1156"/>
                    </a:lnTo>
                    <a:lnTo>
                      <a:pt x="4839" y="1156"/>
                    </a:lnTo>
                    <a:lnTo>
                      <a:pt x="4882" y="1071"/>
                    </a:lnTo>
                    <a:lnTo>
                      <a:pt x="4925" y="942"/>
                    </a:lnTo>
                    <a:lnTo>
                      <a:pt x="4925" y="857"/>
                    </a:lnTo>
                    <a:lnTo>
                      <a:pt x="4882" y="771"/>
                    </a:lnTo>
                    <a:lnTo>
                      <a:pt x="4882" y="771"/>
                    </a:lnTo>
                    <a:lnTo>
                      <a:pt x="4711" y="557"/>
                    </a:lnTo>
                    <a:lnTo>
                      <a:pt x="4539" y="471"/>
                    </a:lnTo>
                    <a:lnTo>
                      <a:pt x="4325" y="386"/>
                    </a:lnTo>
                    <a:lnTo>
                      <a:pt x="4111" y="343"/>
                    </a:lnTo>
                    <a:lnTo>
                      <a:pt x="4111" y="343"/>
                    </a:lnTo>
                    <a:lnTo>
                      <a:pt x="3469" y="215"/>
                    </a:lnTo>
                    <a:lnTo>
                      <a:pt x="2827" y="86"/>
                    </a:lnTo>
                    <a:lnTo>
                      <a:pt x="2827" y="86"/>
                    </a:lnTo>
                    <a:lnTo>
                      <a:pt x="2270" y="0"/>
                    </a:lnTo>
                    <a:lnTo>
                      <a:pt x="167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304;p49">
                <a:extLst>
                  <a:ext uri="{FF2B5EF4-FFF2-40B4-BE49-F238E27FC236}">
                    <a16:creationId xmlns:a16="http://schemas.microsoft.com/office/drawing/2014/main" id="{2DA7530A-D127-16AE-78B3-B842B986F5BD}"/>
                  </a:ext>
                </a:extLst>
              </p:cNvPr>
              <p:cNvSpPr/>
              <p:nvPr/>
            </p:nvSpPr>
            <p:spPr>
              <a:xfrm>
                <a:off x="4580675" y="1130975"/>
                <a:ext cx="56750" cy="92075"/>
              </a:xfrm>
              <a:custGeom>
                <a:avLst/>
                <a:gdLst/>
                <a:ahLst/>
                <a:cxnLst/>
                <a:rect l="l" t="t" r="r" b="b"/>
                <a:pathLst>
                  <a:path w="2270" h="3683" fill="none" extrusionOk="0">
                    <a:moveTo>
                      <a:pt x="1884" y="0"/>
                    </a:moveTo>
                    <a:lnTo>
                      <a:pt x="1884" y="0"/>
                    </a:lnTo>
                    <a:lnTo>
                      <a:pt x="1713" y="86"/>
                    </a:lnTo>
                    <a:lnTo>
                      <a:pt x="1713" y="86"/>
                    </a:lnTo>
                    <a:lnTo>
                      <a:pt x="1456" y="214"/>
                    </a:lnTo>
                    <a:lnTo>
                      <a:pt x="1285" y="385"/>
                    </a:lnTo>
                    <a:lnTo>
                      <a:pt x="1070" y="557"/>
                    </a:lnTo>
                    <a:lnTo>
                      <a:pt x="899" y="814"/>
                    </a:lnTo>
                    <a:lnTo>
                      <a:pt x="600" y="1285"/>
                    </a:lnTo>
                    <a:lnTo>
                      <a:pt x="343" y="1755"/>
                    </a:lnTo>
                    <a:lnTo>
                      <a:pt x="343" y="1755"/>
                    </a:lnTo>
                    <a:lnTo>
                      <a:pt x="129" y="2184"/>
                    </a:lnTo>
                    <a:lnTo>
                      <a:pt x="0" y="2655"/>
                    </a:lnTo>
                    <a:lnTo>
                      <a:pt x="0" y="2869"/>
                    </a:lnTo>
                    <a:lnTo>
                      <a:pt x="0" y="3083"/>
                    </a:lnTo>
                    <a:lnTo>
                      <a:pt x="43" y="3340"/>
                    </a:lnTo>
                    <a:lnTo>
                      <a:pt x="129" y="3554"/>
                    </a:lnTo>
                    <a:lnTo>
                      <a:pt x="129" y="3554"/>
                    </a:lnTo>
                    <a:lnTo>
                      <a:pt x="214" y="3639"/>
                    </a:lnTo>
                    <a:lnTo>
                      <a:pt x="300" y="3682"/>
                    </a:lnTo>
                    <a:lnTo>
                      <a:pt x="300" y="3682"/>
                    </a:lnTo>
                    <a:lnTo>
                      <a:pt x="428" y="3639"/>
                    </a:lnTo>
                    <a:lnTo>
                      <a:pt x="514" y="3597"/>
                    </a:lnTo>
                    <a:lnTo>
                      <a:pt x="514" y="3511"/>
                    </a:lnTo>
                    <a:lnTo>
                      <a:pt x="514" y="3511"/>
                    </a:lnTo>
                    <a:lnTo>
                      <a:pt x="642" y="3126"/>
                    </a:lnTo>
                    <a:lnTo>
                      <a:pt x="771" y="2740"/>
                    </a:lnTo>
                    <a:lnTo>
                      <a:pt x="942" y="2355"/>
                    </a:lnTo>
                    <a:lnTo>
                      <a:pt x="1113" y="2012"/>
                    </a:lnTo>
                    <a:lnTo>
                      <a:pt x="1113" y="2012"/>
                    </a:lnTo>
                    <a:lnTo>
                      <a:pt x="1413" y="1670"/>
                    </a:lnTo>
                    <a:lnTo>
                      <a:pt x="1713" y="1327"/>
                    </a:lnTo>
                    <a:lnTo>
                      <a:pt x="1970" y="985"/>
                    </a:lnTo>
                    <a:lnTo>
                      <a:pt x="2226" y="599"/>
                    </a:lnTo>
                    <a:lnTo>
                      <a:pt x="2226" y="599"/>
                    </a:lnTo>
                    <a:lnTo>
                      <a:pt x="2269" y="514"/>
                    </a:lnTo>
                    <a:lnTo>
                      <a:pt x="2269" y="385"/>
                    </a:lnTo>
                    <a:lnTo>
                      <a:pt x="2226" y="214"/>
                    </a:lnTo>
                    <a:lnTo>
                      <a:pt x="2055" y="86"/>
                    </a:lnTo>
                    <a:lnTo>
                      <a:pt x="1970" y="43"/>
                    </a:lnTo>
                    <a:lnTo>
                      <a:pt x="18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 name="Group 46">
            <a:extLst>
              <a:ext uri="{FF2B5EF4-FFF2-40B4-BE49-F238E27FC236}">
                <a16:creationId xmlns:a16="http://schemas.microsoft.com/office/drawing/2014/main" id="{769DFFC6-84A2-48D3-D608-4146CCD6F237}"/>
              </a:ext>
            </a:extLst>
          </p:cNvPr>
          <p:cNvGrpSpPr/>
          <p:nvPr/>
        </p:nvGrpSpPr>
        <p:grpSpPr>
          <a:xfrm>
            <a:off x="1687063" y="2537839"/>
            <a:ext cx="5357206" cy="1256290"/>
            <a:chOff x="311419" y="3386316"/>
            <a:chExt cx="4009979" cy="1139599"/>
          </a:xfrm>
        </p:grpSpPr>
        <p:grpSp>
          <p:nvGrpSpPr>
            <p:cNvPr id="48" name="Group 47">
              <a:extLst>
                <a:ext uri="{FF2B5EF4-FFF2-40B4-BE49-F238E27FC236}">
                  <a16:creationId xmlns:a16="http://schemas.microsoft.com/office/drawing/2014/main" id="{45E720A9-F1BE-A798-2FB5-7CE3F7218230}"/>
                </a:ext>
              </a:extLst>
            </p:cNvPr>
            <p:cNvGrpSpPr/>
            <p:nvPr/>
          </p:nvGrpSpPr>
          <p:grpSpPr>
            <a:xfrm>
              <a:off x="405311" y="3551949"/>
              <a:ext cx="3916087" cy="973966"/>
              <a:chOff x="-524047" y="190884"/>
              <a:chExt cx="11932920" cy="1724546"/>
            </a:xfrm>
          </p:grpSpPr>
          <p:sp>
            <p:nvSpPr>
              <p:cNvPr id="50" name="Rectangle 93">
                <a:extLst>
                  <a:ext uri="{FF2B5EF4-FFF2-40B4-BE49-F238E27FC236}">
                    <a16:creationId xmlns:a16="http://schemas.microsoft.com/office/drawing/2014/main" id="{F885FFB3-9343-E7DB-357C-14063679A395}"/>
                  </a:ext>
                </a:extLst>
              </p:cNvPr>
              <p:cNvSpPr/>
              <p:nvPr/>
            </p:nvSpPr>
            <p:spPr>
              <a:xfrm>
                <a:off x="-524047" y="204649"/>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ln>
                <a:extLst>
                  <a:ext uri="{C807C97D-BFC1-408E-A445-0C87EB9F89A2}">
                    <ask:lineSketchStyleProps xmlns:ask="http://schemas.microsoft.com/office/drawing/2018/sketchyshapes" sd="1018328812">
                      <a:prstGeom prst="rect">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500" b="0" i="0" u="none" strike="noStrike" kern="1200" cap="none" spc="0" normalizeH="0" baseline="0" noProof="0">
                  <a:ln>
                    <a:noFill/>
                  </a:ln>
                  <a:solidFill>
                    <a:srgbClr val="43671B"/>
                  </a:solidFill>
                  <a:effectLst/>
                  <a:uLnTx/>
                  <a:uFillTx/>
                  <a:latin typeface="Calibri" panose="020F0502020204030204"/>
                  <a:ea typeface="+mn-ea"/>
                  <a:cs typeface="+mn-cs"/>
                </a:endParaRPr>
              </a:p>
            </p:txBody>
          </p:sp>
          <p:sp>
            <p:nvSpPr>
              <p:cNvPr id="51" name="TextBox 50">
                <a:extLst>
                  <a:ext uri="{FF2B5EF4-FFF2-40B4-BE49-F238E27FC236}">
                    <a16:creationId xmlns:a16="http://schemas.microsoft.com/office/drawing/2014/main" id="{2FD20B98-52FF-BA73-DBB5-6633CB802B94}"/>
                  </a:ext>
                </a:extLst>
              </p:cNvPr>
              <p:cNvSpPr txBox="1"/>
              <p:nvPr/>
            </p:nvSpPr>
            <p:spPr>
              <a:xfrm>
                <a:off x="3169265" y="190884"/>
                <a:ext cx="5722031" cy="1507748"/>
              </a:xfrm>
              <a:prstGeom prst="rect">
                <a:avLst/>
              </a:prstGeom>
              <a:noFill/>
            </p:spPr>
            <p:txBody>
              <a:bodyPr wrap="square">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lang="en-US" altLang="en-US" sz="5500" b="1">
                    <a:ln w="0"/>
                    <a:solidFill>
                      <a:schemeClr val="accent5"/>
                    </a:solidFill>
                    <a:effectLst>
                      <a:outerShdw blurRad="38100" dist="19050" dir="2700000" algn="tl" rotWithShape="0">
                        <a:schemeClr val="dk1">
                          <a:alpha val="40000"/>
                        </a:schemeClr>
                      </a:outerShdw>
                    </a:effectLst>
                    <a:latin typeface="UTM Avo" panose="02040603050506020204" pitchFamily="18" charset="0"/>
                  </a:rPr>
                  <a:t>5</a:t>
                </a:r>
                <a:endParaRPr kumimoji="0" lang="en-US" altLang="en-US" sz="5500" b="1" i="0" u="none" strike="noStrike" kern="1200" normalizeH="0" baseline="0" noProof="0" dirty="0">
                  <a:ln w="0"/>
                  <a:solidFill>
                    <a:schemeClr val="accent5"/>
                  </a:solidFill>
                  <a:effectLst>
                    <a:outerShdw blurRad="38100" dist="19050" dir="2700000" algn="tl" rotWithShape="0">
                      <a:schemeClr val="dk1">
                        <a:alpha val="40000"/>
                      </a:schemeClr>
                    </a:outerShdw>
                  </a:effectLst>
                  <a:uLnTx/>
                  <a:uFillTx/>
                  <a:latin typeface="UTM Avo" panose="02040603050506020204" pitchFamily="18" charset="0"/>
                  <a:ea typeface="+mn-ea"/>
                  <a:cs typeface="+mn-cs"/>
                </a:endParaRPr>
              </a:p>
            </p:txBody>
          </p:sp>
        </p:grpSp>
        <p:sp>
          <p:nvSpPr>
            <p:cNvPr id="49" name="Google Shape;3606;p43">
              <a:extLst>
                <a:ext uri="{FF2B5EF4-FFF2-40B4-BE49-F238E27FC236}">
                  <a16:creationId xmlns:a16="http://schemas.microsoft.com/office/drawing/2014/main" id="{622A6404-8D5E-D20F-D851-3C5F89FAE0C1}"/>
                </a:ext>
              </a:extLst>
            </p:cNvPr>
            <p:cNvSpPr/>
            <p:nvPr/>
          </p:nvSpPr>
          <p:spPr>
            <a:xfrm>
              <a:off x="311419" y="3386316"/>
              <a:ext cx="918025" cy="1042459"/>
            </a:xfrm>
            <a:prstGeom prst="ellipse">
              <a:avLst/>
            </a:prstGeom>
            <a:solidFill>
              <a:srgbClr val="FFC000"/>
            </a:solidFill>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5500">
                  <a:solidFill>
                    <a:srgbClr val="FFFF00"/>
                  </a:solidFill>
                  <a:latin typeface="#9Slide07 Cadena" panose="02000503000000020004" pitchFamily="2" charset="0"/>
                </a:rPr>
                <a:t>A</a:t>
              </a:r>
              <a:endParaRPr sz="5500">
                <a:solidFill>
                  <a:srgbClr val="FFFF00"/>
                </a:solidFill>
                <a:latin typeface="#9Slide07 Cadena" panose="02000503000000020004" pitchFamily="2" charset="0"/>
              </a:endParaRPr>
            </a:p>
          </p:txBody>
        </p:sp>
      </p:grpSp>
      <p:grpSp>
        <p:nvGrpSpPr>
          <p:cNvPr id="52" name="Group 51">
            <a:extLst>
              <a:ext uri="{FF2B5EF4-FFF2-40B4-BE49-F238E27FC236}">
                <a16:creationId xmlns:a16="http://schemas.microsoft.com/office/drawing/2014/main" id="{18980710-187F-BD20-E923-9868087331FF}"/>
              </a:ext>
            </a:extLst>
          </p:cNvPr>
          <p:cNvGrpSpPr/>
          <p:nvPr/>
        </p:nvGrpSpPr>
        <p:grpSpPr>
          <a:xfrm>
            <a:off x="3431765" y="4273001"/>
            <a:ext cx="5374605" cy="1197950"/>
            <a:chOff x="264580" y="1643820"/>
            <a:chExt cx="4235200" cy="1087605"/>
          </a:xfrm>
        </p:grpSpPr>
        <p:grpSp>
          <p:nvGrpSpPr>
            <p:cNvPr id="53" name="Group 52">
              <a:extLst>
                <a:ext uri="{FF2B5EF4-FFF2-40B4-BE49-F238E27FC236}">
                  <a16:creationId xmlns:a16="http://schemas.microsoft.com/office/drawing/2014/main" id="{6B87BB19-2064-4F03-EE08-B1151B96760C}"/>
                </a:ext>
              </a:extLst>
            </p:cNvPr>
            <p:cNvGrpSpPr/>
            <p:nvPr/>
          </p:nvGrpSpPr>
          <p:grpSpPr>
            <a:xfrm>
              <a:off x="655913" y="1706624"/>
              <a:ext cx="3843867" cy="1024801"/>
              <a:chOff x="129540" y="24240"/>
              <a:chExt cx="11932920" cy="1814557"/>
            </a:xfrm>
          </p:grpSpPr>
          <p:sp>
            <p:nvSpPr>
              <p:cNvPr id="55" name="Rectangle 98">
                <a:extLst>
                  <a:ext uri="{FF2B5EF4-FFF2-40B4-BE49-F238E27FC236}">
                    <a16:creationId xmlns:a16="http://schemas.microsoft.com/office/drawing/2014/main" id="{1887E11C-1631-8EE4-F35A-EB45BD63E33E}"/>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ln>
                <a:extLst>
                  <a:ext uri="{C807C97D-BFC1-408E-A445-0C87EB9F89A2}">
                    <ask:lineSketchStyleProps xmlns:ask="http://schemas.microsoft.com/office/drawing/2018/sketchyshapes" sd="1018328812">
                      <a:prstGeom prst="rect">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500" i="0" u="none" strike="noStrike" kern="1200" cap="none" spc="0" normalizeH="0" baseline="0" noProof="0">
                  <a:ln>
                    <a:noFill/>
                  </a:ln>
                  <a:solidFill>
                    <a:srgbClr val="43671B"/>
                  </a:solidFill>
                  <a:effectLst/>
                  <a:uLnTx/>
                  <a:uFillTx/>
                  <a:latin typeface="Calibri" panose="020F0502020204030204"/>
                  <a:ea typeface="+mn-ea"/>
                  <a:cs typeface="+mn-cs"/>
                </a:endParaRPr>
              </a:p>
            </p:txBody>
          </p:sp>
          <p:sp>
            <p:nvSpPr>
              <p:cNvPr id="56" name="TextBox 55">
                <a:extLst>
                  <a:ext uri="{FF2B5EF4-FFF2-40B4-BE49-F238E27FC236}">
                    <a16:creationId xmlns:a16="http://schemas.microsoft.com/office/drawing/2014/main" id="{128A85DC-2F41-D16E-9DC3-2790EF2DB245}"/>
                  </a:ext>
                </a:extLst>
              </p:cNvPr>
              <p:cNvSpPr txBox="1"/>
              <p:nvPr/>
            </p:nvSpPr>
            <p:spPr>
              <a:xfrm>
                <a:off x="183113" y="24240"/>
                <a:ext cx="11221897" cy="1509035"/>
              </a:xfrm>
              <a:prstGeom prst="rect">
                <a:avLst/>
              </a:prstGeom>
              <a:noFill/>
            </p:spPr>
            <p:txBody>
              <a:bodyPr wrap="square">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lang="en-US" altLang="en-US" sz="5500" b="1">
                    <a:ln w="0"/>
                    <a:solidFill>
                      <a:schemeClr val="accent5"/>
                    </a:solidFill>
                    <a:effectLst>
                      <a:outerShdw blurRad="38100" dist="19050" dir="2700000" algn="tl" rotWithShape="0">
                        <a:schemeClr val="dk1">
                          <a:alpha val="40000"/>
                        </a:schemeClr>
                      </a:outerShdw>
                    </a:effectLst>
                    <a:latin typeface="UTM Avo" panose="02040603050506020204" pitchFamily="18" charset="0"/>
                  </a:rPr>
                  <a:t>4</a:t>
                </a:r>
                <a:endParaRPr kumimoji="0" lang="en-US" altLang="en-US" sz="5500" b="1" i="0" u="none" strike="noStrike" kern="1200" normalizeH="0" baseline="0" noProof="0" dirty="0">
                  <a:ln w="0"/>
                  <a:solidFill>
                    <a:schemeClr val="accent5"/>
                  </a:solidFill>
                  <a:effectLst>
                    <a:outerShdw blurRad="38100" dist="19050" dir="2700000" algn="tl" rotWithShape="0">
                      <a:schemeClr val="dk1">
                        <a:alpha val="40000"/>
                      </a:schemeClr>
                    </a:outerShdw>
                  </a:effectLst>
                  <a:uLnTx/>
                  <a:uFillTx/>
                  <a:latin typeface="UTM Avo" panose="02040603050506020204" pitchFamily="18" charset="0"/>
                  <a:ea typeface="+mn-ea"/>
                  <a:cs typeface="+mn-cs"/>
                </a:endParaRPr>
              </a:p>
            </p:txBody>
          </p:sp>
        </p:grpSp>
        <p:sp>
          <p:nvSpPr>
            <p:cNvPr id="54" name="Google Shape;3606;p43">
              <a:extLst>
                <a:ext uri="{FF2B5EF4-FFF2-40B4-BE49-F238E27FC236}">
                  <a16:creationId xmlns:a16="http://schemas.microsoft.com/office/drawing/2014/main" id="{44342317-34B6-BB5B-D871-6153A4594B25}"/>
                </a:ext>
              </a:extLst>
            </p:cNvPr>
            <p:cNvSpPr/>
            <p:nvPr/>
          </p:nvSpPr>
          <p:spPr>
            <a:xfrm>
              <a:off x="264580" y="1643820"/>
              <a:ext cx="918025" cy="1051871"/>
            </a:xfrm>
            <a:prstGeom prst="ellipse">
              <a:avLst/>
            </a:prstGeom>
            <a:solidFill>
              <a:srgbClr val="FFC000"/>
            </a:solidFill>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5500">
                  <a:solidFill>
                    <a:srgbClr val="CA3659"/>
                  </a:solidFill>
                  <a:latin typeface="#9Slide07 Cadena" panose="02000503000000020004" pitchFamily="2" charset="0"/>
                </a:rPr>
                <a:t>B</a:t>
              </a:r>
              <a:endParaRPr sz="5500">
                <a:solidFill>
                  <a:srgbClr val="CA3659"/>
                </a:solidFill>
                <a:latin typeface="#9Slide07 Cadena" panose="02000503000000020004" pitchFamily="2" charset="0"/>
              </a:endParaRPr>
            </a:p>
          </p:txBody>
        </p:sp>
      </p:grpSp>
      <p:pic>
        <p:nvPicPr>
          <p:cNvPr id="57" name="Picture 56">
            <a:extLst>
              <a:ext uri="{FF2B5EF4-FFF2-40B4-BE49-F238E27FC236}">
                <a16:creationId xmlns:a16="http://schemas.microsoft.com/office/drawing/2014/main" id="{3351CAF7-8DD4-5835-B63D-6CAF949AD9C6}"/>
              </a:ext>
            </a:extLst>
          </p:cNvPr>
          <p:cNvPicPr>
            <a:picLocks noChangeAspect="1"/>
          </p:cNvPicPr>
          <p:nvPr/>
        </p:nvPicPr>
        <p:blipFill>
          <a:blip r:embed="rId4"/>
          <a:stretch>
            <a:fillRect/>
          </a:stretch>
        </p:blipFill>
        <p:spPr>
          <a:xfrm>
            <a:off x="8299769" y="3226427"/>
            <a:ext cx="4535164" cy="3631573"/>
          </a:xfrm>
          <a:prstGeom prst="rect">
            <a:avLst/>
          </a:prstGeom>
        </p:spPr>
      </p:pic>
    </p:spTree>
    <p:extLst>
      <p:ext uri="{BB962C8B-B14F-4D97-AF65-F5344CB8AC3E}">
        <p14:creationId xmlns:p14="http://schemas.microsoft.com/office/powerpoint/2010/main" val="410975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randombar(horizontal)">
                                      <p:cBhvr>
                                        <p:cTn id="11" dur="500"/>
                                        <p:tgtEl>
                                          <p:spTgt spid="47"/>
                                        </p:tgtEl>
                                      </p:cBhvr>
                                    </p:animEffect>
                                  </p:childTnLst>
                                </p:cTn>
                              </p:par>
                              <p:par>
                                <p:cTn id="12" presetID="14" presetClass="entr" presetSubtype="10" fill="hold" nodeType="with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randombar(horizontal)">
                                      <p:cBhvr>
                                        <p:cTn id="14" dur="500"/>
                                        <p:tgtEl>
                                          <p:spTgt spid="5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nodeType="clickEffect">
                                  <p:stCondLst>
                                    <p:cond delay="0"/>
                                  </p:stCondLst>
                                  <p:childTnLst>
                                    <p:anim calcmode="lin" valueType="num">
                                      <p:cBhvr>
                                        <p:cTn id="18" dur="500"/>
                                        <p:tgtEl>
                                          <p:spTgt spid="47"/>
                                        </p:tgtEl>
                                        <p:attrNameLst>
                                          <p:attrName>ppt_w</p:attrName>
                                        </p:attrNameLst>
                                      </p:cBhvr>
                                      <p:tavLst>
                                        <p:tav tm="0">
                                          <p:val>
                                            <p:strVal val="ppt_w"/>
                                          </p:val>
                                        </p:tav>
                                        <p:tav tm="100000">
                                          <p:val>
                                            <p:fltVal val="0"/>
                                          </p:val>
                                        </p:tav>
                                      </p:tavLst>
                                    </p:anim>
                                    <p:anim calcmode="lin" valueType="num">
                                      <p:cBhvr>
                                        <p:cTn id="19" dur="500"/>
                                        <p:tgtEl>
                                          <p:spTgt spid="47"/>
                                        </p:tgtEl>
                                        <p:attrNameLst>
                                          <p:attrName>ppt_h</p:attrName>
                                        </p:attrNameLst>
                                      </p:cBhvr>
                                      <p:tavLst>
                                        <p:tav tm="0">
                                          <p:val>
                                            <p:strVal val="ppt_h"/>
                                          </p:val>
                                        </p:tav>
                                        <p:tav tm="100000">
                                          <p:val>
                                            <p:fltVal val="0"/>
                                          </p:val>
                                        </p:tav>
                                      </p:tavLst>
                                    </p:anim>
                                    <p:animEffect transition="out" filter="fade">
                                      <p:cBhvr>
                                        <p:cTn id="20" dur="500"/>
                                        <p:tgtEl>
                                          <p:spTgt spid="47"/>
                                        </p:tgtEl>
                                      </p:cBhvr>
                                    </p:animEffect>
                                    <p:set>
                                      <p:cBhvr>
                                        <p:cTn id="21" dur="1" fill="hold">
                                          <p:stCondLst>
                                            <p:cond delay="499"/>
                                          </p:stCondLst>
                                        </p:cTn>
                                        <p:tgtEl>
                                          <p:spTgt spid="47"/>
                                        </p:tgtEl>
                                        <p:attrNameLst>
                                          <p:attrName>style.visibility</p:attrName>
                                        </p:attrNameLst>
                                      </p:cBhvr>
                                      <p:to>
                                        <p:strVal val="hidden"/>
                                      </p:to>
                                    </p:set>
                                  </p:childTnLst>
                                </p:cTn>
                              </p:par>
                            </p:childTnLst>
                          </p:cTn>
                        </p:par>
                        <p:par>
                          <p:cTn id="22" fill="hold">
                            <p:stCondLst>
                              <p:cond delay="500"/>
                            </p:stCondLst>
                            <p:childTnLst>
                              <p:par>
                                <p:cTn id="23" presetID="42"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856930" y="3608179"/>
            <a:ext cx="4335070" cy="3743597"/>
          </a:xfrm>
          <a:prstGeom prst="rect">
            <a:avLst/>
          </a:prstGeom>
        </p:spPr>
      </p:pic>
      <p:pic>
        <p:nvPicPr>
          <p:cNvPr id="6" name="Picture 5">
            <a:extLst>
              <a:ext uri="{FF2B5EF4-FFF2-40B4-BE49-F238E27FC236}">
                <a16:creationId xmlns:a16="http://schemas.microsoft.com/office/drawing/2014/main" id="{416AA52A-2568-3B14-1382-2943F1A7FFD1}"/>
              </a:ext>
            </a:extLst>
          </p:cNvPr>
          <p:cNvPicPr>
            <a:picLocks noChangeAspect="1"/>
          </p:cNvPicPr>
          <p:nvPr/>
        </p:nvPicPr>
        <p:blipFill>
          <a:blip r:embed="rId3"/>
          <a:stretch>
            <a:fillRect/>
          </a:stretch>
        </p:blipFill>
        <p:spPr>
          <a:xfrm>
            <a:off x="37361" y="-123919"/>
            <a:ext cx="1523956" cy="1508868"/>
          </a:xfrm>
          <a:prstGeom prst="rect">
            <a:avLst/>
          </a:prstGeom>
        </p:spPr>
      </p:pic>
      <p:sp>
        <p:nvSpPr>
          <p:cNvPr id="7" name="TextBox 6"/>
          <p:cNvSpPr txBox="1"/>
          <p:nvPr/>
        </p:nvSpPr>
        <p:spPr>
          <a:xfrm>
            <a:off x="4151376" y="715702"/>
            <a:ext cx="3163824" cy="1862048"/>
          </a:xfrm>
          <a:prstGeom prst="rect">
            <a:avLst/>
          </a:prstGeom>
          <a:noFill/>
        </p:spPr>
        <p:txBody>
          <a:bodyPr wrap="square" rtlCol="0">
            <a:spAutoFit/>
          </a:bodyPr>
          <a:lstStyle/>
          <a:p>
            <a:pPr algn="ctr"/>
            <a:r>
              <a:rPr lang="en-US" sz="11500" dirty="0" err="1">
                <a:solidFill>
                  <a:srgbClr val="FFC000"/>
                </a:solidFill>
                <a:effectLst>
                  <a:outerShdw blurRad="38100" dist="38100" dir="2700000" algn="tl">
                    <a:srgbClr val="000000">
                      <a:alpha val="43137"/>
                    </a:srgbClr>
                  </a:outerShdw>
                </a:effectLst>
                <a:latin typeface="SVN-Lobster" panose="02040603050506020204" pitchFamily="18" charset="0"/>
              </a:rPr>
              <a:t>Toán</a:t>
            </a:r>
            <a:r>
              <a:rPr lang="en-US" sz="11500" dirty="0">
                <a:solidFill>
                  <a:srgbClr val="FFC000"/>
                </a:solidFill>
                <a:effectLst>
                  <a:outerShdw blurRad="38100" dist="38100" dir="2700000" algn="tl">
                    <a:srgbClr val="000000">
                      <a:alpha val="43137"/>
                    </a:srgbClr>
                  </a:outerShdw>
                </a:effectLst>
                <a:latin typeface="SVN-Lobster" panose="02040603050506020204" pitchFamily="18" charset="0"/>
              </a:rPr>
              <a:t> </a:t>
            </a:r>
          </a:p>
        </p:txBody>
      </p:sp>
      <p:sp>
        <p:nvSpPr>
          <p:cNvPr id="14" name="TextBox 13"/>
          <p:cNvSpPr txBox="1"/>
          <p:nvPr/>
        </p:nvSpPr>
        <p:spPr>
          <a:xfrm>
            <a:off x="5155625" y="4571395"/>
            <a:ext cx="3072384" cy="646331"/>
          </a:xfrm>
          <a:prstGeom prst="rect">
            <a:avLst/>
          </a:prstGeom>
          <a:noFill/>
        </p:spPr>
        <p:txBody>
          <a:bodyPr wrap="square" rtlCol="0">
            <a:spAutoFit/>
          </a:bodyPr>
          <a:lstStyle/>
          <a:p>
            <a:r>
              <a:rPr lang="en-US" sz="3600" dirty="0">
                <a:solidFill>
                  <a:srgbClr val="002060"/>
                </a:solidFill>
                <a:latin typeface="UTM Hanzel" panose="02040603050506020204" pitchFamily="18" charset="0"/>
              </a:rPr>
              <a:t>(Trang 22)</a:t>
            </a:r>
          </a:p>
        </p:txBody>
      </p:sp>
      <p:pic>
        <p:nvPicPr>
          <p:cNvPr id="15" name="Picture 14"/>
          <p:cNvPicPr>
            <a:picLocks noChangeAspect="1"/>
          </p:cNvPicPr>
          <p:nvPr/>
        </p:nvPicPr>
        <p:blipFill rotWithShape="1">
          <a:blip r:embed="rId4"/>
          <a:srcRect l="5699" t="5185" r="3942" b="38374"/>
          <a:stretch/>
        </p:blipFill>
        <p:spPr>
          <a:xfrm>
            <a:off x="1858618" y="2286605"/>
            <a:ext cx="7971182" cy="2284790"/>
          </a:xfrm>
          <a:prstGeom prst="rect">
            <a:avLst/>
          </a:prstGeom>
        </p:spPr>
      </p:pic>
    </p:spTree>
    <p:extLst>
      <p:ext uri="{BB962C8B-B14F-4D97-AF65-F5344CB8AC3E}">
        <p14:creationId xmlns:p14="http://schemas.microsoft.com/office/powerpoint/2010/main" val="165068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33856" y="1471371"/>
            <a:ext cx="9930384" cy="3970318"/>
          </a:xfrm>
          <a:prstGeom prst="rect">
            <a:avLst/>
          </a:prstGeom>
          <a:noFill/>
        </p:spPr>
        <p:txBody>
          <a:bodyPr wrap="square" rtlCol="0">
            <a:spAutoFit/>
          </a:bodyPr>
          <a:lstStyle/>
          <a:p>
            <a:pPr algn="just"/>
            <a:r>
              <a:rPr lang="en-US" sz="3600">
                <a:solidFill>
                  <a:schemeClr val="accent4">
                    <a:lumMod val="75000"/>
                  </a:schemeClr>
                </a:solidFill>
                <a:latin typeface="UTM American Sans" panose="02040603050506020204" pitchFamily="18" charset="0"/>
              </a:rPr>
              <a:t>- Củng cố bảng nhân 2, bảng chia 2.</a:t>
            </a:r>
          </a:p>
          <a:p>
            <a:pPr algn="just"/>
            <a:r>
              <a:rPr lang="en-US" sz="3600">
                <a:solidFill>
                  <a:schemeClr val="accent4">
                    <a:lumMod val="75000"/>
                  </a:schemeClr>
                </a:solidFill>
                <a:latin typeface="UTM American Sans" panose="02040603050506020204" pitchFamily="18" charset="0"/>
              </a:rPr>
              <a:t>- Củng cố thực hiện tính trường hợp có 2 hoặc 3 dấu phép tính.</a:t>
            </a:r>
          </a:p>
          <a:p>
            <a:pPr algn="just"/>
            <a:r>
              <a:rPr lang="en-US" sz="3600">
                <a:solidFill>
                  <a:schemeClr val="accent4">
                    <a:lumMod val="75000"/>
                  </a:schemeClr>
                </a:solidFill>
                <a:latin typeface="UTM American Sans" panose="02040603050506020204" pitchFamily="18" charset="0"/>
              </a:rPr>
              <a:t>- Vận dụng tính nhẩm và giải toán có lời văn.</a:t>
            </a:r>
          </a:p>
          <a:p>
            <a:pPr algn="just"/>
            <a:r>
              <a:rPr lang="en-US" sz="3600">
                <a:solidFill>
                  <a:schemeClr val="accent4">
                    <a:lumMod val="75000"/>
                  </a:schemeClr>
                </a:solidFill>
                <a:latin typeface="UTM American Sans" panose="02040603050506020204" pitchFamily="18" charset="0"/>
              </a:rPr>
              <a:t>- Phát triển năng lực giải quyết vấn đề, năng lực giao tiếp toán hoc.</a:t>
            </a:r>
          </a:p>
          <a:p>
            <a:pPr algn="just"/>
            <a:r>
              <a:rPr lang="en-US" sz="3600">
                <a:solidFill>
                  <a:schemeClr val="accent4">
                    <a:lumMod val="75000"/>
                  </a:schemeClr>
                </a:solidFill>
                <a:latin typeface="UTM American Sans" panose="02040603050506020204" pitchFamily="18" charset="0"/>
              </a:rPr>
              <a:t>- Phát triển kĩ năng hợp tác, rèn tính cẩn thận.</a:t>
            </a:r>
          </a:p>
        </p:txBody>
      </p:sp>
      <p:pic>
        <p:nvPicPr>
          <p:cNvPr id="4" name="Picture 3">
            <a:extLst>
              <a:ext uri="{FF2B5EF4-FFF2-40B4-BE49-F238E27FC236}">
                <a16:creationId xmlns:a16="http://schemas.microsoft.com/office/drawing/2014/main" id="{9A92B44E-50E4-CA56-AF07-175898A3E5D4}"/>
              </a:ext>
            </a:extLst>
          </p:cNvPr>
          <p:cNvPicPr>
            <a:picLocks noChangeAspect="1"/>
          </p:cNvPicPr>
          <p:nvPr/>
        </p:nvPicPr>
        <p:blipFill>
          <a:blip r:embed="rId2"/>
          <a:stretch>
            <a:fillRect/>
          </a:stretch>
        </p:blipFill>
        <p:spPr>
          <a:xfrm>
            <a:off x="3454098" y="266023"/>
            <a:ext cx="4925995" cy="1853345"/>
          </a:xfrm>
          <a:prstGeom prst="rect">
            <a:avLst/>
          </a:prstGeom>
        </p:spPr>
      </p:pic>
    </p:spTree>
    <p:extLst>
      <p:ext uri="{BB962C8B-B14F-4D97-AF65-F5344CB8AC3E}">
        <p14:creationId xmlns:p14="http://schemas.microsoft.com/office/powerpoint/2010/main" val="388288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5C96F048-4A9E-42E4-9725-5ACBEC462366}"/>
              </a:ext>
            </a:extLst>
          </p:cNvPr>
          <p:cNvPicPr>
            <a:picLocks noChangeAspect="1" noChangeArrowheads="1"/>
          </p:cNvPicPr>
          <p:nvPr/>
        </p:nvPicPr>
        <p:blipFill>
          <a:blip r:embed="rId2" cstate="print"/>
          <a:srcRect/>
          <a:stretch>
            <a:fillRect/>
          </a:stretch>
        </p:blipFill>
        <p:spPr bwMode="auto">
          <a:xfrm>
            <a:off x="138251" y="238438"/>
            <a:ext cx="2237784" cy="863493"/>
          </a:xfrm>
          <a:prstGeom prst="rect">
            <a:avLst/>
          </a:prstGeom>
          <a:noFill/>
        </p:spPr>
      </p:pic>
      <p:sp>
        <p:nvSpPr>
          <p:cNvPr id="3" name="Oval 2">
            <a:extLst>
              <a:ext uri="{FF2B5EF4-FFF2-40B4-BE49-F238E27FC236}">
                <a16:creationId xmlns:a16="http://schemas.microsoft.com/office/drawing/2014/main" id="{2155A534-EBB2-49E3-8AA8-B413183B4D30}"/>
              </a:ext>
            </a:extLst>
          </p:cNvPr>
          <p:cNvSpPr/>
          <p:nvPr/>
        </p:nvSpPr>
        <p:spPr>
          <a:xfrm>
            <a:off x="2679978" y="525259"/>
            <a:ext cx="616065" cy="57667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1</a:t>
            </a:r>
            <a:endParaRPr lang="vi-VN" sz="4000" b="1" dirty="0"/>
          </a:p>
        </p:txBody>
      </p:sp>
      <p:grpSp>
        <p:nvGrpSpPr>
          <p:cNvPr id="4" name="Group 3">
            <a:extLst>
              <a:ext uri="{FF2B5EF4-FFF2-40B4-BE49-F238E27FC236}">
                <a16:creationId xmlns:a16="http://schemas.microsoft.com/office/drawing/2014/main" id="{5AA1502A-EA8A-4353-86DD-AC0511A98A7F}"/>
              </a:ext>
            </a:extLst>
          </p:cNvPr>
          <p:cNvGrpSpPr/>
          <p:nvPr/>
        </p:nvGrpSpPr>
        <p:grpSpPr>
          <a:xfrm>
            <a:off x="3493729" y="525260"/>
            <a:ext cx="1699125" cy="707888"/>
            <a:chOff x="1870518" y="1440653"/>
            <a:chExt cx="1048051" cy="427077"/>
          </a:xfrm>
        </p:grpSpPr>
        <p:grpSp>
          <p:nvGrpSpPr>
            <p:cNvPr id="5" name="Group 4">
              <a:extLst>
                <a:ext uri="{FF2B5EF4-FFF2-40B4-BE49-F238E27FC236}">
                  <a16:creationId xmlns:a16="http://schemas.microsoft.com/office/drawing/2014/main" id="{703CC182-F82F-4244-AA31-675DDB88360B}"/>
                </a:ext>
              </a:extLst>
            </p:cNvPr>
            <p:cNvGrpSpPr/>
            <p:nvPr/>
          </p:nvGrpSpPr>
          <p:grpSpPr>
            <a:xfrm>
              <a:off x="1870518" y="1440654"/>
              <a:ext cx="758382" cy="427076"/>
              <a:chOff x="1870518" y="1440654"/>
              <a:chExt cx="758382" cy="427076"/>
            </a:xfrm>
          </p:grpSpPr>
          <p:sp>
            <p:nvSpPr>
              <p:cNvPr id="7" name="Rectangle: Rounded Corners 40">
                <a:extLst>
                  <a:ext uri="{FF2B5EF4-FFF2-40B4-BE49-F238E27FC236}">
                    <a16:creationId xmlns:a16="http://schemas.microsoft.com/office/drawing/2014/main" id="{9C650665-3942-48FD-B756-23DB7DEE23FC}"/>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 name="TextBox 7">
                <a:extLst>
                  <a:ext uri="{FF2B5EF4-FFF2-40B4-BE49-F238E27FC236}">
                    <a16:creationId xmlns:a16="http://schemas.microsoft.com/office/drawing/2014/main" id="{6002C2DF-0FDE-435C-BDAC-9F37791846F8}"/>
                  </a:ext>
                </a:extLst>
              </p:cNvPr>
              <p:cNvSpPr txBox="1"/>
              <p:nvPr/>
            </p:nvSpPr>
            <p:spPr>
              <a:xfrm>
                <a:off x="1969023" y="1440654"/>
                <a:ext cx="517320" cy="427076"/>
              </a:xfrm>
              <a:prstGeom prst="rect">
                <a:avLst/>
              </a:prstGeom>
              <a:noFill/>
            </p:spPr>
            <p:txBody>
              <a:bodyPr wrap="none" rtlCol="0">
                <a:spAutoFit/>
              </a:bodyPr>
              <a:lstStyle/>
              <a:p>
                <a:r>
                  <a:rPr lang="vi-VN" sz="4000" b="1" dirty="0"/>
                  <a:t>Số</a:t>
                </a:r>
              </a:p>
            </p:txBody>
          </p:sp>
        </p:grpSp>
        <p:sp>
          <p:nvSpPr>
            <p:cNvPr id="6" name="TextBox 5">
              <a:extLst>
                <a:ext uri="{FF2B5EF4-FFF2-40B4-BE49-F238E27FC236}">
                  <a16:creationId xmlns:a16="http://schemas.microsoft.com/office/drawing/2014/main" id="{B9256252-15D2-42B4-8A74-0D82E4916DC4}"/>
                </a:ext>
              </a:extLst>
            </p:cNvPr>
            <p:cNvSpPr txBox="1"/>
            <p:nvPr/>
          </p:nvSpPr>
          <p:spPr>
            <a:xfrm>
              <a:off x="2630642" y="1440653"/>
              <a:ext cx="287927" cy="389939"/>
            </a:xfrm>
            <a:prstGeom prst="rect">
              <a:avLst/>
            </a:prstGeom>
            <a:noFill/>
          </p:spPr>
          <p:txBody>
            <a:bodyPr wrap="none" rtlCol="0">
              <a:spAutoFit/>
            </a:bodyPr>
            <a:lstStyle/>
            <a:p>
              <a:r>
                <a:rPr lang="vi-VN" sz="3600" b="1" dirty="0"/>
                <a:t>?</a:t>
              </a:r>
            </a:p>
          </p:txBody>
        </p:sp>
      </p:grpSp>
      <p:graphicFrame>
        <p:nvGraphicFramePr>
          <p:cNvPr id="9" name="Table 17">
            <a:extLst>
              <a:ext uri="{FF2B5EF4-FFF2-40B4-BE49-F238E27FC236}">
                <a16:creationId xmlns:a16="http://schemas.microsoft.com/office/drawing/2014/main" id="{F59F50FF-82CB-4E48-85B6-AFC3E4268E27}"/>
              </a:ext>
            </a:extLst>
          </p:cNvPr>
          <p:cNvGraphicFramePr>
            <a:graphicFrameLocks noGrp="1"/>
          </p:cNvGraphicFramePr>
          <p:nvPr>
            <p:extLst>
              <p:ext uri="{D42A27DB-BD31-4B8C-83A1-F6EECF244321}">
                <p14:modId xmlns:p14="http://schemas.microsoft.com/office/powerpoint/2010/main" val="461802488"/>
              </p:ext>
            </p:extLst>
          </p:nvPr>
        </p:nvGraphicFramePr>
        <p:xfrm>
          <a:off x="1978480" y="1598489"/>
          <a:ext cx="8235043" cy="1830511"/>
        </p:xfrm>
        <a:graphic>
          <a:graphicData uri="http://schemas.openxmlformats.org/drawingml/2006/table">
            <a:tbl>
              <a:tblPr firstRow="1" bandRow="1">
                <a:tableStyleId>{2D5ABB26-0587-4C30-8999-92F81FD0307C}</a:tableStyleId>
              </a:tblPr>
              <a:tblGrid>
                <a:gridCol w="1765666">
                  <a:extLst>
                    <a:ext uri="{9D8B030D-6E8A-4147-A177-3AD203B41FA5}">
                      <a16:colId xmlns:a16="http://schemas.microsoft.com/office/drawing/2014/main" val="3750429237"/>
                    </a:ext>
                  </a:extLst>
                </a:gridCol>
                <a:gridCol w="1011898">
                  <a:extLst>
                    <a:ext uri="{9D8B030D-6E8A-4147-A177-3AD203B41FA5}">
                      <a16:colId xmlns:a16="http://schemas.microsoft.com/office/drawing/2014/main" val="892396866"/>
                    </a:ext>
                  </a:extLst>
                </a:gridCol>
                <a:gridCol w="1023275">
                  <a:extLst>
                    <a:ext uri="{9D8B030D-6E8A-4147-A177-3AD203B41FA5}">
                      <a16:colId xmlns:a16="http://schemas.microsoft.com/office/drawing/2014/main" val="1994511951"/>
                    </a:ext>
                  </a:extLst>
                </a:gridCol>
                <a:gridCol w="1085295">
                  <a:extLst>
                    <a:ext uri="{9D8B030D-6E8A-4147-A177-3AD203B41FA5}">
                      <a16:colId xmlns:a16="http://schemas.microsoft.com/office/drawing/2014/main" val="1764713203"/>
                    </a:ext>
                  </a:extLst>
                </a:gridCol>
                <a:gridCol w="1116303">
                  <a:extLst>
                    <a:ext uri="{9D8B030D-6E8A-4147-A177-3AD203B41FA5}">
                      <a16:colId xmlns:a16="http://schemas.microsoft.com/office/drawing/2014/main" val="2253912237"/>
                    </a:ext>
                  </a:extLst>
                </a:gridCol>
                <a:gridCol w="1116303">
                  <a:extLst>
                    <a:ext uri="{9D8B030D-6E8A-4147-A177-3AD203B41FA5}">
                      <a16:colId xmlns:a16="http://schemas.microsoft.com/office/drawing/2014/main" val="1514898112"/>
                    </a:ext>
                  </a:extLst>
                </a:gridCol>
                <a:gridCol w="1116303">
                  <a:extLst>
                    <a:ext uri="{9D8B030D-6E8A-4147-A177-3AD203B41FA5}">
                      <a16:colId xmlns:a16="http://schemas.microsoft.com/office/drawing/2014/main" val="177573286"/>
                    </a:ext>
                  </a:extLst>
                </a:gridCol>
              </a:tblGrid>
              <a:tr h="597884">
                <a:tc>
                  <a:txBody>
                    <a:bodyPr/>
                    <a:lstStyle/>
                    <a:p>
                      <a:pPr algn="ctr"/>
                      <a:r>
                        <a:rPr lang="vi-VN" sz="2800" dirty="0"/>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933725870"/>
                  </a:ext>
                </a:extLst>
              </a:tr>
              <a:tr h="597884">
                <a:tc>
                  <a:txBody>
                    <a:bodyPr/>
                    <a:lstStyle/>
                    <a:p>
                      <a:pPr algn="ctr"/>
                      <a:r>
                        <a:rPr lang="vi-VN" sz="2800" dirty="0"/>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4</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6</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5</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8</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9</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10</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2854868410"/>
                  </a:ext>
                </a:extLst>
              </a:tr>
              <a:tr h="634743">
                <a:tc>
                  <a:txBody>
                    <a:bodyPr/>
                    <a:lstStyle/>
                    <a:p>
                      <a:pPr algn="ctr"/>
                      <a:r>
                        <a:rPr lang="vi-VN" sz="2800" dirty="0"/>
                        <a:t>Tích</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8</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p:sp>
        <p:nvSpPr>
          <p:cNvPr id="10" name="TextBox 9">
            <a:extLst>
              <a:ext uri="{FF2B5EF4-FFF2-40B4-BE49-F238E27FC236}">
                <a16:creationId xmlns:a16="http://schemas.microsoft.com/office/drawing/2014/main" id="{911C4983-9467-4392-A27B-3524CDAB76F9}"/>
              </a:ext>
            </a:extLst>
          </p:cNvPr>
          <p:cNvSpPr txBox="1"/>
          <p:nvPr/>
        </p:nvSpPr>
        <p:spPr>
          <a:xfrm>
            <a:off x="4869200" y="2844225"/>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12</a:t>
            </a:r>
          </a:p>
        </p:txBody>
      </p:sp>
      <p:sp>
        <p:nvSpPr>
          <p:cNvPr id="11" name="TextBox 10">
            <a:extLst>
              <a:ext uri="{FF2B5EF4-FFF2-40B4-BE49-F238E27FC236}">
                <a16:creationId xmlns:a16="http://schemas.microsoft.com/office/drawing/2014/main" id="{E1C0A655-2A55-41AA-B88B-F9D5FC1DF13A}"/>
              </a:ext>
            </a:extLst>
          </p:cNvPr>
          <p:cNvSpPr txBox="1"/>
          <p:nvPr/>
        </p:nvSpPr>
        <p:spPr>
          <a:xfrm>
            <a:off x="5921933" y="2839244"/>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10</a:t>
            </a:r>
          </a:p>
        </p:txBody>
      </p:sp>
      <p:sp>
        <p:nvSpPr>
          <p:cNvPr id="12" name="TextBox 11">
            <a:extLst>
              <a:ext uri="{FF2B5EF4-FFF2-40B4-BE49-F238E27FC236}">
                <a16:creationId xmlns:a16="http://schemas.microsoft.com/office/drawing/2014/main" id="{22EA18D8-8DD1-4CE6-957F-99FAFC31A75D}"/>
              </a:ext>
            </a:extLst>
          </p:cNvPr>
          <p:cNvSpPr txBox="1"/>
          <p:nvPr/>
        </p:nvSpPr>
        <p:spPr>
          <a:xfrm>
            <a:off x="7010044" y="2834263"/>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16</a:t>
            </a:r>
          </a:p>
        </p:txBody>
      </p:sp>
      <p:sp>
        <p:nvSpPr>
          <p:cNvPr id="13" name="TextBox 12">
            <a:extLst>
              <a:ext uri="{FF2B5EF4-FFF2-40B4-BE49-F238E27FC236}">
                <a16:creationId xmlns:a16="http://schemas.microsoft.com/office/drawing/2014/main" id="{250815CA-38BE-482D-82BE-585A5614CF31}"/>
              </a:ext>
            </a:extLst>
          </p:cNvPr>
          <p:cNvSpPr txBox="1"/>
          <p:nvPr/>
        </p:nvSpPr>
        <p:spPr>
          <a:xfrm>
            <a:off x="8125369" y="2829282"/>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18</a:t>
            </a:r>
          </a:p>
        </p:txBody>
      </p:sp>
      <p:sp>
        <p:nvSpPr>
          <p:cNvPr id="14" name="TextBox 13">
            <a:extLst>
              <a:ext uri="{FF2B5EF4-FFF2-40B4-BE49-F238E27FC236}">
                <a16:creationId xmlns:a16="http://schemas.microsoft.com/office/drawing/2014/main" id="{931C7202-C140-4B29-B9C5-8E27B91FD76F}"/>
              </a:ext>
            </a:extLst>
          </p:cNvPr>
          <p:cNvSpPr txBox="1"/>
          <p:nvPr/>
        </p:nvSpPr>
        <p:spPr>
          <a:xfrm>
            <a:off x="9308728" y="2824301"/>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20</a:t>
            </a:r>
          </a:p>
        </p:txBody>
      </p:sp>
      <p:sp>
        <p:nvSpPr>
          <p:cNvPr id="15" name="TextBox 14">
            <a:extLst>
              <a:ext uri="{FF2B5EF4-FFF2-40B4-BE49-F238E27FC236}">
                <a16:creationId xmlns:a16="http://schemas.microsoft.com/office/drawing/2014/main" id="{EFE19124-57BC-413B-A05D-75F7B2699ADD}"/>
              </a:ext>
            </a:extLst>
          </p:cNvPr>
          <p:cNvSpPr txBox="1"/>
          <p:nvPr/>
        </p:nvSpPr>
        <p:spPr>
          <a:xfrm>
            <a:off x="1077010" y="1598489"/>
            <a:ext cx="505267" cy="523220"/>
          </a:xfrm>
          <a:prstGeom prst="rect">
            <a:avLst/>
          </a:prstGeom>
          <a:noFill/>
        </p:spPr>
        <p:txBody>
          <a:bodyPr wrap="none" rtlCol="0">
            <a:spAutoFit/>
          </a:bodyPr>
          <a:lstStyle/>
          <a:p>
            <a:r>
              <a:rPr lang="vi-VN" sz="2800" dirty="0"/>
              <a:t>a)</a:t>
            </a:r>
          </a:p>
        </p:txBody>
      </p:sp>
      <p:sp>
        <p:nvSpPr>
          <p:cNvPr id="16" name="TextBox 15">
            <a:extLst>
              <a:ext uri="{FF2B5EF4-FFF2-40B4-BE49-F238E27FC236}">
                <a16:creationId xmlns:a16="http://schemas.microsoft.com/office/drawing/2014/main" id="{52A07B63-F68A-4286-8641-95E92C8993F0}"/>
              </a:ext>
            </a:extLst>
          </p:cNvPr>
          <p:cNvSpPr txBox="1"/>
          <p:nvPr/>
        </p:nvSpPr>
        <p:spPr>
          <a:xfrm>
            <a:off x="1077009" y="3666774"/>
            <a:ext cx="505267" cy="523220"/>
          </a:xfrm>
          <a:prstGeom prst="rect">
            <a:avLst/>
          </a:prstGeom>
          <a:noFill/>
        </p:spPr>
        <p:txBody>
          <a:bodyPr wrap="none" rtlCol="0">
            <a:spAutoFit/>
          </a:bodyPr>
          <a:lstStyle/>
          <a:p>
            <a:r>
              <a:rPr lang="vi-VN" sz="2800" dirty="0"/>
              <a:t>b)</a:t>
            </a:r>
          </a:p>
        </p:txBody>
      </p:sp>
      <p:graphicFrame>
        <p:nvGraphicFramePr>
          <p:cNvPr id="17" name="Table 17">
            <a:extLst>
              <a:ext uri="{FF2B5EF4-FFF2-40B4-BE49-F238E27FC236}">
                <a16:creationId xmlns:a16="http://schemas.microsoft.com/office/drawing/2014/main" id="{8277CB5C-81BE-493D-9E11-D2A84DD7E6A8}"/>
              </a:ext>
            </a:extLst>
          </p:cNvPr>
          <p:cNvGraphicFramePr>
            <a:graphicFrameLocks noGrp="1"/>
          </p:cNvGraphicFramePr>
          <p:nvPr>
            <p:extLst>
              <p:ext uri="{D42A27DB-BD31-4B8C-83A1-F6EECF244321}">
                <p14:modId xmlns:p14="http://schemas.microsoft.com/office/powerpoint/2010/main" val="2431788581"/>
              </p:ext>
            </p:extLst>
          </p:nvPr>
        </p:nvGraphicFramePr>
        <p:xfrm>
          <a:off x="1978480" y="3925558"/>
          <a:ext cx="8235043" cy="1996271"/>
        </p:xfrm>
        <a:graphic>
          <a:graphicData uri="http://schemas.openxmlformats.org/drawingml/2006/table">
            <a:tbl>
              <a:tblPr firstRow="1" bandRow="1">
                <a:tableStyleId>{2D5ABB26-0587-4C30-8999-92F81FD0307C}</a:tableStyleId>
              </a:tblPr>
              <a:tblGrid>
                <a:gridCol w="1765666">
                  <a:extLst>
                    <a:ext uri="{9D8B030D-6E8A-4147-A177-3AD203B41FA5}">
                      <a16:colId xmlns:a16="http://schemas.microsoft.com/office/drawing/2014/main" val="3750429237"/>
                    </a:ext>
                  </a:extLst>
                </a:gridCol>
                <a:gridCol w="1011898">
                  <a:extLst>
                    <a:ext uri="{9D8B030D-6E8A-4147-A177-3AD203B41FA5}">
                      <a16:colId xmlns:a16="http://schemas.microsoft.com/office/drawing/2014/main" val="892396866"/>
                    </a:ext>
                  </a:extLst>
                </a:gridCol>
                <a:gridCol w="1023275">
                  <a:extLst>
                    <a:ext uri="{9D8B030D-6E8A-4147-A177-3AD203B41FA5}">
                      <a16:colId xmlns:a16="http://schemas.microsoft.com/office/drawing/2014/main" val="1994511951"/>
                    </a:ext>
                  </a:extLst>
                </a:gridCol>
                <a:gridCol w="1085295">
                  <a:extLst>
                    <a:ext uri="{9D8B030D-6E8A-4147-A177-3AD203B41FA5}">
                      <a16:colId xmlns:a16="http://schemas.microsoft.com/office/drawing/2014/main" val="1764713203"/>
                    </a:ext>
                  </a:extLst>
                </a:gridCol>
                <a:gridCol w="1116303">
                  <a:extLst>
                    <a:ext uri="{9D8B030D-6E8A-4147-A177-3AD203B41FA5}">
                      <a16:colId xmlns:a16="http://schemas.microsoft.com/office/drawing/2014/main" val="2253912237"/>
                    </a:ext>
                  </a:extLst>
                </a:gridCol>
                <a:gridCol w="1116303">
                  <a:extLst>
                    <a:ext uri="{9D8B030D-6E8A-4147-A177-3AD203B41FA5}">
                      <a16:colId xmlns:a16="http://schemas.microsoft.com/office/drawing/2014/main" val="1514898112"/>
                    </a:ext>
                  </a:extLst>
                </a:gridCol>
                <a:gridCol w="1116303">
                  <a:extLst>
                    <a:ext uri="{9D8B030D-6E8A-4147-A177-3AD203B41FA5}">
                      <a16:colId xmlns:a16="http://schemas.microsoft.com/office/drawing/2014/main" val="177573286"/>
                    </a:ext>
                  </a:extLst>
                </a:gridCol>
              </a:tblGrid>
              <a:tr h="652025">
                <a:tc>
                  <a:txBody>
                    <a:bodyPr/>
                    <a:lstStyle/>
                    <a:p>
                      <a:pPr algn="ctr"/>
                      <a:r>
                        <a:rPr lang="vi-VN" sz="2800" dirty="0"/>
                        <a:t>Số bị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933725870"/>
                  </a:ext>
                </a:extLst>
              </a:tr>
              <a:tr h="652025">
                <a:tc>
                  <a:txBody>
                    <a:bodyPr/>
                    <a:lstStyle/>
                    <a:p>
                      <a:pPr algn="ctr"/>
                      <a:r>
                        <a:rPr lang="vi-VN" sz="2800" dirty="0"/>
                        <a:t>Số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2854868410"/>
                  </a:ext>
                </a:extLst>
              </a:tr>
              <a:tr h="692221">
                <a:tc>
                  <a:txBody>
                    <a:bodyPr/>
                    <a:lstStyle/>
                    <a:p>
                      <a:pPr algn="ctr"/>
                      <a:r>
                        <a:rPr lang="vi-VN" sz="2800" dirty="0"/>
                        <a:t>Thương</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algn="ctr"/>
                      <a:r>
                        <a:rPr lang="vi-VN" sz="2800" dirty="0"/>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p:sp>
        <p:nvSpPr>
          <p:cNvPr id="18" name="TextBox 17">
            <a:extLst>
              <a:ext uri="{FF2B5EF4-FFF2-40B4-BE49-F238E27FC236}">
                <a16:creationId xmlns:a16="http://schemas.microsoft.com/office/drawing/2014/main" id="{334C9750-663A-47C3-B718-238EEF88738D}"/>
              </a:ext>
            </a:extLst>
          </p:cNvPr>
          <p:cNvSpPr txBox="1"/>
          <p:nvPr/>
        </p:nvSpPr>
        <p:spPr>
          <a:xfrm>
            <a:off x="4869200"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3</a:t>
            </a:r>
          </a:p>
        </p:txBody>
      </p:sp>
      <p:sp>
        <p:nvSpPr>
          <p:cNvPr id="19" name="TextBox 18">
            <a:extLst>
              <a:ext uri="{FF2B5EF4-FFF2-40B4-BE49-F238E27FC236}">
                <a16:creationId xmlns:a16="http://schemas.microsoft.com/office/drawing/2014/main" id="{7A3F3B80-2FE3-4D00-913F-060AFFFEDB93}"/>
              </a:ext>
            </a:extLst>
          </p:cNvPr>
          <p:cNvSpPr txBox="1"/>
          <p:nvPr/>
        </p:nvSpPr>
        <p:spPr>
          <a:xfrm>
            <a:off x="5940983"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8</a:t>
            </a:r>
          </a:p>
        </p:txBody>
      </p:sp>
      <p:sp>
        <p:nvSpPr>
          <p:cNvPr id="20" name="TextBox 19">
            <a:extLst>
              <a:ext uri="{FF2B5EF4-FFF2-40B4-BE49-F238E27FC236}">
                <a16:creationId xmlns:a16="http://schemas.microsoft.com/office/drawing/2014/main" id="{E1D23206-1F5E-4415-96A4-1A4C59006688}"/>
              </a:ext>
            </a:extLst>
          </p:cNvPr>
          <p:cNvSpPr txBox="1"/>
          <p:nvPr/>
        </p:nvSpPr>
        <p:spPr>
          <a:xfrm>
            <a:off x="7010044" y="5286469"/>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10</a:t>
            </a:r>
          </a:p>
        </p:txBody>
      </p:sp>
      <p:sp>
        <p:nvSpPr>
          <p:cNvPr id="21" name="TextBox 20">
            <a:extLst>
              <a:ext uri="{FF2B5EF4-FFF2-40B4-BE49-F238E27FC236}">
                <a16:creationId xmlns:a16="http://schemas.microsoft.com/office/drawing/2014/main" id="{B04D8916-4051-48E7-9FF0-7E92BF2DFD71}"/>
              </a:ext>
            </a:extLst>
          </p:cNvPr>
          <p:cNvSpPr txBox="1"/>
          <p:nvPr/>
        </p:nvSpPr>
        <p:spPr>
          <a:xfrm>
            <a:off x="8157639" y="5278998"/>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7</a:t>
            </a:r>
          </a:p>
        </p:txBody>
      </p:sp>
      <p:sp>
        <p:nvSpPr>
          <p:cNvPr id="22" name="TextBox 21">
            <a:extLst>
              <a:ext uri="{FF2B5EF4-FFF2-40B4-BE49-F238E27FC236}">
                <a16:creationId xmlns:a16="http://schemas.microsoft.com/office/drawing/2014/main" id="{CA48F70B-62B9-4B14-A832-07C3B49A00B7}"/>
              </a:ext>
            </a:extLst>
          </p:cNvPr>
          <p:cNvSpPr txBox="1"/>
          <p:nvPr/>
        </p:nvSpPr>
        <p:spPr>
          <a:xfrm>
            <a:off x="9282555"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9</a:t>
            </a:r>
          </a:p>
        </p:txBody>
      </p:sp>
    </p:spTree>
    <p:extLst>
      <p:ext uri="{BB962C8B-B14F-4D97-AF65-F5344CB8AC3E}">
        <p14:creationId xmlns:p14="http://schemas.microsoft.com/office/powerpoint/2010/main" val="169426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500"/>
                            </p:stCondLst>
                            <p:childTnLst>
                              <p:par>
                                <p:cTn id="17" presetID="16" presetClass="entr" presetSubtype="21"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Effect transition="in" filter="fade">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childTnLst>
                          </p:cTn>
                        </p:par>
                        <p:par>
                          <p:cTn id="60" fill="hold">
                            <p:stCondLst>
                              <p:cond delay="500"/>
                            </p:stCondLst>
                            <p:childTnLst>
                              <p:par>
                                <p:cTn id="61" presetID="16" presetClass="entr" presetSubtype="21"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barn(inVertical)">
                                      <p:cBhvr>
                                        <p:cTn id="63" dur="5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p:cTn id="75" dur="500" fill="hold"/>
                                        <p:tgtEl>
                                          <p:spTgt spid="19"/>
                                        </p:tgtEl>
                                        <p:attrNameLst>
                                          <p:attrName>ppt_w</p:attrName>
                                        </p:attrNameLst>
                                      </p:cBhvr>
                                      <p:tavLst>
                                        <p:tav tm="0">
                                          <p:val>
                                            <p:fltVal val="0"/>
                                          </p:val>
                                        </p:tav>
                                        <p:tav tm="100000">
                                          <p:val>
                                            <p:strVal val="#ppt_w"/>
                                          </p:val>
                                        </p:tav>
                                      </p:tavLst>
                                    </p:anim>
                                    <p:anim calcmode="lin" valueType="num">
                                      <p:cBhvr>
                                        <p:cTn id="76" dur="500" fill="hold"/>
                                        <p:tgtEl>
                                          <p:spTgt spid="19"/>
                                        </p:tgtEl>
                                        <p:attrNameLst>
                                          <p:attrName>ppt_h</p:attrName>
                                        </p:attrNameLst>
                                      </p:cBhvr>
                                      <p:tavLst>
                                        <p:tav tm="0">
                                          <p:val>
                                            <p:fltVal val="0"/>
                                          </p:val>
                                        </p:tav>
                                        <p:tav tm="100000">
                                          <p:val>
                                            <p:strVal val="#ppt_h"/>
                                          </p:val>
                                        </p:tav>
                                      </p:tavLst>
                                    </p:anim>
                                    <p:animEffect transition="in" filter="fade">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cBhvr>
                                        <p:cTn id="82" dur="500" fill="hold"/>
                                        <p:tgtEl>
                                          <p:spTgt spid="20"/>
                                        </p:tgtEl>
                                        <p:attrNameLst>
                                          <p:attrName>ppt_w</p:attrName>
                                        </p:attrNameLst>
                                      </p:cBhvr>
                                      <p:tavLst>
                                        <p:tav tm="0">
                                          <p:val>
                                            <p:fltVal val="0"/>
                                          </p:val>
                                        </p:tav>
                                        <p:tav tm="100000">
                                          <p:val>
                                            <p:strVal val="#ppt_w"/>
                                          </p:val>
                                        </p:tav>
                                      </p:tavLst>
                                    </p:anim>
                                    <p:anim calcmode="lin" valueType="num">
                                      <p:cBhvr>
                                        <p:cTn id="83" dur="500" fill="hold"/>
                                        <p:tgtEl>
                                          <p:spTgt spid="20"/>
                                        </p:tgtEl>
                                        <p:attrNameLst>
                                          <p:attrName>ppt_h</p:attrName>
                                        </p:attrNameLst>
                                      </p:cBhvr>
                                      <p:tavLst>
                                        <p:tav tm="0">
                                          <p:val>
                                            <p:fltVal val="0"/>
                                          </p:val>
                                        </p:tav>
                                        <p:tav tm="100000">
                                          <p:val>
                                            <p:strVal val="#ppt_h"/>
                                          </p:val>
                                        </p:tav>
                                      </p:tavLst>
                                    </p:anim>
                                    <p:animEffect transition="in" filter="fade">
                                      <p:cBhvr>
                                        <p:cTn id="84" dur="500"/>
                                        <p:tgtEl>
                                          <p:spTgt spid="20"/>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fltVal val="0"/>
                                          </p:val>
                                        </p:tav>
                                        <p:tav tm="100000">
                                          <p:val>
                                            <p:strVal val="#ppt_w"/>
                                          </p:val>
                                        </p:tav>
                                      </p:tavLst>
                                    </p:anim>
                                    <p:anim calcmode="lin" valueType="num">
                                      <p:cBhvr>
                                        <p:cTn id="90" dur="500" fill="hold"/>
                                        <p:tgtEl>
                                          <p:spTgt spid="21"/>
                                        </p:tgtEl>
                                        <p:attrNameLst>
                                          <p:attrName>ppt_h</p:attrName>
                                        </p:attrNameLst>
                                      </p:cBhvr>
                                      <p:tavLst>
                                        <p:tav tm="0">
                                          <p:val>
                                            <p:fltVal val="0"/>
                                          </p:val>
                                        </p:tav>
                                        <p:tav tm="100000">
                                          <p:val>
                                            <p:strVal val="#ppt_h"/>
                                          </p:val>
                                        </p:tav>
                                      </p:tavLst>
                                    </p:anim>
                                    <p:animEffect transition="in" filter="fade">
                                      <p:cBhvr>
                                        <p:cTn id="91" dur="500"/>
                                        <p:tgtEl>
                                          <p:spTgt spid="21"/>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P spid="13" grpId="0" animBg="1"/>
      <p:bldP spid="14" grpId="0" animBg="1"/>
      <p:bldP spid="15" grpId="0"/>
      <p:bldP spid="16" grpId="0"/>
      <p:bldP spid="18" grpId="0" animBg="1"/>
      <p:bldP spid="19" grpId="0" animBg="1"/>
      <p:bldP spid="20" grpId="0" animBg="1"/>
      <p:bldP spid="21" grpId="0" animBg="1"/>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TotalTime>
  <Words>446</Words>
  <Application>Microsoft Office PowerPoint</Application>
  <PresentationFormat>Widescreen</PresentationFormat>
  <Paragraphs>140</Paragraphs>
  <Slides>15</Slides>
  <Notes>0</Notes>
  <HiddenSlides>0</HiddenSlides>
  <MMClips>1</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15</vt:i4>
      </vt:variant>
    </vt:vector>
  </HeadingPairs>
  <TitlesOfParts>
    <vt:vector size="31" baseType="lpstr">
      <vt:lpstr>UTM American Sans</vt:lpstr>
      <vt:lpstr>#9Slide05 SVNSnell Roundhand Sc</vt:lpstr>
      <vt:lpstr>UTM Guanine</vt:lpstr>
      <vt:lpstr>#9Slide07 Cadena</vt:lpstr>
      <vt:lpstr>Calibri</vt:lpstr>
      <vt:lpstr>字魂79号-萌趣奶油体</vt:lpstr>
      <vt:lpstr>#9Slide05 SVNHollycakes</vt:lpstr>
      <vt:lpstr>Times New Roman</vt:lpstr>
      <vt:lpstr>UTM Hanzel</vt:lpstr>
      <vt:lpstr>#9Slide07 HoneyCream</vt:lpstr>
      <vt:lpstr>SVN-Lobster</vt:lpstr>
      <vt:lpstr>UTM Avo</vt:lpstr>
      <vt:lpstr>SVN-Newton</vt:lpstr>
      <vt:lpstr>UTM Showcard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dc:creator>
  <cp:keywords>MĂNGNON</cp:keywords>
  <cp:lastModifiedBy>User</cp:lastModifiedBy>
  <cp:revision>25</cp:revision>
  <dcterms:created xsi:type="dcterms:W3CDTF">2023-01-04T07:29:19Z</dcterms:created>
  <dcterms:modified xsi:type="dcterms:W3CDTF">2026-02-05T05:35:09Z</dcterms:modified>
</cp:coreProperties>
</file>