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8" r:id="rId19"/>
    <p:sldId id="279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3 SVNNeutraface 2" panose="02000600040000020004" charset="0"/>
      <p:bold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23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7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60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8581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60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16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40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49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8518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363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18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947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32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87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73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41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9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61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4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19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0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0.png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9.png"/><Relationship Id="rId12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microsoft.com/office/2007/relationships/hdphoto" Target="../media/hdphoto11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13.wdp"/><Relationship Id="rId4" Type="http://schemas.openxmlformats.org/officeDocument/2006/relationships/image" Target="../media/image37.jpg"/><Relationship Id="rId9" Type="http://schemas.openxmlformats.org/officeDocument/2006/relationships/image" Target="../media/image40.pn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11" Type="http://schemas.microsoft.com/office/2007/relationships/hdphoto" Target="../media/hdphoto15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microsoft.com/office/2007/relationships/hdphoto" Target="../media/hdphoto11.wdp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3" Type="http://schemas.openxmlformats.org/officeDocument/2006/relationships/image" Target="../media/image17.jpeg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image" Target="../media/image21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7.png"/><Relationship Id="rId5" Type="http://schemas.openxmlformats.org/officeDocument/2006/relationships/image" Target="../media/image17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4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7.png"/><Relationship Id="rId5" Type="http://schemas.openxmlformats.org/officeDocument/2006/relationships/image" Target="../media/image17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2.jpe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9341" y="430476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10342" y="2333415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300069" y="2699107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9DA18-ACCA-426E-8335-832BEC8327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91" y="5343177"/>
            <a:ext cx="673126" cy="1144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3483" y="2163950"/>
            <a:ext cx="8577815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8D4157-CC80-47A7-9DC4-6D2AAB700F17}"/>
              </a:ext>
            </a:extLst>
          </p:cNvPr>
          <p:cNvSpPr txBox="1"/>
          <p:nvPr/>
        </p:nvSpPr>
        <p:spPr>
          <a:xfrm>
            <a:off x="1009036" y="1824355"/>
            <a:ext cx="269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Lập bảng chia 5 từ bảng nhân 5.</a:t>
            </a:r>
          </a:p>
        </p:txBody>
      </p: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11645" y="2108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49011" y="1193660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5614386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5614386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2659102" y="395300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Thương là các số tự nhiên tăng dần từ 1 đến 10.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24" l="3091" r="90000">
                        <a14:foregroundMark x1="36303" y1="24121" x2="43394" y2="28667"/>
                        <a14:foregroundMark x1="55576" y1="23273" x2="48485" y2="2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4839" y="2243338"/>
            <a:ext cx="4609454" cy="48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848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2" grpId="0" animBg="1"/>
      <p:bldP spid="34" grpId="0" animBg="1"/>
      <p:bldP spid="35" grpId="0" animBg="1"/>
      <p:bldP spid="3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613392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UTM Cookies" panose="02040603050506020204" pitchFamily="18" charset="0"/>
              </a:rPr>
              <a:t>HOẠT ĐỘNG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90565" y="386953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4" name="图形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9388" y="5426593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797669" y="878096"/>
            <a:ext cx="768707" cy="7645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/>
              <a:t>1</a:t>
            </a:r>
            <a:endParaRPr lang="vi-VN" sz="5000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634075" y="839186"/>
            <a:ext cx="1753748" cy="866883"/>
            <a:chOff x="1939750" y="1087604"/>
            <a:chExt cx="1753748" cy="847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939750" y="1092600"/>
              <a:ext cx="1596959" cy="842815"/>
              <a:chOff x="1939750" y="1092600"/>
              <a:chExt cx="1596959" cy="842815"/>
            </a:xfrm>
          </p:grpSpPr>
          <p:sp>
            <p:nvSpPr>
              <p:cNvPr id="33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939750" y="1182739"/>
                <a:ext cx="1205147" cy="640069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2028840" y="1092600"/>
                <a:ext cx="1507869" cy="84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dirty="0"/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3152965" y="1087604"/>
              <a:ext cx="540533" cy="842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930049"/>
                  </p:ext>
                </p:extLst>
              </p:nvPr>
            </p:nvGraphicFramePr>
            <p:xfrm>
              <a:off x="797669" y="1913092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5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930049"/>
                  </p:ext>
                </p:extLst>
              </p:nvPr>
            </p:nvGraphicFramePr>
            <p:xfrm>
              <a:off x="797669" y="1913092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8"/>
                          <a:stretch>
                            <a:fillRect l="-625" t="-6803" r="-430625" b="-6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049372" y="3757108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232777" y="3778792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481291" y="3757242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7669176" y="3770823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8897369" y="3776563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3" y="4026420"/>
            <a:ext cx="3322722" cy="33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9751" r="43750" b="27198"/>
          <a:stretch/>
        </p:blipFill>
        <p:spPr>
          <a:xfrm rot="5400000">
            <a:off x="-365078" y="365077"/>
            <a:ext cx="6858000" cy="6127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330" y="3439139"/>
            <a:ext cx="2606794" cy="301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714547" y="456118"/>
            <a:ext cx="789340" cy="75811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558220" y="456118"/>
            <a:ext cx="3389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+mj-lt"/>
              </a:rPr>
              <a:t>Tính nhẩm.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444318" y="3975486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10  :  5 =       </a:t>
            </a:r>
            <a:endParaRPr lang="vi-VN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648ED4-5EFF-498A-A31F-833EB09631D0}"/>
              </a:ext>
            </a:extLst>
          </p:cNvPr>
          <p:cNvSpPr/>
          <p:nvPr/>
        </p:nvSpPr>
        <p:spPr>
          <a:xfrm>
            <a:off x="457787" y="4775664"/>
            <a:ext cx="3315220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12 :   2 =       </a:t>
            </a:r>
            <a:endParaRPr lang="vi-VN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444317" y="5678515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20  :  5 =       </a:t>
            </a:r>
            <a:endParaRPr lang="vi-VN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182996" y="3841725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14  :  2 =       </a:t>
            </a:r>
            <a:endParaRPr lang="vi-VN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9E79C-F8D3-4F85-880B-B258BB905196}"/>
              </a:ext>
            </a:extLst>
          </p:cNvPr>
          <p:cNvSpPr/>
          <p:nvPr/>
        </p:nvSpPr>
        <p:spPr>
          <a:xfrm>
            <a:off x="6215969" y="4683372"/>
            <a:ext cx="316213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15  :  5 =       </a:t>
            </a:r>
            <a:endParaRPr lang="vi-VN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6182995" y="5536779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40  :  5 =       </a:t>
            </a:r>
            <a:endParaRPr lang="vi-VN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2915852" y="3981811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2910704" y="4827463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2910704" y="574964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8645373" y="386203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8647586" y="4683372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593949" y="5557090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CB9C60-D64C-4DD2-B2EB-E4C0D8B241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722" y="1038337"/>
            <a:ext cx="9003743" cy="3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64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31234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5382" y="-419293"/>
            <a:ext cx="3820864" cy="135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3027" y="-275543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2" name="Round Diagonal Corner Rectangle 34"/>
          <p:cNvSpPr/>
          <p:nvPr/>
        </p:nvSpPr>
        <p:spPr>
          <a:xfrm>
            <a:off x="628105" y="818263"/>
            <a:ext cx="10704292" cy="1927584"/>
          </a:xfrm>
          <a:prstGeom prst="round2DiagRect">
            <a:avLst/>
          </a:prstGeom>
          <a:solidFill>
            <a:srgbClr val="9DE8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06737" y="121977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/>
              <a:t>3</a:t>
            </a:r>
            <a:endParaRPr lang="vi-VN" sz="3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025398" y="920549"/>
            <a:ext cx="985570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/>
              <a:t>Cửa hàng có 40 bông cúc. Cô bán hàng đã bó hoa cúc thành các bó, mỗi bó 5 bông. Hỏi có bao nhiêu bó hoa cúc?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5" y="2981038"/>
            <a:ext cx="6472719" cy="3794170"/>
          </a:xfrm>
          <a:prstGeom prst="rect">
            <a:avLst/>
          </a:prstGeom>
        </p:spPr>
      </p:pic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9"/>
          <a:srcRect l="39751" r="43750" b="27198"/>
          <a:stretch/>
        </p:blipFill>
        <p:spPr>
          <a:xfrm>
            <a:off x="6556849" y="2649553"/>
            <a:ext cx="5386745" cy="419133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728093" y="3322078"/>
            <a:ext cx="3079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u="sng" dirty="0"/>
              <a:t>Bài giải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6351849" y="3933667"/>
            <a:ext cx="517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Có số bó hoa cúc là: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6351849" y="4460851"/>
            <a:ext cx="5065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40 : 5 = 8 (bó)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7710711" y="4984071"/>
            <a:ext cx="4010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000" dirty="0">
                <a:solidFill>
                  <a:srgbClr val="FF0000"/>
                </a:solidFill>
              </a:rPr>
              <a:t>Đáp số</a:t>
            </a:r>
            <a:r>
              <a:rPr lang="vi-VN" sz="4000">
                <a:solidFill>
                  <a:srgbClr val="FF0000"/>
                </a:solidFill>
              </a:rPr>
              <a:t>: 8 bó hoa cúc.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  <p:bldP spid="34" grpId="0" animBg="1"/>
      <p:bldP spid="35" grpId="0"/>
      <p:bldP spid="49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ỨNG DỤNG</a:t>
            </a: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49139" y="157214"/>
            <a:ext cx="5815283" cy="12954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54540" y="4043652"/>
            <a:ext cx="2962289" cy="2814346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19023" y="4815237"/>
              <a:ext cx="887030" cy="123743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9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5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296074" y="3785481"/>
            <a:ext cx="2467696" cy="3118822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04827" y="4865517"/>
              <a:ext cx="834354" cy="106673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728629" y="4089957"/>
            <a:ext cx="2615559" cy="281434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694743" y="4804788"/>
              <a:ext cx="883224" cy="119865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5116861" y="671550"/>
            <a:ext cx="2582239" cy="2578385"/>
            <a:chOff x="1596101" y="3146678"/>
            <a:chExt cx="27473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930670">
              <a:off x="1596101" y="3749049"/>
              <a:ext cx="1751676" cy="5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45:5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8507940" y="473322"/>
            <a:ext cx="3447015" cy="2556088"/>
            <a:chOff x="511547" y="3146678"/>
            <a:chExt cx="3831854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815376">
              <a:off x="511547" y="3687134"/>
              <a:ext cx="2958718" cy="59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 : 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1553417" y="208817"/>
            <a:ext cx="3172018" cy="2844155"/>
            <a:chOff x="977885" y="3274704"/>
            <a:chExt cx="3478225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10" y="3274704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825357">
              <a:off x="977885" y="3866421"/>
              <a:ext cx="2686104" cy="53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25:5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831 C -0.05026 -0.07477 -0.05078 -0.0662 -0.05156 -0.05787 C -0.05325 -0.03866 -0.05169 -0.06412 -0.05286 -0.0456 C -0.0539 -0.03009 -0.05221 -0.05 -0.05377 -0.03403 C -0.05416 -0.02523 -0.05416 -0.01759 -0.05495 -0.00995 C -0.05534 0.00139 -0.05599 0.0125 -0.05625 0.02338 C -0.05638 0.02824 -0.05638 0.03264 -0.05651 0.0375 C -0.05651 0.04097 -0.05677 0.04398 -0.05677 0.04769 C -0.05781 0.15695 -0.05703 0.26713 -0.05703 0.37824 " pathEditMode="relative" rAng="0" ptsTypes="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977 0.00602 0.01953 0.00972 0.0293 0.01597 C 0.03815 0.02199 0.05 0.03333 0.05977 0.03727 C 0.09479 0.05069 0.12878 0.0713 0.16263 0.08681 C 0.17136 0.09977 0.18229 0.10995 0.19427 0.11528 C 0.20833 0.12893 0.22162 0.14421 0.23568 0.15764 C 0.24011 0.1669 0.24557 0.17384 0.25104 0.18148 C 0.25534 0.20069 0.26198 0.21921 0.26641 0.23843 C 0.27292 0.26528 0.26641 0.29514 0.26641 0.32384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C -2.70833E-6 0.01412 -2.70833E-6 0.02801 -0.01966 0.03912 C -0.01966 0.04885 -0.02955 0.05764 -0.03606 0.06505 C -0.03606 0.06991 -0.04583 0.07616 -0.04583 0.07824 C -0.05573 0.08218 -0.072 0.08774 -0.0819 0.09329 C -0.10156 0.1007 -0.12773 0.11204 -0.1375 0.11551 C -0.14401 0.1169 -0.14401 0.11852 -0.14401 0.11968 C -0.1539 0.12153 -0.16367 0.12454 -0.16367 0.12477 C -0.17356 0.13033 -0.18008 0.13449 -0.18984 0.13727 C -0.19974 0.14746 -0.18984 0.13612 -0.2095 0.14607 C -0.22591 0.15811 -0.2095 0.15255 -0.22591 0.15695 C -0.23567 0.16713 -0.24557 0.16852 -0.26185 0.17894 C -0.27174 0.19028 -0.28151 0.20533 -0.28802 0.21621 C -0.29791 0.23565 -0.30768 0.25649 -0.31419 0.27547 C -0.31419 0.30024 -0.31419 0.32894 -0.30768 0.35024 C -0.29791 0.3632 -0.29791 0.35718 -0.29791 0.3680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000" b="1" kern="0" dirty="0">
                  <a:solidFill>
                    <a:srgbClr val="00B0F0"/>
                  </a:solidFill>
                  <a:latin typeface="Cambria" panose="02040503050406030204" pitchFamily="18" charset="0"/>
                </a:rPr>
                <a:t>5 X 2 = ?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5 x 5 = ?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89407"/>
            <a:ext cx="8427960" cy="1513980"/>
            <a:chOff x="2615178" y="740366"/>
            <a:chExt cx="8427960" cy="151398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740366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 </a:t>
              </a:r>
              <a:r>
                <a:rPr lang="vi-VN" sz="8000" b="1" kern="0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:  2 = ?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ardrop 1"/>
          <p:cNvSpPr/>
          <p:nvPr/>
        </p:nvSpPr>
        <p:spPr>
          <a:xfrm>
            <a:off x="6651510" y="470189"/>
            <a:ext cx="4359776" cy="3196830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3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6642861" y="1137580"/>
            <a:ext cx="44247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5 quả cam, </a:t>
            </a:r>
          </a:p>
          <a:p>
            <a:pPr algn="ctr"/>
            <a:r>
              <a:rPr lang="vi-VN" sz="2300" i="1" dirty="0"/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6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Parallelogram 46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 uiExpand="1" build="p"/>
      <p:bldP spid="44" grpId="0" animBg="1"/>
      <p:bldP spid="47" grpId="0" animBg="1"/>
      <p:bldP spid="59" grpId="0" animBg="1"/>
      <p:bldP spid="6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467</Words>
  <Application>Microsoft Office PowerPoint</Application>
  <PresentationFormat>Widescreen</PresentationFormat>
  <Paragraphs>141</Paragraphs>
  <Slides>17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SVN-Newton</vt:lpstr>
      <vt:lpstr>等线</vt:lpstr>
      <vt:lpstr>Neucha</vt:lpstr>
      <vt:lpstr>Arial</vt:lpstr>
      <vt:lpstr>UTM Cookies</vt:lpstr>
      <vt:lpstr>#9Slide07 HoneyCream</vt:lpstr>
      <vt:lpstr>Cambria</vt:lpstr>
      <vt:lpstr>Open Sans</vt:lpstr>
      <vt:lpstr>#9Slide03 SVNNeutraface 2</vt:lpstr>
      <vt:lpstr>Calibri</vt:lpstr>
      <vt:lpstr>inpin heiti</vt:lpstr>
      <vt:lpstr>#9Slide07 Altus</vt:lpstr>
      <vt:lpstr>Times New Roman</vt:lpstr>
      <vt:lpstr>Cambria Math</vt:lpstr>
      <vt:lpstr>Poppins</vt:lpstr>
      <vt:lpstr>Office 主题​​</vt:lpstr>
      <vt:lpstr>Class Awards Certificates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User</cp:lastModifiedBy>
  <cp:revision>16</cp:revision>
  <dcterms:created xsi:type="dcterms:W3CDTF">2022-01-22T16:59:33Z</dcterms:created>
  <dcterms:modified xsi:type="dcterms:W3CDTF">2026-02-05T05:44:34Z</dcterms:modified>
</cp:coreProperties>
</file>