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8" r:id="rId1"/>
  </p:sldMasterIdLst>
  <p:notesMasterIdLst>
    <p:notesMasterId r:id="rId21"/>
  </p:notes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5" r:id="rId9"/>
    <p:sldId id="276" r:id="rId10"/>
    <p:sldId id="280" r:id="rId11"/>
    <p:sldId id="281" r:id="rId12"/>
    <p:sldId id="282" r:id="rId13"/>
    <p:sldId id="297" r:id="rId14"/>
    <p:sldId id="283" r:id="rId15"/>
    <p:sldId id="284" r:id="rId16"/>
    <p:sldId id="287" r:id="rId17"/>
    <p:sldId id="291" r:id="rId18"/>
    <p:sldId id="292" r:id="rId19"/>
    <p:sldId id="290" r:id="rId20"/>
  </p:sldIdLst>
  <p:sldSz cx="12192000" cy="6858000"/>
  <p:notesSz cx="6858000" cy="9144000"/>
  <p:embeddedFontLst>
    <p:embeddedFont>
      <p:font typeface="#9Slide03 AmpleSoft Bold" panose="020B0604020202020204" charset="0"/>
      <p:regular r:id="rId22"/>
    </p:embeddedFont>
    <p:embeddedFont>
      <p:font typeface="#9Slide05 Aphrodite Pro" panose="020B0604020202020204" charset="0"/>
      <p:regular r:id="rId23"/>
    </p:embeddedFont>
    <p:embeddedFont>
      <p:font typeface="#9Slide07 Altus" panose="020B0604020202020204" charset="0"/>
      <p:regular r:id="rId24"/>
    </p:embeddedFont>
    <p:embeddedFont>
      <p:font typeface="#9Slide07 HoneyCream" panose="020B0604020202020204" charset="0"/>
      <p:regular r:id="rId25"/>
    </p:embeddedFont>
    <p:embeddedFont>
      <p:font typeface="#9Slide07 SVNZiclets" panose="02000603000000000000" charset="0"/>
      <p:regular r:id="rId26"/>
    </p:embeddedFont>
    <p:embeddedFont>
      <p:font typeface="Abril Fatface" panose="02000503000000020003" pitchFamily="2" charset="0"/>
      <p:regular r:id="rId27"/>
    </p:embeddedFont>
    <p:embeddedFont>
      <p:font typeface="Cambria Math" panose="02040503050406030204" pitchFamily="18" charset="0"/>
      <p:regular r:id="rId28"/>
    </p:embeddedFont>
    <p:embeddedFont>
      <p:font typeface="Jokerman" panose="04090605060D06020702" pitchFamily="82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B49B"/>
    <a:srgbClr val="D44B16"/>
    <a:srgbClr val="F59418"/>
    <a:srgbClr val="FBD7A8"/>
    <a:srgbClr val="F5AC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06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80190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 userDrawn="1"/>
        </p:nvGrpSpPr>
        <p:grpSpPr>
          <a:xfrm rot="-493640">
            <a:off x="1350135" y="308804"/>
            <a:ext cx="6695746" cy="5980662"/>
            <a:chOff x="1712498" y="767350"/>
            <a:chExt cx="5272441" cy="5604964"/>
          </a:xfrm>
        </p:grpSpPr>
        <p:sp>
          <p:nvSpPr>
            <p:cNvPr id="12" name="Google Shape;12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F4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0" y="459773"/>
            <a:ext cx="957493" cy="4380603"/>
            <a:chOff x="8286350" y="2240498"/>
            <a:chExt cx="957493" cy="4380603"/>
          </a:xfrm>
        </p:grpSpPr>
        <p:sp>
          <p:nvSpPr>
            <p:cNvPr id="20" name="Google Shape;20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672698">
            <a:off x="802582" y="2429183"/>
            <a:ext cx="957512" cy="4380691"/>
            <a:chOff x="8286350" y="2240498"/>
            <a:chExt cx="957493" cy="4380603"/>
          </a:xfrm>
        </p:grpSpPr>
        <p:sp>
          <p:nvSpPr>
            <p:cNvPr id="29" name="Google Shape;29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-10661423">
            <a:off x="11082855" y="286916"/>
            <a:ext cx="957505" cy="4380657"/>
            <a:chOff x="8286350" y="2240498"/>
            <a:chExt cx="957493" cy="4380603"/>
          </a:xfrm>
        </p:grpSpPr>
        <p:sp>
          <p:nvSpPr>
            <p:cNvPr id="38" name="Google Shape;38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2416630" y="459774"/>
            <a:ext cx="7946602" cy="6086314"/>
            <a:chOff x="1712498" y="767350"/>
            <a:chExt cx="5272441" cy="5604964"/>
          </a:xfrm>
        </p:grpSpPr>
        <p:sp>
          <p:nvSpPr>
            <p:cNvPr id="56" name="Google Shape;56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4237025" y="1255650"/>
            <a:ext cx="4188000" cy="431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 dirty="0"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813800" y="5715300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grpSp>
        <p:nvGrpSpPr>
          <p:cNvPr id="66" name="Google Shape;46;p2"/>
          <p:cNvGrpSpPr/>
          <p:nvPr userDrawn="1"/>
        </p:nvGrpSpPr>
        <p:grpSpPr>
          <a:xfrm rot="-1341854">
            <a:off x="10415133" y="2586661"/>
            <a:ext cx="957510" cy="4380680"/>
            <a:chOff x="8286350" y="2240498"/>
            <a:chExt cx="957493" cy="4380603"/>
          </a:xfrm>
        </p:grpSpPr>
        <p:sp>
          <p:nvSpPr>
            <p:cNvPr id="67" name="Google Shape;47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48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49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50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51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52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53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54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/>
          <p:nvPr/>
        </p:nvSpPr>
        <p:spPr>
          <a:xfrm rot="9167139">
            <a:off x="5054820" y="-685057"/>
            <a:ext cx="6772836" cy="7976631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" name="Google Shape;78;p4"/>
          <p:cNvGrpSpPr/>
          <p:nvPr/>
        </p:nvGrpSpPr>
        <p:grpSpPr>
          <a:xfrm>
            <a:off x="234254" y="500774"/>
            <a:ext cx="5272441" cy="5604964"/>
            <a:chOff x="1712498" y="767350"/>
            <a:chExt cx="5272441" cy="5604964"/>
          </a:xfrm>
        </p:grpSpPr>
        <p:sp>
          <p:nvSpPr>
            <p:cNvPr id="79" name="Google Shape;79;p4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" name="Google Shape;86;p4"/>
          <p:cNvSpPr txBox="1">
            <a:spLocks noGrp="1"/>
          </p:cNvSpPr>
          <p:nvPr>
            <p:ph type="title"/>
          </p:nvPr>
        </p:nvSpPr>
        <p:spPr>
          <a:xfrm>
            <a:off x="1169425" y="1418325"/>
            <a:ext cx="3895800" cy="4160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 rot="-721606">
            <a:off x="6612571" y="508403"/>
            <a:ext cx="4096108" cy="583564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88" name="Google Shape;88;p4"/>
          <p:cNvGrpSpPr/>
          <p:nvPr/>
        </p:nvGrpSpPr>
        <p:grpSpPr>
          <a:xfrm rot="-10661423">
            <a:off x="11146622" y="-787022"/>
            <a:ext cx="957505" cy="4380657"/>
            <a:chOff x="8286350" y="2240498"/>
            <a:chExt cx="957493" cy="4380603"/>
          </a:xfrm>
        </p:grpSpPr>
        <p:sp>
          <p:nvSpPr>
            <p:cNvPr id="89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4"/>
          <p:cNvGrpSpPr/>
          <p:nvPr/>
        </p:nvGrpSpPr>
        <p:grpSpPr>
          <a:xfrm rot="-1341854">
            <a:off x="10669025" y="2459898"/>
            <a:ext cx="957510" cy="4380680"/>
            <a:chOff x="8286350" y="2240498"/>
            <a:chExt cx="957493" cy="4380603"/>
          </a:xfrm>
        </p:grpSpPr>
        <p:sp>
          <p:nvSpPr>
            <p:cNvPr id="98" name="Google Shape;98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7140" y="-2225143"/>
            <a:ext cx="2918460" cy="496824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8950" y="-6035040"/>
            <a:ext cx="2918460" cy="4968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CUSTOM_4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201178" y="-822346"/>
            <a:ext cx="957529" cy="4380768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1610875" y="2068275"/>
            <a:ext cx="86139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0802090" y="-1562085"/>
            <a:ext cx="957480" cy="4380546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CUSTOM_5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/>
          <p:nvPr/>
        </p:nvSpPr>
        <p:spPr>
          <a:xfrm rot="9167139">
            <a:off x="1320972" y="-355942"/>
            <a:ext cx="8296734" cy="8571749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10"/>
          <p:cNvGrpSpPr/>
          <p:nvPr/>
        </p:nvGrpSpPr>
        <p:grpSpPr>
          <a:xfrm>
            <a:off x="307200" y="405123"/>
            <a:ext cx="957493" cy="4380603"/>
            <a:chOff x="8286350" y="2240498"/>
            <a:chExt cx="957493" cy="4380603"/>
          </a:xfrm>
        </p:grpSpPr>
        <p:sp>
          <p:nvSpPr>
            <p:cNvPr id="320" name="Google Shape;320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 rot="835671">
            <a:off x="1187846" y="2373299"/>
            <a:ext cx="957493" cy="4380605"/>
            <a:chOff x="8286350" y="2240498"/>
            <a:chExt cx="957493" cy="4380603"/>
          </a:xfrm>
        </p:grpSpPr>
        <p:sp>
          <p:nvSpPr>
            <p:cNvPr id="329" name="Google Shape;329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 rot="-8252710">
            <a:off x="9536090" y="-144735"/>
            <a:ext cx="957480" cy="4380546"/>
            <a:chOff x="8286350" y="2240498"/>
            <a:chExt cx="957493" cy="4380603"/>
          </a:xfrm>
        </p:grpSpPr>
        <p:sp>
          <p:nvSpPr>
            <p:cNvPr id="338" name="Google Shape;338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10"/>
          <p:cNvGrpSpPr/>
          <p:nvPr/>
        </p:nvGrpSpPr>
        <p:grpSpPr>
          <a:xfrm>
            <a:off x="10450912" y="2373261"/>
            <a:ext cx="957493" cy="4380603"/>
            <a:chOff x="8286350" y="2240498"/>
            <a:chExt cx="957493" cy="4380603"/>
          </a:xfrm>
        </p:grpSpPr>
        <p:sp>
          <p:nvSpPr>
            <p:cNvPr id="347" name="Google Shape;347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p10"/>
          <p:cNvSpPr txBox="1">
            <a:spLocks noGrp="1"/>
          </p:cNvSpPr>
          <p:nvPr>
            <p:ph type="title"/>
          </p:nvPr>
        </p:nvSpPr>
        <p:spPr>
          <a:xfrm rot="-723123">
            <a:off x="3545345" y="713807"/>
            <a:ext cx="4020110" cy="289598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 dirty="0"/>
          </a:p>
        </p:txBody>
      </p:sp>
      <p:sp>
        <p:nvSpPr>
          <p:cNvPr id="356" name="Google Shape;356;p10"/>
          <p:cNvSpPr txBox="1">
            <a:spLocks noGrp="1"/>
          </p:cNvSpPr>
          <p:nvPr>
            <p:ph type="body" idx="1"/>
          </p:nvPr>
        </p:nvSpPr>
        <p:spPr>
          <a:xfrm rot="-723130">
            <a:off x="4118929" y="4374712"/>
            <a:ext cx="3833294" cy="180932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4230" y="-528963"/>
            <a:ext cx="2918460" cy="4968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1B7351-5DE8-4033-90D8-F1CB796A0E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42319"/>
      </p:ext>
    </p:extLst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33401-1546-4B1D-92BE-18AB0F64B9B7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10298594" y="-22107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accent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By:</a:t>
            </a:r>
            <a:r>
              <a:rPr lang="vi-VN" sz="3200" b="0" baseline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 Tư Bùi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 err="1">
                <a:solidFill>
                  <a:srgbClr val="50AE47"/>
                </a:solidFill>
                <a:latin typeface="#9Slide07 HoneyCream" pitchFamily="2" charset="0"/>
              </a:rPr>
              <a:t>Măng</a:t>
            </a:r>
            <a:r>
              <a:rPr lang="en-US" sz="3200" b="0" dirty="0">
                <a:solidFill>
                  <a:srgbClr val="50AE47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6" r:id="rId4"/>
    <p:sldLayoutId id="2147483659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2.wdp"/><Relationship Id="rId7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microsoft.com/office/2007/relationships/hdphoto" Target="../media/hdphoto8.wdp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microsoft.com/office/2007/relationships/hdphoto" Target="../media/hdphoto9.wdp"/><Relationship Id="rId5" Type="http://schemas.openxmlformats.org/officeDocument/2006/relationships/image" Target="../media/image16.pn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4.wdp"/><Relationship Id="rId9" Type="http://schemas.microsoft.com/office/2007/relationships/hdphoto" Target="../media/hdphoto10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7.gif"/><Relationship Id="rId7" Type="http://schemas.microsoft.com/office/2007/relationships/hdphoto" Target="../media/hdphoto12.wdp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microsoft.com/office/2007/relationships/hdphoto" Target="../media/hdphoto11.wdp"/><Relationship Id="rId4" Type="http://schemas.openxmlformats.org/officeDocument/2006/relationships/image" Target="../media/image22.png"/><Relationship Id="rId9" Type="http://schemas.microsoft.com/office/2007/relationships/hdphoto" Target="../media/hdphoto13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7.gif"/><Relationship Id="rId7" Type="http://schemas.microsoft.com/office/2007/relationships/hdphoto" Target="../media/hdphoto12.wdp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microsoft.com/office/2007/relationships/hdphoto" Target="../media/hdphoto11.wdp"/><Relationship Id="rId4" Type="http://schemas.openxmlformats.org/officeDocument/2006/relationships/image" Target="../media/image22.png"/><Relationship Id="rId9" Type="http://schemas.microsoft.com/office/2007/relationships/hdphoto" Target="../media/hdphoto13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7.gif"/><Relationship Id="rId7" Type="http://schemas.microsoft.com/office/2007/relationships/hdphoto" Target="../media/hdphoto12.wdp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microsoft.com/office/2007/relationships/hdphoto" Target="../media/hdphoto11.wdp"/><Relationship Id="rId4" Type="http://schemas.openxmlformats.org/officeDocument/2006/relationships/image" Target="../media/image22.png"/><Relationship Id="rId9" Type="http://schemas.microsoft.com/office/2007/relationships/hdphoto" Target="../media/hdphoto1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microsoft.com/office/2007/relationships/hdphoto" Target="../media/hdphoto7.wdp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11.png"/><Relationship Id="rId12" Type="http://schemas.openxmlformats.org/officeDocument/2006/relationships/image" Target="../media/image1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microsoft.com/office/2007/relationships/hdphoto" Target="../media/hdphoto4.wdp"/><Relationship Id="rId11" Type="http://schemas.openxmlformats.org/officeDocument/2006/relationships/image" Target="../media/image13.jpeg"/><Relationship Id="rId5" Type="http://schemas.openxmlformats.org/officeDocument/2006/relationships/image" Target="../media/image10.png"/><Relationship Id="rId10" Type="http://schemas.microsoft.com/office/2007/relationships/hdphoto" Target="../media/hdphoto6.wdp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0.png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2"/>
          <p:cNvSpPr txBox="1">
            <a:spLocks noGrp="1"/>
          </p:cNvSpPr>
          <p:nvPr>
            <p:ph type="title"/>
          </p:nvPr>
        </p:nvSpPr>
        <p:spPr>
          <a:xfrm>
            <a:off x="783758" y="1244112"/>
            <a:ext cx="10624484" cy="4313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Jokerman" pitchFamily="82" charset="0"/>
              </a:rPr>
              <a:t>BẢNG </a:t>
            </a:r>
            <a:br>
              <a:rPr lang="vi-VN" sz="1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Jokerman" pitchFamily="82" charset="0"/>
              </a:rPr>
            </a:br>
            <a:r>
              <a:rPr lang="vi-VN" sz="1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Jokerman" pitchFamily="82" charset="0"/>
              </a:rPr>
              <a:t>CHIA 2</a:t>
            </a:r>
            <a:endParaRPr sz="1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Jokerman" pitchFamily="82" charset="0"/>
            </a:endParaRPr>
          </a:p>
        </p:txBody>
      </p:sp>
      <p:sp>
        <p:nvSpPr>
          <p:cNvPr id="4" name="Google Shape;386;p12"/>
          <p:cNvSpPr txBox="1">
            <a:spLocks/>
          </p:cNvSpPr>
          <p:nvPr/>
        </p:nvSpPr>
        <p:spPr>
          <a:xfrm>
            <a:off x="2906483" y="1244112"/>
            <a:ext cx="6379034" cy="43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Just Another Hand"/>
              <a:buNone/>
              <a:defRPr sz="90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Indie Flower"/>
              <a:buNone/>
              <a:defRPr sz="70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Indie Flower"/>
              <a:buNone/>
              <a:defRPr sz="70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Indie Flower"/>
              <a:buNone/>
              <a:defRPr sz="70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Indie Flower"/>
              <a:buNone/>
              <a:defRPr sz="70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Indie Flower"/>
              <a:buNone/>
              <a:defRPr sz="70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Indie Flower"/>
              <a:buNone/>
              <a:defRPr sz="70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Indie Flower"/>
              <a:buNone/>
              <a:defRPr sz="70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Indie Flower"/>
              <a:buNone/>
              <a:defRPr sz="70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r>
              <a:rPr lang="vi-VN" sz="12000" b="1" dirty="0">
                <a:ln w="1905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Jokerman" pitchFamily="82" charset="0"/>
              </a:rPr>
              <a:t>BẢNG CHIA 2</a:t>
            </a:r>
            <a:endParaRPr lang="en-US" sz="12000" b="1" dirty="0">
              <a:ln w="19050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Jokerman" pitchFamily="82" charset="0"/>
            </a:endParaRPr>
          </a:p>
        </p:txBody>
      </p:sp>
      <p:pic>
        <p:nvPicPr>
          <p:cNvPr id="1026" name="Picture 2" descr="C:\Users\HP\Desktop\360_F_53680493_wlp9W3lPce3Q85IIgTPIkdkwtAqZWzJJ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3889">
                        <a14:foregroundMark x1="49167" y1="56389" x2="72222" y2="80556"/>
                        <a14:foregroundMark x1="46667" y1="53611" x2="65833" y2="63889"/>
                        <a14:foregroundMark x1="45278" y1="53611" x2="63333" y2="56389"/>
                        <a14:foregroundMark x1="58056" y1="70833" x2="58056" y2="70833"/>
                        <a14:foregroundMark x1="53611" y1="70833" x2="53611" y2="70833"/>
                        <a14:foregroundMark x1="41667" y1="83889" x2="49167" y2="85556"/>
                        <a14:foregroundMark x1="44722" y1="53611" x2="51667" y2="61389"/>
                        <a14:foregroundMark x1="46667" y1="31389" x2="76111" y2="13333"/>
                        <a14:foregroundMark x1="69722" y1="19167" x2="80556" y2="1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485" y="0"/>
            <a:ext cx="2856411" cy="285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923" y="1060426"/>
            <a:ext cx="1934848" cy="21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13" y="4155488"/>
            <a:ext cx="2347777" cy="240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1910;p31">
            <a:extLst>
              <a:ext uri="{FF2B5EF4-FFF2-40B4-BE49-F238E27FC236}">
                <a16:creationId xmlns:a16="http://schemas.microsoft.com/office/drawing/2014/main" id="{E4CC77B8-F17E-79E4-B3C9-5B07D794B153}"/>
              </a:ext>
            </a:extLst>
          </p:cNvPr>
          <p:cNvSpPr txBox="1">
            <a:spLocks/>
          </p:cNvSpPr>
          <p:nvPr/>
        </p:nvSpPr>
        <p:spPr>
          <a:xfrm rot="19046456">
            <a:off x="6423796" y="1837895"/>
            <a:ext cx="3724803" cy="2037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ctr" anchorCtr="0">
            <a:prstTxWarp prst="textArchUp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Chango"/>
              <a:buNone/>
              <a:defRPr sz="3500" b="0" i="0" u="none" strike="noStrike" cap="none">
                <a:solidFill>
                  <a:schemeClr val="accent5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defTabSz="1219170">
              <a:buClr>
                <a:srgbClr val="FF8E77"/>
              </a:buClr>
            </a:pPr>
            <a:r>
              <a:rPr lang="vi-VN" sz="6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Aphrodite Pro" panose="02000000000000000000" pitchFamily="2" charset="0"/>
              </a:rPr>
              <a:t>Toán</a:t>
            </a:r>
            <a:endParaRPr lang="en-US" sz="60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Aphrodite Pro" panose="02000000000000000000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892364" y="2222298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10500" b="1" cap="all" dirty="0">
                <a:ln>
                  <a:solidFill>
                    <a:schemeClr val="bg2">
                      <a:lumMod val="10000"/>
                      <a:lumOff val="90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#9Slide07 SVNZiclets" pitchFamily="2" charset="0"/>
                <a:ea typeface="ErasContour" pitchFamily="2" charset="0"/>
                <a:cs typeface="ErasContour" pitchFamily="2" charset="0"/>
              </a:rPr>
              <a:t>HOẠT ĐỘNG</a:t>
            </a:r>
            <a:endParaRPr lang="en-US" altLang="en-US" sz="10500" b="1" cap="all" dirty="0">
              <a:ln>
                <a:solidFill>
                  <a:schemeClr val="bg2">
                    <a:lumMod val="10000"/>
                    <a:lumOff val="90000"/>
                  </a:schemeClr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#9Slide07 SVNZiclets" pitchFamily="2" charset="0"/>
              <a:ea typeface="ErasContour" pitchFamily="2" charset="0"/>
              <a:cs typeface="ErasContour" pitchFamily="2" charset="0"/>
            </a:endParaRPr>
          </a:p>
        </p:txBody>
      </p: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432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77;p4"/>
          <p:cNvSpPr/>
          <p:nvPr/>
        </p:nvSpPr>
        <p:spPr>
          <a:xfrm rot="9167139">
            <a:off x="-1581753" y="-2913081"/>
            <a:ext cx="15355503" cy="14188112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78;p4"/>
          <p:cNvGrpSpPr/>
          <p:nvPr/>
        </p:nvGrpSpPr>
        <p:grpSpPr>
          <a:xfrm>
            <a:off x="1930283" y="1610007"/>
            <a:ext cx="8913604" cy="2910119"/>
            <a:chOff x="1712498" y="767350"/>
            <a:chExt cx="5272441" cy="5604964"/>
          </a:xfrm>
        </p:grpSpPr>
        <p:sp>
          <p:nvSpPr>
            <p:cNvPr id="7" name="Google Shape;79;p4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80;p4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81;p4"/>
            <p:cNvSpPr/>
            <p:nvPr/>
          </p:nvSpPr>
          <p:spPr>
            <a:xfrm>
              <a:off x="1887151" y="1046625"/>
              <a:ext cx="177633" cy="518701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82;p4"/>
            <p:cNvSpPr/>
            <p:nvPr/>
          </p:nvSpPr>
          <p:spPr>
            <a:xfrm>
              <a:off x="1883238" y="2140824"/>
              <a:ext cx="181545" cy="518701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83;p4"/>
            <p:cNvSpPr/>
            <p:nvPr/>
          </p:nvSpPr>
          <p:spPr>
            <a:xfrm>
              <a:off x="1887151" y="3256424"/>
              <a:ext cx="177633" cy="379614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84;p4"/>
            <p:cNvSpPr/>
            <p:nvPr/>
          </p:nvSpPr>
          <p:spPr>
            <a:xfrm>
              <a:off x="1883238" y="4274426"/>
              <a:ext cx="181546" cy="518701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85;p4"/>
            <p:cNvSpPr/>
            <p:nvPr/>
          </p:nvSpPr>
          <p:spPr>
            <a:xfrm>
              <a:off x="1883238" y="5417425"/>
              <a:ext cx="181546" cy="25935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" name="Google Shape;88;p4"/>
          <p:cNvGrpSpPr/>
          <p:nvPr/>
        </p:nvGrpSpPr>
        <p:grpSpPr>
          <a:xfrm rot="-10661423">
            <a:off x="11146622" y="-787022"/>
            <a:ext cx="957505" cy="4380657"/>
            <a:chOff x="8286350" y="2240498"/>
            <a:chExt cx="957493" cy="4380603"/>
          </a:xfrm>
        </p:grpSpPr>
        <p:sp>
          <p:nvSpPr>
            <p:cNvPr id="15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" name="Google Shape;97;p4"/>
          <p:cNvGrpSpPr/>
          <p:nvPr/>
        </p:nvGrpSpPr>
        <p:grpSpPr>
          <a:xfrm rot="-1341854">
            <a:off x="368616" y="2300468"/>
            <a:ext cx="957510" cy="4380680"/>
            <a:chOff x="8286350" y="2240498"/>
            <a:chExt cx="957493" cy="4380603"/>
          </a:xfrm>
        </p:grpSpPr>
        <p:sp>
          <p:nvSpPr>
            <p:cNvPr id="24" name="Google Shape;98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99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00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01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02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03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04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05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3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55" y="4111299"/>
            <a:ext cx="1934848" cy="21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5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4228670"/>
                  </p:ext>
                </p:extLst>
              </p:nvPr>
            </p:nvGraphicFramePr>
            <p:xfrm>
              <a:off x="1972493" y="1610008"/>
              <a:ext cx="8855225" cy="293110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98640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1088103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1100339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167030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200371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200371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200371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1258705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811195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861204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5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4228670"/>
                  </p:ext>
                </p:extLst>
              </p:nvPr>
            </p:nvGraphicFramePr>
            <p:xfrm>
              <a:off x="1972493" y="1610008"/>
              <a:ext cx="8855225" cy="293110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98640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1088103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1100339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167030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200371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200371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200371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1258705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41" t="-882" r="-367308" b="-4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811195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861204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6" name="TextBox 75">
            <a:extLst>
              <a:ext uri="{FF2B5EF4-FFF2-40B4-BE49-F238E27FC236}">
                <a16:creationId xmlns:a16="http://schemas.microsoft.com/office/drawing/2014/main" id="{24F2E074-5476-4FF3-8266-A4C213BB281E}"/>
              </a:ext>
            </a:extLst>
          </p:cNvPr>
          <p:cNvSpPr txBox="1"/>
          <p:nvPr/>
        </p:nvSpPr>
        <p:spPr>
          <a:xfrm>
            <a:off x="5216862" y="384214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73CF678-0A1D-42CF-84FD-554F4285DC8D}"/>
              </a:ext>
            </a:extLst>
          </p:cNvPr>
          <p:cNvSpPr txBox="1"/>
          <p:nvPr/>
        </p:nvSpPr>
        <p:spPr>
          <a:xfrm>
            <a:off x="6294409" y="3817497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C3C7B28-C896-445A-84AA-9E243132C075}"/>
              </a:ext>
            </a:extLst>
          </p:cNvPr>
          <p:cNvSpPr txBox="1"/>
          <p:nvPr/>
        </p:nvSpPr>
        <p:spPr>
          <a:xfrm>
            <a:off x="7470872" y="378204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6CAA9B3-3FB4-4FA5-AA1E-FB539D2A010F}"/>
              </a:ext>
            </a:extLst>
          </p:cNvPr>
          <p:cNvSpPr txBox="1"/>
          <p:nvPr/>
        </p:nvSpPr>
        <p:spPr>
          <a:xfrm>
            <a:off x="8686664" y="383547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80" name="Picture 4" descr="Không có mô tả.">
            <a:extLst>
              <a:ext uri="{FF2B5EF4-FFF2-40B4-BE49-F238E27FC236}">
                <a16:creationId xmlns:a16="http://schemas.microsoft.com/office/drawing/2014/main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883060" y="-349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Oval 80">
            <a:extLst>
              <a:ext uri="{FF2B5EF4-FFF2-40B4-BE49-F238E27FC236}">
                <a16:creationId xmlns:a16="http://schemas.microsoft.com/office/drawing/2014/main" id="{6A1B0209-6EA7-45EE-9ED7-ADBA7DEFFE52}"/>
              </a:ext>
            </a:extLst>
          </p:cNvPr>
          <p:cNvSpPr/>
          <p:nvPr/>
        </p:nvSpPr>
        <p:spPr>
          <a:xfrm>
            <a:off x="1253376" y="103942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B3CE889-7A24-41AD-B9F2-80D6ADEFE7FC}"/>
              </a:ext>
            </a:extLst>
          </p:cNvPr>
          <p:cNvGrpSpPr/>
          <p:nvPr/>
        </p:nvGrpSpPr>
        <p:grpSpPr>
          <a:xfrm>
            <a:off x="1871183" y="1059387"/>
            <a:ext cx="1116312" cy="472051"/>
            <a:chOff x="1870518" y="1440653"/>
            <a:chExt cx="1116312" cy="461666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5" name="Rectangle: Rounded Corners 7">
                <a:extLst>
                  <a:ext uri="{FF2B5EF4-FFF2-40B4-BE49-F238E27FC236}">
                    <a16:creationId xmlns:a16="http://schemas.microsoft.com/office/drawing/2014/main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53884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8" grpId="0" animBg="1"/>
      <p:bldP spid="7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77;p4"/>
          <p:cNvSpPr/>
          <p:nvPr/>
        </p:nvSpPr>
        <p:spPr>
          <a:xfrm rot="9167139">
            <a:off x="2901901" y="-972902"/>
            <a:ext cx="9555834" cy="8962901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78;p4"/>
          <p:cNvGrpSpPr/>
          <p:nvPr/>
        </p:nvGrpSpPr>
        <p:grpSpPr>
          <a:xfrm>
            <a:off x="216506" y="796674"/>
            <a:ext cx="5602666" cy="5604964"/>
            <a:chOff x="1712498" y="767350"/>
            <a:chExt cx="5272441" cy="5604964"/>
          </a:xfrm>
        </p:grpSpPr>
        <p:sp>
          <p:nvSpPr>
            <p:cNvPr id="7" name="Google Shape;79;p4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80;p4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81;p4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82;p4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83;p4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84;p4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85;p4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" name="Google Shape;88;p4"/>
          <p:cNvGrpSpPr/>
          <p:nvPr/>
        </p:nvGrpSpPr>
        <p:grpSpPr>
          <a:xfrm rot="-10661423">
            <a:off x="11437871" y="-694384"/>
            <a:ext cx="957505" cy="4380657"/>
            <a:chOff x="8286350" y="2240498"/>
            <a:chExt cx="957493" cy="4380603"/>
          </a:xfrm>
        </p:grpSpPr>
        <p:sp>
          <p:nvSpPr>
            <p:cNvPr id="15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5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98888" y="4773352"/>
            <a:ext cx="2064868" cy="218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1451D7E5-3EA3-4BA5-99EB-7F4F74C06D6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12157" y="546333"/>
            <a:ext cx="4916551" cy="2386634"/>
          </a:xfrm>
          <a:prstGeom prst="rect">
            <a:avLst/>
          </a:prstGeom>
        </p:spPr>
      </p:pic>
      <p:sp>
        <p:nvSpPr>
          <p:cNvPr id="177" name="Oval 176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1316148" y="102750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2077821" y="922640"/>
            <a:ext cx="2646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002060"/>
                </a:solidFill>
              </a:rPr>
              <a:t>Tính nhẩm.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271CA17C-597E-4C0C-B26F-D4E80C21FA04}"/>
              </a:ext>
            </a:extLst>
          </p:cNvPr>
          <p:cNvSpPr/>
          <p:nvPr/>
        </p:nvSpPr>
        <p:spPr>
          <a:xfrm>
            <a:off x="1379785" y="1623120"/>
            <a:ext cx="3567002" cy="7848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4500" dirty="0">
                <a:solidFill>
                  <a:prstClr val="black"/>
                </a:solidFill>
              </a:rPr>
              <a:t>  4  :  2 =       </a:t>
            </a:r>
            <a:endParaRPr lang="vi-VN" sz="4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47648ED4-5EFF-498A-A31F-833EB09631D0}"/>
                  </a:ext>
                </a:extLst>
              </p:cNvPr>
              <p:cNvSpPr/>
              <p:nvPr/>
            </p:nvSpPr>
            <p:spPr>
              <a:xfrm>
                <a:off x="1379727" y="2409355"/>
                <a:ext cx="3658374" cy="78483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45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45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4500" dirty="0">
                    <a:solidFill>
                      <a:prstClr val="black"/>
                    </a:solidFill>
                  </a:rPr>
                  <a:t> 4  =       </a:t>
                </a:r>
                <a:endParaRPr lang="vi-VN" sz="4500" dirty="0"/>
              </a:p>
            </p:txBody>
          </p:sp>
        </mc:Choice>
        <mc:Fallback xmlns=""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47648ED4-5EFF-498A-A31F-833EB09631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727" y="2409355"/>
                <a:ext cx="3658374" cy="784830"/>
              </a:xfrm>
              <a:prstGeom prst="rect">
                <a:avLst/>
              </a:prstGeom>
              <a:blipFill>
                <a:blip r:embed="rId6"/>
                <a:stretch>
                  <a:fillRect t="-16279" r="-6000" b="-37984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1" name="Rectangle 180">
            <a:extLst>
              <a:ext uri="{FF2B5EF4-FFF2-40B4-BE49-F238E27FC236}">
                <a16:creationId xmlns:a16="http://schemas.microsoft.com/office/drawing/2014/main" id="{6DB67F95-BDED-4122-B138-80E3B5D82FE2}"/>
              </a:ext>
            </a:extLst>
          </p:cNvPr>
          <p:cNvSpPr/>
          <p:nvPr/>
        </p:nvSpPr>
        <p:spPr>
          <a:xfrm>
            <a:off x="1387541" y="3122743"/>
            <a:ext cx="3567002" cy="7848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4500" dirty="0">
                <a:solidFill>
                  <a:prstClr val="black"/>
                </a:solidFill>
              </a:rPr>
              <a:t>  8  :  2 =       </a:t>
            </a:r>
            <a:endParaRPr lang="vi-VN" sz="4500" dirty="0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F59A729F-BCA5-4B0D-8945-8E02A3F5B0FB}"/>
              </a:ext>
            </a:extLst>
          </p:cNvPr>
          <p:cNvSpPr/>
          <p:nvPr/>
        </p:nvSpPr>
        <p:spPr>
          <a:xfrm>
            <a:off x="1379727" y="3846057"/>
            <a:ext cx="3727302" cy="7848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4500" dirty="0">
                <a:solidFill>
                  <a:prstClr val="black"/>
                </a:solidFill>
              </a:rPr>
              <a:t> 10  :  2 =       </a:t>
            </a:r>
            <a:endParaRPr lang="vi-VN" sz="4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A3ECFDCF-03AC-4B5B-9F27-12D1BB584945}"/>
                  </a:ext>
                </a:extLst>
              </p:cNvPr>
              <p:cNvSpPr/>
              <p:nvPr/>
            </p:nvSpPr>
            <p:spPr>
              <a:xfrm>
                <a:off x="1342707" y="4700717"/>
                <a:ext cx="3658374" cy="78483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45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45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4500" dirty="0">
                    <a:solidFill>
                      <a:prstClr val="black"/>
                    </a:solidFill>
                  </a:rPr>
                  <a:t> 5  =       </a:t>
                </a:r>
                <a:endParaRPr lang="vi-VN" sz="4500" dirty="0"/>
              </a:p>
            </p:txBody>
          </p:sp>
        </mc:Choice>
        <mc:Fallback xmlns=""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A3ECFDCF-03AC-4B5B-9F27-12D1BB5849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707" y="4700717"/>
                <a:ext cx="3658374" cy="784830"/>
              </a:xfrm>
              <a:prstGeom prst="rect">
                <a:avLst/>
              </a:prstGeom>
              <a:blipFill>
                <a:blip r:embed="rId7"/>
                <a:stretch>
                  <a:fillRect t="-16279" r="-6000" b="-37984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" name="Rectangle 183">
            <a:extLst>
              <a:ext uri="{FF2B5EF4-FFF2-40B4-BE49-F238E27FC236}">
                <a16:creationId xmlns:a16="http://schemas.microsoft.com/office/drawing/2014/main" id="{AE1683FE-46F3-43B5-AE9C-9DF1FBA4AE6F}"/>
              </a:ext>
            </a:extLst>
          </p:cNvPr>
          <p:cNvSpPr/>
          <p:nvPr/>
        </p:nvSpPr>
        <p:spPr>
          <a:xfrm>
            <a:off x="6274252" y="2629345"/>
            <a:ext cx="3567002" cy="7848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4500" dirty="0">
                <a:solidFill>
                  <a:prstClr val="black"/>
                </a:solidFill>
              </a:rPr>
              <a:t>12  :  2 =       </a:t>
            </a:r>
            <a:endParaRPr lang="vi-VN" sz="4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67A9E79C-F8D3-4F85-880B-B258BB905196}"/>
                  </a:ext>
                </a:extLst>
              </p:cNvPr>
              <p:cNvSpPr/>
              <p:nvPr/>
            </p:nvSpPr>
            <p:spPr>
              <a:xfrm>
                <a:off x="6257534" y="3508757"/>
                <a:ext cx="3658374" cy="78483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45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45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4500" dirty="0">
                    <a:solidFill>
                      <a:prstClr val="black"/>
                    </a:solidFill>
                  </a:rPr>
                  <a:t> 7  =       </a:t>
                </a:r>
                <a:endParaRPr lang="vi-VN" sz="4500" dirty="0"/>
              </a:p>
            </p:txBody>
          </p:sp>
        </mc:Choice>
        <mc:Fallback xmlns=""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67A9E79C-F8D3-4F85-880B-B258BB9051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534" y="3508757"/>
                <a:ext cx="3658374" cy="784830"/>
              </a:xfrm>
              <a:prstGeom prst="rect">
                <a:avLst/>
              </a:prstGeom>
              <a:blipFill>
                <a:blip r:embed="rId8"/>
                <a:stretch>
                  <a:fillRect t="-17188" r="-5824" b="-38281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6" name="Rectangle 185">
            <a:extLst>
              <a:ext uri="{FF2B5EF4-FFF2-40B4-BE49-F238E27FC236}">
                <a16:creationId xmlns:a16="http://schemas.microsoft.com/office/drawing/2014/main" id="{34D2BDCF-69AD-4C8B-84E4-AF74DAEB7C0E}"/>
              </a:ext>
            </a:extLst>
          </p:cNvPr>
          <p:cNvSpPr/>
          <p:nvPr/>
        </p:nvSpPr>
        <p:spPr>
          <a:xfrm>
            <a:off x="6231346" y="4272903"/>
            <a:ext cx="3567002" cy="7848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4500" dirty="0">
                <a:solidFill>
                  <a:prstClr val="black"/>
                </a:solidFill>
              </a:rPr>
              <a:t>14  :  2 =       </a:t>
            </a:r>
            <a:endParaRPr lang="vi-VN" sz="4500" dirty="0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A0FCE657-9F7C-4E06-A4D7-C44A96A7843E}"/>
              </a:ext>
            </a:extLst>
          </p:cNvPr>
          <p:cNvSpPr/>
          <p:nvPr/>
        </p:nvSpPr>
        <p:spPr>
          <a:xfrm>
            <a:off x="6274252" y="5077965"/>
            <a:ext cx="3567002" cy="7848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4500" dirty="0">
                <a:solidFill>
                  <a:prstClr val="black"/>
                </a:solidFill>
              </a:rPr>
              <a:t>20  :  2 =       </a:t>
            </a:r>
            <a:endParaRPr lang="vi-VN" sz="4500" dirty="0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98B5BDB1-DF9F-4821-A79E-8782CA3A468A}"/>
              </a:ext>
            </a:extLst>
          </p:cNvPr>
          <p:cNvSpPr/>
          <p:nvPr/>
        </p:nvSpPr>
        <p:spPr>
          <a:xfrm>
            <a:off x="6231346" y="5862795"/>
            <a:ext cx="3567002" cy="7848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4500" dirty="0">
                <a:solidFill>
                  <a:prstClr val="black"/>
                </a:solidFill>
              </a:rPr>
              <a:t>  6  :  2 =       </a:t>
            </a:r>
            <a:endParaRPr lang="vi-VN" sz="4500" dirty="0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F577F690-914C-4443-BF30-BBA1EFE0EC8B}"/>
              </a:ext>
            </a:extLst>
          </p:cNvPr>
          <p:cNvSpPr txBox="1"/>
          <p:nvPr/>
        </p:nvSpPr>
        <p:spPr>
          <a:xfrm>
            <a:off x="4042226" y="1617208"/>
            <a:ext cx="505267" cy="78483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5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B734F8A7-294B-4349-9E55-A4F93411CE01}"/>
              </a:ext>
            </a:extLst>
          </p:cNvPr>
          <p:cNvSpPr txBox="1"/>
          <p:nvPr/>
        </p:nvSpPr>
        <p:spPr>
          <a:xfrm>
            <a:off x="3983864" y="2386921"/>
            <a:ext cx="512413" cy="78483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45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0A868598-127A-454D-828C-3EC2CAB7CFDF}"/>
              </a:ext>
            </a:extLst>
          </p:cNvPr>
          <p:cNvSpPr txBox="1"/>
          <p:nvPr/>
        </p:nvSpPr>
        <p:spPr>
          <a:xfrm>
            <a:off x="3985057" y="3139933"/>
            <a:ext cx="505266" cy="78483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45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C459B933-11B5-453C-8E9E-74D8E7838F53}"/>
              </a:ext>
            </a:extLst>
          </p:cNvPr>
          <p:cNvSpPr txBox="1"/>
          <p:nvPr/>
        </p:nvSpPr>
        <p:spPr>
          <a:xfrm>
            <a:off x="3953811" y="3859479"/>
            <a:ext cx="505267" cy="78483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5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F7C1DAAB-1F69-4633-AA79-3E9498D23964}"/>
              </a:ext>
            </a:extLst>
          </p:cNvPr>
          <p:cNvSpPr txBox="1"/>
          <p:nvPr/>
        </p:nvSpPr>
        <p:spPr>
          <a:xfrm>
            <a:off x="3851161" y="4665318"/>
            <a:ext cx="825867" cy="78483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5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F58C26DC-65E5-40D7-B0C7-C1B177A57174}"/>
              </a:ext>
            </a:extLst>
          </p:cNvPr>
          <p:cNvSpPr txBox="1"/>
          <p:nvPr/>
        </p:nvSpPr>
        <p:spPr>
          <a:xfrm>
            <a:off x="8985704" y="2606141"/>
            <a:ext cx="505267" cy="78483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5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A36B0622-2695-4D99-A450-B74A80B93B9B}"/>
              </a:ext>
            </a:extLst>
          </p:cNvPr>
          <p:cNvSpPr txBox="1"/>
          <p:nvPr/>
        </p:nvSpPr>
        <p:spPr>
          <a:xfrm>
            <a:off x="8787047" y="3506644"/>
            <a:ext cx="825867" cy="78483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5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37FD9452-0015-4441-A168-9AF156110B8C}"/>
              </a:ext>
            </a:extLst>
          </p:cNvPr>
          <p:cNvSpPr txBox="1"/>
          <p:nvPr/>
        </p:nvSpPr>
        <p:spPr>
          <a:xfrm>
            <a:off x="8941734" y="4281132"/>
            <a:ext cx="505267" cy="78483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5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2FCB7F9C-CFFD-4D55-9B54-0E7800D0B5DF}"/>
              </a:ext>
            </a:extLst>
          </p:cNvPr>
          <p:cNvSpPr txBox="1"/>
          <p:nvPr/>
        </p:nvSpPr>
        <p:spPr>
          <a:xfrm>
            <a:off x="8763469" y="5085541"/>
            <a:ext cx="825867" cy="78483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5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B1B5E2C6-3B10-4D1D-9CC5-762DB92FDFD3}"/>
              </a:ext>
            </a:extLst>
          </p:cNvPr>
          <p:cNvSpPr txBox="1"/>
          <p:nvPr/>
        </p:nvSpPr>
        <p:spPr>
          <a:xfrm>
            <a:off x="8921668" y="5870371"/>
            <a:ext cx="505267" cy="78483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500" b="1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199" name="Google Shape;97;p4"/>
          <p:cNvGrpSpPr/>
          <p:nvPr/>
        </p:nvGrpSpPr>
        <p:grpSpPr>
          <a:xfrm rot="-1341854">
            <a:off x="10926019" y="2315798"/>
            <a:ext cx="717887" cy="3902801"/>
            <a:chOff x="8286350" y="2240498"/>
            <a:chExt cx="957493" cy="4380603"/>
          </a:xfrm>
        </p:grpSpPr>
        <p:sp>
          <p:nvSpPr>
            <p:cNvPr id="200" name="Google Shape;98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99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100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101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102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103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104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105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3733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  <p:bldP spid="178" grpId="0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8;p5"/>
          <p:cNvSpPr/>
          <p:nvPr/>
        </p:nvSpPr>
        <p:spPr>
          <a:xfrm>
            <a:off x="614736" y="140899"/>
            <a:ext cx="10934584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4" descr="Không có mô tả.">
            <a:extLst>
              <a:ext uri="{FF2B5EF4-FFF2-40B4-BE49-F238E27FC236}">
                <a16:creationId xmlns:a16="http://schemas.microsoft.com/office/drawing/2014/main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598094" y="274238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42843F-2E86-41F2-AF07-CECCE4BB0CA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0818" y="2994359"/>
            <a:ext cx="7436541" cy="368949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CE261F2-A13F-4B1E-B5E2-611DD201FB19}"/>
              </a:ext>
            </a:extLst>
          </p:cNvPr>
          <p:cNvSpPr/>
          <p:nvPr/>
        </p:nvSpPr>
        <p:spPr>
          <a:xfrm>
            <a:off x="899412" y="136135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107DEB-3E87-4450-BF0D-C39AB3AE1BD2}"/>
              </a:ext>
            </a:extLst>
          </p:cNvPr>
          <p:cNvSpPr txBox="1"/>
          <p:nvPr/>
        </p:nvSpPr>
        <p:spPr>
          <a:xfrm>
            <a:off x="1336735" y="1361358"/>
            <a:ext cx="35725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Đàn gà đang ở cạnh đống rơm. Việt cho biết có tất cả 20 cái chân gà. Đố em biết đàn gà đó có bao nhiêu con gà?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3F41A7-6785-4DA6-9B15-FB55A7BBF458}"/>
              </a:ext>
            </a:extLst>
          </p:cNvPr>
          <p:cNvSpPr txBox="1"/>
          <p:nvPr/>
        </p:nvSpPr>
        <p:spPr>
          <a:xfrm>
            <a:off x="7951932" y="685999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u="sng" dirty="0">
                <a:solidFill>
                  <a:srgbClr val="FF0000"/>
                </a:solidFill>
              </a:rPr>
              <a:t>Bài giải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66057E-FBAC-49AC-9B6E-9B97CFB8FDE2}"/>
              </a:ext>
            </a:extLst>
          </p:cNvPr>
          <p:cNvSpPr txBox="1"/>
          <p:nvPr/>
        </p:nvSpPr>
        <p:spPr>
          <a:xfrm>
            <a:off x="5789779" y="1728475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Đàn gà đó có số con gà là: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A5F1A9-FFB9-4C67-AEC9-0F760B7C0D8F}"/>
              </a:ext>
            </a:extLst>
          </p:cNvPr>
          <p:cNvSpPr txBox="1"/>
          <p:nvPr/>
        </p:nvSpPr>
        <p:spPr>
          <a:xfrm>
            <a:off x="5789779" y="225565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20 : 2 = 10 (con)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17E3ED-43F0-40F2-AD82-7EF0583F8630}"/>
              </a:ext>
            </a:extLst>
          </p:cNvPr>
          <p:cNvSpPr txBox="1"/>
          <p:nvPr/>
        </p:nvSpPr>
        <p:spPr>
          <a:xfrm>
            <a:off x="6753787" y="2774915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10 con gà.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838E4E-3C10-4CD5-891B-84F310B3EFCE}"/>
              </a:ext>
            </a:extLst>
          </p:cNvPr>
          <p:cNvSpPr txBox="1"/>
          <p:nvPr/>
        </p:nvSpPr>
        <p:spPr>
          <a:xfrm>
            <a:off x="5678468" y="1201291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Mỗi con gà có 2 cái chân.</a:t>
            </a:r>
          </a:p>
        </p:txBody>
      </p:sp>
    </p:spTree>
    <p:extLst>
      <p:ext uri="{BB962C8B-B14F-4D97-AF65-F5344CB8AC3E}">
        <p14:creationId xmlns:p14="http://schemas.microsoft.com/office/powerpoint/2010/main" val="3547664961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892364" y="2222298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0" b="1" cap="all" dirty="0" err="1">
                <a:ln>
                  <a:solidFill>
                    <a:schemeClr val="bg2">
                      <a:lumMod val="10000"/>
                      <a:lumOff val="90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#9Slide07 SVNZiclets" pitchFamily="2" charset="0"/>
                <a:ea typeface="ErasContour" pitchFamily="2" charset="0"/>
                <a:cs typeface="ErasContour" pitchFamily="2" charset="0"/>
              </a:rPr>
              <a:t>Củng</a:t>
            </a:r>
            <a:r>
              <a:rPr lang="en-US" altLang="en-US" sz="10500" b="1" cap="all" dirty="0">
                <a:ln>
                  <a:solidFill>
                    <a:schemeClr val="bg2">
                      <a:lumMod val="10000"/>
                      <a:lumOff val="90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#9Slide07 SVNZiclets" pitchFamily="2" charset="0"/>
                <a:ea typeface="ErasContour" pitchFamily="2" charset="0"/>
                <a:cs typeface="ErasContour" pitchFamily="2" charset="0"/>
              </a:rPr>
              <a:t> </a:t>
            </a:r>
            <a:r>
              <a:rPr lang="en-US" altLang="en-US" sz="10500" b="1" cap="all" dirty="0" err="1">
                <a:ln>
                  <a:solidFill>
                    <a:schemeClr val="bg2">
                      <a:lumMod val="10000"/>
                      <a:lumOff val="90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#9Slide07 SVNZiclets" pitchFamily="2" charset="0"/>
                <a:ea typeface="ErasContour" pitchFamily="2" charset="0"/>
                <a:cs typeface="ErasContour" pitchFamily="2" charset="0"/>
              </a:rPr>
              <a:t>cố</a:t>
            </a:r>
            <a:endParaRPr lang="en-US" altLang="en-US" sz="10500" b="1" cap="all" dirty="0">
              <a:ln>
                <a:solidFill>
                  <a:schemeClr val="bg2">
                    <a:lumMod val="10000"/>
                    <a:lumOff val="90000"/>
                  </a:schemeClr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#9Slide07 SVNZiclets" pitchFamily="2" charset="0"/>
              <a:ea typeface="ErasContour" pitchFamily="2" charset="0"/>
              <a:cs typeface="ErasContour" pitchFamily="2" charset="0"/>
            </a:endParaRPr>
          </a:p>
        </p:txBody>
      </p: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7738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8"/>
          <p:cNvSpPr txBox="1">
            <a:spLocks noGrp="1"/>
          </p:cNvSpPr>
          <p:nvPr>
            <p:ph type="title"/>
          </p:nvPr>
        </p:nvSpPr>
        <p:spPr>
          <a:xfrm>
            <a:off x="3692345" y="698260"/>
            <a:ext cx="4020110" cy="430167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#9Slide07 SVNZiclets" pitchFamily="2" charset="0"/>
              </a:rPr>
              <a:t>Trò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#9Slide07 SVNZiclets" pitchFamily="2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#9Slide07 SVNZiclets" pitchFamily="2" charset="0"/>
              </a:rPr>
              <a:t>chơi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#9Slide07 SVNZiclets" pitchFamily="2" charset="0"/>
              </a:rPr>
              <a:t> 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#9Slide07 SVNZiclets" pitchFamily="2" charset="0"/>
              </a:rPr>
            </a:br>
            <a:endParaRPr dirty="0">
              <a:solidFill>
                <a:schemeClr val="accent6">
                  <a:lumMod val="75000"/>
                </a:schemeClr>
              </a:solidFill>
              <a:latin typeface="#9Slide07 SVNZiclets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84683" y="3334584"/>
            <a:ext cx="51860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#9Slide07 SVNZiclets" pitchFamily="2" charset="0"/>
              </a:rPr>
              <a:t>Ong </a:t>
            </a:r>
            <a:r>
              <a:rPr lang="en-US" sz="6000" dirty="0" err="1">
                <a:solidFill>
                  <a:srgbClr val="C00000"/>
                </a:solidFill>
                <a:latin typeface="#9Slide07 SVNZiclets" pitchFamily="2" charset="0"/>
              </a:rPr>
              <a:t>tìm</a:t>
            </a:r>
            <a:r>
              <a:rPr lang="vi-VN" sz="6000" dirty="0">
                <a:solidFill>
                  <a:srgbClr val="C00000"/>
                </a:solidFill>
                <a:latin typeface="#9Slide07 SVNZiclets" pitchFamily="2" charset="0"/>
              </a:rPr>
              <a:t> mật</a:t>
            </a:r>
            <a:endParaRPr lang="en-US" sz="6000" dirty="0">
              <a:solidFill>
                <a:srgbClr val="C00000"/>
              </a:solidFill>
              <a:latin typeface="#9Slide07 SVNZiclets" pitchFamily="2" charset="0"/>
            </a:endParaRPr>
          </a:p>
        </p:txBody>
      </p:sp>
      <p:pic>
        <p:nvPicPr>
          <p:cNvPr id="8" name="Picture 5" descr="C:\Users\HP\Desktop\2155855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" b="90926" l="8619" r="94677">
                        <a14:foregroundMark x1="24461" y1="59815" x2="42079" y2="53148"/>
                        <a14:foregroundMark x1="35741" y1="53148" x2="37896" y2="50185"/>
                        <a14:foregroundMark x1="48542" y1="46204" x2="57921" y2="49352"/>
                        <a14:foregroundMark x1="65526" y1="52222" x2="85932" y2="56019"/>
                        <a14:foregroundMark x1="38783" y1="25556" x2="45120" y2="35370"/>
                        <a14:foregroundMark x1="42966" y1="26481" x2="43980" y2="31759"/>
                        <a14:foregroundMark x1="62484" y1="25556" x2="62231" y2="33333"/>
                        <a14:foregroundMark x1="48542" y1="39352" x2="53992" y2="40463"/>
                        <a14:foregroundMark x1="36375" y1="71574" x2="67681" y2="72407"/>
                        <a14:foregroundMark x1="50063" y1="74259" x2="62231" y2="72407"/>
                        <a14:foregroundMark x1="62484" y1="74444" x2="69835" y2="88704"/>
                        <a14:foregroundMark x1="59189" y1="73981" x2="61217" y2="85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808" y="3020025"/>
            <a:ext cx="2985673" cy="408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36047" y="0"/>
            <a:ext cx="2070929" cy="21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HP\Desktop\1fr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024" y="-1524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HP\Desktop\62950195-LRG_d8cdf70d-d918-4d6d-a7b5-f63484482087_530x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075" r="99057">
                        <a14:foregroundMark x1="54151" y1="37077" x2="74906" y2="25231"/>
                        <a14:foregroundMark x1="55472" y1="25231" x2="74151" y2="27385"/>
                        <a14:foregroundMark x1="84151" y1="32154" x2="95472" y2="37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047" y="4443905"/>
            <a:ext cx="2033954" cy="249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9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11111E-6 L 0.19101 -1.11111E-6 C 0.27656 -1.11111E-6 0.38242 -0.31481 0.38242 -0.56967 L 0.38242 -1.13889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15" y="-5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7000" b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572574" y="948981"/>
            <a:ext cx="7514602" cy="1527507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000" dirty="0">
                <a:solidFill>
                  <a:schemeClr val="tx1"/>
                </a:solidFill>
                <a:latin typeface="#9Slide03 AmpleSoft Bold" pitchFamily="2" charset="0"/>
              </a:rPr>
              <a:t>14 : 2 =</a:t>
            </a:r>
            <a:endParaRPr lang="en-US" sz="7000" dirty="0">
              <a:solidFill>
                <a:schemeClr val="tx1"/>
              </a:solidFill>
              <a:latin typeface="#9Slide03 AmpleSoft Bold" pitchFamily="2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890052" y="3763367"/>
            <a:ext cx="2387405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000" dirty="0">
                <a:solidFill>
                  <a:schemeClr val="tx1"/>
                </a:solidFill>
                <a:latin typeface="#9Slide03 AmpleSoft Bold" pitchFamily="2" charset="0"/>
              </a:rPr>
              <a:t>5</a:t>
            </a:r>
            <a:endParaRPr lang="en-US" sz="7000" dirty="0">
              <a:solidFill>
                <a:schemeClr val="tx1"/>
              </a:solidFill>
              <a:latin typeface="#9Slide03 AmpleSoft Bold" pitchFamily="2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385580" y="3722212"/>
            <a:ext cx="2387405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000" dirty="0">
                <a:solidFill>
                  <a:schemeClr val="tx1"/>
                </a:solidFill>
                <a:latin typeface="#9Slide03 AmpleSoft Bold" pitchFamily="2" charset="0"/>
              </a:rPr>
              <a:t>6</a:t>
            </a:r>
            <a:endParaRPr lang="en-US" sz="7000" dirty="0">
              <a:solidFill>
                <a:schemeClr val="tx1"/>
              </a:solidFill>
              <a:latin typeface="#9Slide03 AmpleSoft Bold" pitchFamily="2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539326" y="3688282"/>
            <a:ext cx="2387405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000" dirty="0">
                <a:solidFill>
                  <a:schemeClr val="tx1"/>
                </a:solidFill>
                <a:latin typeface="#9Slide03 AmpleSoft Bold" pitchFamily="2" charset="0"/>
              </a:rPr>
              <a:t>7</a:t>
            </a:r>
            <a:endParaRPr lang="en-US" sz="7000" dirty="0">
              <a:solidFill>
                <a:schemeClr val="tx1"/>
              </a:solidFill>
              <a:latin typeface="#9Slide03 AmpleSoft Bold" pitchFamily="2" charset="0"/>
            </a:endParaRPr>
          </a:p>
        </p:txBody>
      </p:sp>
      <p:pic>
        <p:nvPicPr>
          <p:cNvPr id="49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52084" y="53498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754" y="3567217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872" y="3473891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HP\Desktop\unnamed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086" y="3481765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HP\Desktop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18" y="4383192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8988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6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38778E-17 4.07407E-6 L 1.38778E-17 0.18171 C 1.38778E-17 0.26296 0.17656 0.36342 0.31992 0.36342 L 0.63997 0.36342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92" y="1817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08333E-6 2.96296E-6 L 0.11211 2.96296E-6 C 0.1625 2.96296E-6 0.225 -0.18496 0.225 -0.33519 L 0.225 -0.67014 " pathEditMode="relative" rAng="0" ptsTypes="FfFF">
                                      <p:cBhvr>
                                        <p:cTn id="50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3351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3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63997 0.36342 L 0.76094 0.36342 C 0.81523 0.36342 0.88255 0.17407 0.88255 0.0206 L 0.88255 -0.32199 " pathEditMode="relative" rAng="0" ptsTypes="FfFF">
                                      <p:cBhvr>
                                        <p:cTn id="5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-3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7000" b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338699" y="1162115"/>
            <a:ext cx="7514602" cy="1527507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000" dirty="0">
                <a:solidFill>
                  <a:schemeClr val="tx1"/>
                </a:solidFill>
                <a:latin typeface="#9Slide03 AmpleSoft Bold" pitchFamily="2" charset="0"/>
              </a:rPr>
              <a:t>8 : 2 = ?</a:t>
            </a:r>
            <a:endParaRPr lang="en-US" sz="7000" dirty="0">
              <a:solidFill>
                <a:schemeClr val="tx1"/>
              </a:solidFill>
              <a:latin typeface="#9Slide03 AmpleSoft Bold" pitchFamily="2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986767" y="3783808"/>
            <a:ext cx="2387405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000" dirty="0">
                <a:solidFill>
                  <a:schemeClr val="tx1"/>
                </a:solidFill>
                <a:latin typeface="#9Slide03 AmpleSoft Bold" pitchFamily="2" charset="0"/>
              </a:rPr>
              <a:t>7</a:t>
            </a:r>
            <a:r>
              <a:rPr lang="en-US" sz="7000" dirty="0">
                <a:solidFill>
                  <a:schemeClr val="tx1"/>
                </a:solidFill>
                <a:latin typeface="#9Slide03 AmpleSoft Bold" pitchFamily="2" charset="0"/>
              </a:rPr>
              <a:t> 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5308795" y="3703320"/>
            <a:ext cx="2387405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000" dirty="0">
                <a:solidFill>
                  <a:schemeClr val="tx1"/>
                </a:solidFill>
                <a:latin typeface="#9Slide03 AmpleSoft Bold" pitchFamily="2" charset="0"/>
              </a:rPr>
              <a:t>4</a:t>
            </a:r>
            <a:endParaRPr lang="en-US" sz="7000" dirty="0">
              <a:solidFill>
                <a:schemeClr val="tx1"/>
              </a:solidFill>
              <a:latin typeface="#9Slide03 AmpleSoft Bold" pitchFamily="2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707315" y="3703320"/>
            <a:ext cx="2387405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000" dirty="0">
                <a:solidFill>
                  <a:schemeClr val="tx1"/>
                </a:solidFill>
                <a:latin typeface="#9Slide03 AmpleSoft Bold" pitchFamily="2" charset="0"/>
              </a:rPr>
              <a:t>5</a:t>
            </a:r>
            <a:endParaRPr lang="en-US" sz="7000" dirty="0">
              <a:solidFill>
                <a:schemeClr val="tx1"/>
              </a:solidFill>
              <a:latin typeface="#9Slide03 AmpleSoft Bold" pitchFamily="2" charset="0"/>
            </a:endParaRPr>
          </a:p>
        </p:txBody>
      </p:sp>
      <p:pic>
        <p:nvPicPr>
          <p:cNvPr id="44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94268" y="78286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186" y="3512672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C:\Users\HP\Desktop\unnamed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61" y="3464795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560" y="3442889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HP\Desktop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89" y="4143928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4723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6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5E-6 2.96296E-6 L 2.5E-6 0.16041 C 2.5E-6 0.2324 0.12487 0.32106 0.22617 0.32106 L 0.45247 0.32106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17" y="1604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3" presetClass="path" presetSubtype="0" accel="50000" decel="50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0.45247 0.32106 L 0.63932 0.32106 C 0.72304 0.32106 0.8263 0.12801 0.8263 -0.02848 L 0.8263 -0.37778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5" y="-3495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3" presetClass="path" presetSubtype="0" accel="50000" decel="5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1.45833E-6 -3.33333E-6 L 0.18984 -3.33333E-6 C 0.27513 -3.33333E-6 0.38125 -0.20648 0.38125 -0.3743 L 0.38125 -0.74791 " pathEditMode="relative" rAng="0" ptsTypes="FfFF">
                                      <p:cBhvr>
                                        <p:cTn id="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62" y="-3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7000" b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760436" y="1544972"/>
            <a:ext cx="7514602" cy="1527507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000" dirty="0">
                <a:solidFill>
                  <a:schemeClr val="tx1"/>
                </a:solidFill>
                <a:latin typeface="#9Slide03 AmpleSoft Bold" pitchFamily="2" charset="0"/>
              </a:rPr>
              <a:t>16 : 2 = ?</a:t>
            </a:r>
            <a:endParaRPr lang="en-US" sz="7000" dirty="0">
              <a:solidFill>
                <a:schemeClr val="tx1"/>
              </a:solidFill>
              <a:latin typeface="#9Slide03 AmpleSoft Bold" pitchFamily="2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2169355" y="3965309"/>
            <a:ext cx="2387405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000" dirty="0">
                <a:solidFill>
                  <a:schemeClr val="tx1"/>
                </a:solidFill>
                <a:latin typeface="#9Slide03 AmpleSoft Bold" pitchFamily="2" charset="0"/>
              </a:rPr>
              <a:t>8</a:t>
            </a:r>
            <a:endParaRPr lang="en-US" sz="7000" dirty="0">
              <a:solidFill>
                <a:schemeClr val="tx1"/>
              </a:solidFill>
              <a:latin typeface="#9Slide03 AmpleSoft Bold" pitchFamily="2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324035" y="3968218"/>
            <a:ext cx="2387405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000" dirty="0">
                <a:solidFill>
                  <a:schemeClr val="tx1"/>
                </a:solidFill>
                <a:latin typeface="#9Slide03 AmpleSoft Bold" pitchFamily="2" charset="0"/>
              </a:rPr>
              <a:t>6</a:t>
            </a:r>
            <a:endParaRPr lang="en-US" sz="7000" dirty="0">
              <a:solidFill>
                <a:schemeClr val="tx1"/>
              </a:solidFill>
              <a:latin typeface="#9Slide03 AmpleSoft Bold" pitchFamily="2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402515" y="3916680"/>
            <a:ext cx="2387405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000" dirty="0">
                <a:solidFill>
                  <a:schemeClr val="tx1"/>
                </a:solidFill>
                <a:latin typeface="#9Slide03 AmpleSoft Bold" pitchFamily="2" charset="0"/>
              </a:rPr>
              <a:t>7</a:t>
            </a:r>
            <a:endParaRPr lang="en-US" sz="7000" dirty="0">
              <a:solidFill>
                <a:schemeClr val="tx1"/>
              </a:solidFill>
              <a:latin typeface="#9Slide03 AmpleSoft Bold" pitchFamily="2" charset="0"/>
            </a:endParaRPr>
          </a:p>
        </p:txBody>
      </p:sp>
      <p:pic>
        <p:nvPicPr>
          <p:cNvPr id="44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52084" y="1016001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880" y="3645269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C:\Users\HP\Desktop\unnamed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503" y="3784834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675" y="3630029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C:\Users\HP\Desktop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209" y="4461243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4723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6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1.38778E-17 -4.81481E-6 L 1.38778E-17 0.15579 C 1.38778E-17 0.22547 0.05352 0.31204 0.09727 0.31204 L 0.19492 0.31204 " pathEditMode="relative" rAng="0" ptsTypes="FfFF">
                                      <p:cBhvr>
                                        <p:cTn id="3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1560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3" presetClass="path" presetSubtype="0" accel="50000" decel="5000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animMotion origin="layout" path="M 0.19492 0.31204 L 0.51432 0.31204 C 0.65729 0.31204 0.83372 0.12408 0.83372 -0.02847 L 0.83372 -0.36898 " pathEditMode="relative" rAng="0" ptsTypes="FfFF">
                                      <p:cBhvr>
                                        <p:cTn id="3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0" y="-3405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3" presetClass="path" presetSubtype="0" accel="50000" decel="5000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animMotion origin="layout" path="M -1.04167E-6 3.7037E-6 L 0.33451 3.7037E-6 C 0.48477 3.7037E-6 0.67136 -0.21204 0.67136 -0.38426 L 0.67136 -0.76783 " pathEditMode="relative" rAng="0" ptsTypes="FfFF">
                                      <p:cBhvr>
                                        <p:cTn id="4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68" y="-3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6"/>
          <p:cNvSpPr txBox="1">
            <a:spLocks noGrp="1"/>
          </p:cNvSpPr>
          <p:nvPr>
            <p:ph type="title"/>
          </p:nvPr>
        </p:nvSpPr>
        <p:spPr>
          <a:xfrm>
            <a:off x="1610875" y="2373075"/>
            <a:ext cx="86139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>
                    <a:lumMod val="75000"/>
                  </a:schemeClr>
                </a:solidFill>
                <a:latin typeface="#9Slide07 SVNZiclets" pitchFamily="2" charset="0"/>
              </a:rPr>
              <a:t>CHÀO TẠM BIỆT</a:t>
            </a:r>
            <a:endParaRPr dirty="0">
              <a:solidFill>
                <a:schemeClr val="accent6">
                  <a:lumMod val="75000"/>
                </a:schemeClr>
              </a:solidFill>
              <a:latin typeface="#9Slide07 SVNZiclets" pitchFamily="2" charset="0"/>
            </a:endParaRPr>
          </a:p>
        </p:txBody>
      </p:sp>
      <p:pic>
        <p:nvPicPr>
          <p:cNvPr id="3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647" y="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137588"/>
            <a:ext cx="2294854" cy="235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P\Desktop\21572900 (1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056" l="6693" r="93176">
                        <a14:foregroundMark x1="47638" y1="76111" x2="46063" y2="93056"/>
                        <a14:foregroundMark x1="49606" y1="70556" x2="66929" y2="7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41" y="3772544"/>
            <a:ext cx="2176960" cy="308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67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892364" y="2222298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0" b="1" cap="all" dirty="0" err="1">
                <a:ln>
                  <a:solidFill>
                    <a:schemeClr val="bg2">
                      <a:lumMod val="10000"/>
                      <a:lumOff val="90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#9Slide07 SVNZiclets" pitchFamily="2" charset="0"/>
                <a:ea typeface="ErasContour" pitchFamily="2" charset="0"/>
                <a:cs typeface="ErasContour" pitchFamily="2" charset="0"/>
              </a:rPr>
              <a:t>Khởi</a:t>
            </a:r>
            <a:r>
              <a:rPr lang="en-US" altLang="en-US" sz="10500" b="1" cap="all" dirty="0">
                <a:ln>
                  <a:solidFill>
                    <a:schemeClr val="bg2">
                      <a:lumMod val="10000"/>
                      <a:lumOff val="90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#9Slide07 SVNZiclets" pitchFamily="2" charset="0"/>
                <a:ea typeface="ErasContour" pitchFamily="2" charset="0"/>
                <a:cs typeface="ErasContour" pitchFamily="2" charset="0"/>
              </a:rPr>
              <a:t> </a:t>
            </a:r>
            <a:r>
              <a:rPr lang="en-US" altLang="en-US" sz="10500" b="1" cap="all" dirty="0" err="1">
                <a:ln>
                  <a:solidFill>
                    <a:schemeClr val="bg2">
                      <a:lumMod val="10000"/>
                      <a:lumOff val="90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#9Slide07 SVNZiclets" pitchFamily="2" charset="0"/>
                <a:ea typeface="ErasContour" pitchFamily="2" charset="0"/>
                <a:cs typeface="ErasContour" pitchFamily="2" charset="0"/>
              </a:rPr>
              <a:t>Động</a:t>
            </a:r>
            <a:endParaRPr lang="en-US" altLang="en-US" sz="10500" b="1" cap="all" dirty="0">
              <a:ln>
                <a:solidFill>
                  <a:schemeClr val="bg2">
                    <a:lumMod val="10000"/>
                    <a:lumOff val="90000"/>
                  </a:schemeClr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#9Slide07 SVNZiclets" pitchFamily="2" charset="0"/>
              <a:ea typeface="ErasContour" pitchFamily="2" charset="0"/>
              <a:cs typeface="ErasContour" pitchFamily="2" charset="0"/>
            </a:endParaRPr>
          </a:p>
        </p:txBody>
      </p: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405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3"/>
          <p:cNvSpPr txBox="1">
            <a:spLocks noGrp="1"/>
          </p:cNvSpPr>
          <p:nvPr>
            <p:ph type="title"/>
          </p:nvPr>
        </p:nvSpPr>
        <p:spPr>
          <a:xfrm>
            <a:off x="1017239" y="930645"/>
            <a:ext cx="4339429" cy="2513595"/>
          </a:xfrm>
          <a:prstGeom prst="wedgeRoundRectCallout">
            <a:avLst>
              <a:gd name="adj1" fmla="val -18023"/>
              <a:gd name="adj2" fmla="val 68064"/>
              <a:gd name="adj3" fmla="val 16667"/>
            </a:avLst>
          </a:prstGeom>
          <a:ln w="28575"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#9Slide03 AmpleSoft Bold" pitchFamily="2" charset="0"/>
              </a:rPr>
              <a:t>Các em hãy trả lời bằng cách viết đáp án vào bảng con </a:t>
            </a:r>
            <a:r>
              <a:rPr lang="vi-VN" sz="3600" dirty="0">
                <a:latin typeface="#9Slide03 AmpleSoft Bold" pitchFamily="2" charset="0"/>
              </a:rPr>
              <a:t>nhé!</a:t>
            </a:r>
            <a:endParaRPr sz="3600" dirty="0">
              <a:latin typeface="#9Slide03 AmpleSoft Bold" pitchFamily="2" charset="0"/>
            </a:endParaRPr>
          </a:p>
        </p:txBody>
      </p:sp>
      <p:pic>
        <p:nvPicPr>
          <p:cNvPr id="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851" y="3827946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830704" y="1708131"/>
            <a:ext cx="5002839" cy="1464231"/>
          </a:xfrm>
          <a:prstGeom prst="roundRect">
            <a:avLst/>
          </a:prstGeom>
          <a:solidFill>
            <a:srgbClr val="F5AC84">
              <a:alpha val="60000"/>
            </a:srgb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8000" b="1" dirty="0">
                <a:solidFill>
                  <a:schemeClr val="tx1"/>
                </a:solidFill>
                <a:latin typeface="+mj-lt"/>
              </a:rPr>
              <a:t>2 x 3 = ?</a:t>
            </a:r>
            <a:endParaRPr lang="en-US" sz="8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951980" y="3325744"/>
            <a:ext cx="240252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8000" b="1" dirty="0">
                <a:solidFill>
                  <a:srgbClr val="C00000"/>
                </a:solidFill>
                <a:latin typeface="#9Slide03 AmpleSoft Bold" pitchFamily="2" charset="0"/>
                <a:cs typeface="Times New Roman" pitchFamily="18" charset="0"/>
              </a:rPr>
              <a:t> </a:t>
            </a:r>
            <a:r>
              <a:rPr lang="vi-VN" sz="9000" b="1" dirty="0">
                <a:solidFill>
                  <a:srgbClr val="C00000"/>
                </a:solidFill>
                <a:latin typeface="#9Slide03 AmpleSoft Bold" pitchFamily="2" charset="0"/>
                <a:cs typeface="Times New Roman" pitchFamily="18" charset="0"/>
              </a:rPr>
              <a:t>6</a:t>
            </a:r>
            <a:endParaRPr lang="en-US" sz="9000" b="1" dirty="0">
              <a:solidFill>
                <a:srgbClr val="C00000"/>
              </a:solidFill>
              <a:latin typeface="#9Slide03 AmpleSoft Bold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1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" grpId="0" animBg="1"/>
      <p:bldP spid="3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3"/>
          <p:cNvSpPr txBox="1">
            <a:spLocks noGrp="1"/>
          </p:cNvSpPr>
          <p:nvPr>
            <p:ph type="title"/>
          </p:nvPr>
        </p:nvSpPr>
        <p:spPr>
          <a:xfrm>
            <a:off x="1017239" y="930645"/>
            <a:ext cx="4339429" cy="2513595"/>
          </a:xfrm>
          <a:prstGeom prst="wedgeRoundRectCallout">
            <a:avLst>
              <a:gd name="adj1" fmla="val -18023"/>
              <a:gd name="adj2" fmla="val 68064"/>
              <a:gd name="adj3" fmla="val 16667"/>
            </a:avLst>
          </a:prstGeom>
          <a:ln w="28575"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#9Slide03 AmpleSoft Bold" pitchFamily="2" charset="0"/>
              </a:rPr>
              <a:t>Các em hãy trả lời bằng cách viết đáp án vào bảng con </a:t>
            </a:r>
            <a:r>
              <a:rPr lang="vi-VN" sz="3600" dirty="0">
                <a:latin typeface="#9Slide03 AmpleSoft Bold" pitchFamily="2" charset="0"/>
              </a:rPr>
              <a:t>nhé!</a:t>
            </a:r>
            <a:endParaRPr sz="3600" dirty="0">
              <a:latin typeface="#9Slide03 AmpleSoft Bold" pitchFamily="2" charset="0"/>
            </a:endParaRPr>
          </a:p>
        </p:txBody>
      </p:sp>
      <p:pic>
        <p:nvPicPr>
          <p:cNvPr id="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851" y="3827946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963160" y="1964769"/>
            <a:ext cx="5002839" cy="1464231"/>
          </a:xfrm>
          <a:prstGeom prst="roundRect">
            <a:avLst/>
          </a:prstGeom>
          <a:solidFill>
            <a:srgbClr val="F5AC84">
              <a:alpha val="60000"/>
            </a:srgb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8000" b="1" dirty="0">
                <a:solidFill>
                  <a:schemeClr val="tx1"/>
                </a:solidFill>
                <a:latin typeface="+mj-lt"/>
              </a:rPr>
              <a:t>2 x 5 = ?</a:t>
            </a:r>
            <a:endParaRPr lang="en-US" sz="8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632373" y="3633969"/>
            <a:ext cx="2402523" cy="132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8000" b="1" dirty="0">
                <a:solidFill>
                  <a:srgbClr val="C00000"/>
                </a:solidFill>
                <a:latin typeface="#9Slide03 AmpleSoft Bold" pitchFamily="2" charset="0"/>
                <a:cs typeface="Times New Roman" pitchFamily="18" charset="0"/>
              </a:rPr>
              <a:t> </a:t>
            </a:r>
            <a:r>
              <a:rPr lang="vi-VN" sz="8000" b="1" dirty="0">
                <a:solidFill>
                  <a:srgbClr val="C00000"/>
                </a:solidFill>
                <a:latin typeface="#9Slide03 AmpleSoft Bold" pitchFamily="2" charset="0"/>
                <a:cs typeface="Times New Roman" pitchFamily="18" charset="0"/>
              </a:rPr>
              <a:t>10</a:t>
            </a:r>
            <a:endParaRPr lang="en-US" sz="6600" b="1" dirty="0">
              <a:solidFill>
                <a:srgbClr val="C00000"/>
              </a:solidFill>
              <a:latin typeface="#9Slide03 AmpleSoft Bold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09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" grpId="0" animBg="1"/>
      <p:bldP spid="3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3"/>
          <p:cNvSpPr txBox="1">
            <a:spLocks noGrp="1"/>
          </p:cNvSpPr>
          <p:nvPr>
            <p:ph type="title"/>
          </p:nvPr>
        </p:nvSpPr>
        <p:spPr>
          <a:xfrm>
            <a:off x="1017239" y="930645"/>
            <a:ext cx="4339429" cy="2513595"/>
          </a:xfrm>
          <a:prstGeom prst="wedgeRoundRectCallout">
            <a:avLst>
              <a:gd name="adj1" fmla="val -18023"/>
              <a:gd name="adj2" fmla="val 68064"/>
              <a:gd name="adj3" fmla="val 16667"/>
            </a:avLst>
          </a:prstGeom>
          <a:ln w="28575"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#9Slide03 AmpleSoft Bold" pitchFamily="2" charset="0"/>
              </a:rPr>
              <a:t>Các em hãy trả lời bằng cách viết đáp án vào bảng con </a:t>
            </a:r>
            <a:r>
              <a:rPr lang="vi-VN" sz="3600" dirty="0">
                <a:latin typeface="#9Slide03 AmpleSoft Bold" pitchFamily="2" charset="0"/>
              </a:rPr>
              <a:t>nhé!</a:t>
            </a:r>
            <a:endParaRPr sz="3600" dirty="0">
              <a:latin typeface="#9Slide03 AmpleSoft Bold" pitchFamily="2" charset="0"/>
            </a:endParaRPr>
          </a:p>
        </p:txBody>
      </p:sp>
      <p:pic>
        <p:nvPicPr>
          <p:cNvPr id="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851" y="3827946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695641" y="1037736"/>
            <a:ext cx="5002839" cy="1464231"/>
          </a:xfrm>
          <a:prstGeom prst="roundRect">
            <a:avLst/>
          </a:prstGeom>
          <a:solidFill>
            <a:srgbClr val="F5AC84">
              <a:alpha val="60000"/>
            </a:srgb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8000" b="1" dirty="0">
                <a:solidFill>
                  <a:schemeClr val="tx1"/>
                </a:solidFill>
                <a:latin typeface="+mj-lt"/>
              </a:rPr>
              <a:t>2 x 7 = ?</a:t>
            </a:r>
            <a:endParaRPr lang="en-US" sz="8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570729" y="3274373"/>
            <a:ext cx="2402523" cy="132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8000" b="1" dirty="0">
                <a:solidFill>
                  <a:srgbClr val="C00000"/>
                </a:solidFill>
                <a:latin typeface="#9Slide03 AmpleSoft Bold" pitchFamily="2" charset="0"/>
                <a:cs typeface="Times New Roman" pitchFamily="18" charset="0"/>
              </a:rPr>
              <a:t> </a:t>
            </a:r>
            <a:r>
              <a:rPr lang="vi-VN" sz="8000" b="1" dirty="0">
                <a:solidFill>
                  <a:srgbClr val="C00000"/>
                </a:solidFill>
                <a:latin typeface="#9Slide03 AmpleSoft Bold" pitchFamily="2" charset="0"/>
                <a:cs typeface="Times New Roman" pitchFamily="18" charset="0"/>
              </a:rPr>
              <a:t>14</a:t>
            </a:r>
            <a:endParaRPr lang="en-US" sz="8000" b="1" dirty="0">
              <a:solidFill>
                <a:srgbClr val="C00000"/>
              </a:solidFill>
              <a:latin typeface="#9Slide03 AmpleSoft Bold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09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" grpId="0" animBg="1"/>
      <p:bldP spid="3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3"/>
          <p:cNvSpPr txBox="1">
            <a:spLocks noGrp="1"/>
          </p:cNvSpPr>
          <p:nvPr>
            <p:ph type="title"/>
          </p:nvPr>
        </p:nvSpPr>
        <p:spPr>
          <a:xfrm>
            <a:off x="1017239" y="930645"/>
            <a:ext cx="4339429" cy="2513595"/>
          </a:xfrm>
          <a:prstGeom prst="wedgeRoundRectCallout">
            <a:avLst>
              <a:gd name="adj1" fmla="val -18023"/>
              <a:gd name="adj2" fmla="val 68064"/>
              <a:gd name="adj3" fmla="val 16667"/>
            </a:avLst>
          </a:prstGeom>
          <a:ln w="28575"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#9Slide03 AmpleSoft Bold" pitchFamily="2" charset="0"/>
              </a:rPr>
              <a:t>Các em hãy trả lời bằng cách viết đáp án vào bảng con </a:t>
            </a:r>
            <a:r>
              <a:rPr lang="vi-VN" sz="3600" dirty="0">
                <a:latin typeface="#9Slide03 AmpleSoft Bold" pitchFamily="2" charset="0"/>
              </a:rPr>
              <a:t>nhé!</a:t>
            </a:r>
            <a:endParaRPr sz="3600" dirty="0">
              <a:latin typeface="#9Slide03 AmpleSoft Bold" pitchFamily="2" charset="0"/>
            </a:endParaRPr>
          </a:p>
        </p:txBody>
      </p:sp>
      <p:pic>
        <p:nvPicPr>
          <p:cNvPr id="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851" y="3827946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509084" y="3012338"/>
            <a:ext cx="240252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8000" b="1" dirty="0">
                <a:solidFill>
                  <a:srgbClr val="C00000"/>
                </a:solidFill>
                <a:latin typeface="#9Slide03 AmpleSoft Bold" pitchFamily="2" charset="0"/>
                <a:cs typeface="Times New Roman" pitchFamily="18" charset="0"/>
              </a:rPr>
              <a:t> </a:t>
            </a:r>
            <a:r>
              <a:rPr lang="vi-VN" sz="100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18</a:t>
            </a:r>
            <a:endParaRPr lang="en-US" sz="10000" b="1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764723" y="1455326"/>
            <a:ext cx="5002839" cy="1464231"/>
          </a:xfrm>
          <a:prstGeom prst="roundRect">
            <a:avLst/>
          </a:prstGeom>
          <a:solidFill>
            <a:srgbClr val="F5AC84">
              <a:alpha val="60000"/>
            </a:srgb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8000" b="1" dirty="0">
                <a:solidFill>
                  <a:schemeClr val="tx1"/>
                </a:solidFill>
                <a:latin typeface="+mj-lt"/>
              </a:rPr>
              <a:t>2 x 9 = ?</a:t>
            </a:r>
            <a:endParaRPr lang="en-US" sz="80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809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" grpId="0" animBg="1"/>
      <p:bldP spid="8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892364" y="2222298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0" b="1" cap="all" dirty="0" err="1">
                <a:ln>
                  <a:solidFill>
                    <a:schemeClr val="bg2">
                      <a:lumMod val="10000"/>
                      <a:lumOff val="90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#9Slide07 SVNZiclets" pitchFamily="2" charset="0"/>
                <a:ea typeface="ErasContour" pitchFamily="2" charset="0"/>
                <a:cs typeface="ErasContour" pitchFamily="2" charset="0"/>
              </a:rPr>
              <a:t>Khám</a:t>
            </a:r>
            <a:r>
              <a:rPr lang="en-US" altLang="en-US" sz="10500" b="1" cap="all" dirty="0">
                <a:ln>
                  <a:solidFill>
                    <a:schemeClr val="bg2">
                      <a:lumMod val="10000"/>
                      <a:lumOff val="90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#9Slide07 SVNZiclets" pitchFamily="2" charset="0"/>
                <a:ea typeface="ErasContour" pitchFamily="2" charset="0"/>
                <a:cs typeface="ErasContour" pitchFamily="2" charset="0"/>
              </a:rPr>
              <a:t> </a:t>
            </a:r>
            <a:r>
              <a:rPr lang="en-US" altLang="en-US" sz="10500" b="1" cap="all" dirty="0" err="1">
                <a:ln>
                  <a:solidFill>
                    <a:schemeClr val="bg2">
                      <a:lumMod val="10000"/>
                      <a:lumOff val="90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#9Slide07 SVNZiclets" pitchFamily="2" charset="0"/>
                <a:ea typeface="ErasContour" pitchFamily="2" charset="0"/>
                <a:cs typeface="ErasContour" pitchFamily="2" charset="0"/>
              </a:rPr>
              <a:t>phá</a:t>
            </a:r>
            <a:endParaRPr lang="en-US" altLang="en-US" sz="10500" b="1" cap="all" dirty="0">
              <a:ln>
                <a:solidFill>
                  <a:schemeClr val="bg2">
                    <a:lumMod val="10000"/>
                    <a:lumOff val="90000"/>
                  </a:schemeClr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#9Slide07 SVNZiclets" pitchFamily="2" charset="0"/>
              <a:ea typeface="ErasContour" pitchFamily="2" charset="0"/>
              <a:cs typeface="ErasContour" pitchFamily="2" charset="0"/>
            </a:endParaRPr>
          </a:p>
        </p:txBody>
      </p: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924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-760272" y="15990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107;p5"/>
          <p:cNvSpPr/>
          <p:nvPr/>
        </p:nvSpPr>
        <p:spPr>
          <a:xfrm>
            <a:off x="770962" y="303639"/>
            <a:ext cx="10603380" cy="5817991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000000">
              <a:alpha val="10610"/>
            </a:srgbClr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08;p5"/>
          <p:cNvSpPr/>
          <p:nvPr/>
        </p:nvSpPr>
        <p:spPr>
          <a:xfrm>
            <a:off x="543091" y="270832"/>
            <a:ext cx="11521090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" name="Google Shape;110;p5"/>
          <p:cNvGrpSpPr/>
          <p:nvPr/>
        </p:nvGrpSpPr>
        <p:grpSpPr>
          <a:xfrm rot="8540225">
            <a:off x="-132828" y="-1062299"/>
            <a:ext cx="957470" cy="4380497"/>
            <a:chOff x="8286350" y="2240498"/>
            <a:chExt cx="957493" cy="4380603"/>
          </a:xfrm>
        </p:grpSpPr>
        <p:sp>
          <p:nvSpPr>
            <p:cNvPr id="8" name="Google Shape;111;p5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12;p5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13;p5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4;p5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15;p5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16;p5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17;p5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18;p5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50" name="Picture 2" descr="C:\Users\HP\Desktop\cartoon-orange-cartoon-clipart-orange-clipart-png-image-103250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67" b="100000" l="2262" r="98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535" y="7890510"/>
            <a:ext cx="3258289" cy="300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HP\Desktop\set-fresh-whole-half-cut-slice-leaves-orange-fruit-isolated-white-background-tangerine-organic-cartoon-style-vector-172279153-removebg-preview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7" b="47989"/>
          <a:stretch/>
        </p:blipFill>
        <p:spPr bwMode="auto">
          <a:xfrm>
            <a:off x="1634316" y="8267481"/>
            <a:ext cx="2020569" cy="198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HP\Desktop\21558552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6" b="90926" l="8619" r="94677">
                        <a14:foregroundMark x1="24461" y1="59815" x2="42079" y2="53148"/>
                        <a14:foregroundMark x1="35741" y1="53148" x2="37896" y2="50185"/>
                        <a14:foregroundMark x1="48542" y1="46204" x2="57921" y2="49352"/>
                        <a14:foregroundMark x1="65526" y1="52222" x2="85932" y2="56019"/>
                        <a14:foregroundMark x1="38783" y1="25556" x2="45120" y2="35370"/>
                        <a14:foregroundMark x1="42966" y1="26481" x2="43980" y2="31759"/>
                        <a14:foregroundMark x1="62484" y1="25556" x2="62231" y2="33333"/>
                        <a14:foregroundMark x1="48542" y1="39352" x2="53992" y2="40463"/>
                        <a14:foregroundMark x1="36375" y1="71574" x2="67681" y2="72407"/>
                        <a14:foregroundMark x1="50063" y1="74259" x2="62231" y2="72407"/>
                        <a14:foregroundMark x1="62484" y1="74444" x2="69835" y2="88704"/>
                        <a14:foregroundMark x1="59189" y1="73981" x2="61217" y2="85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536" y="2959065"/>
            <a:ext cx="2985673" cy="408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660430" y="29368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D48C22AA-E178-4A54-83F9-80ECB44368A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2584" y="825344"/>
            <a:ext cx="4606516" cy="4656919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50E67994-324A-442A-9A62-743945D005C4}"/>
              </a:ext>
            </a:extLst>
          </p:cNvPr>
          <p:cNvGrpSpPr/>
          <p:nvPr/>
        </p:nvGrpSpPr>
        <p:grpSpPr>
          <a:xfrm>
            <a:off x="2196400" y="3606718"/>
            <a:ext cx="6850563" cy="925941"/>
            <a:chOff x="1087785" y="2487203"/>
            <a:chExt cx="7354659" cy="925941"/>
          </a:xfrm>
        </p:grpSpPr>
        <p:sp>
          <p:nvSpPr>
            <p:cNvPr id="70" name="Parallelogram 69">
              <a:extLst>
                <a:ext uri="{FF2B5EF4-FFF2-40B4-BE49-F238E27FC236}">
                  <a16:creationId xmlns:a16="http://schemas.microsoft.com/office/drawing/2014/main" id="{F589AF4C-1998-4275-AF18-AD1305C0A546}"/>
                </a:ext>
              </a:extLst>
            </p:cNvPr>
            <p:cNvSpPr/>
            <p:nvPr/>
          </p:nvSpPr>
          <p:spPr>
            <a:xfrm>
              <a:off x="1087785" y="2487203"/>
              <a:ext cx="7354659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E6767ED3-E563-4F9F-984A-3250FF9C4AF0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D4DF9836-4575-4F0B-BF32-CBAA8F8865B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6E379048-02E8-45E3-BC53-C3FEA7E5C30E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30CFF111-45ED-41FA-9133-E732400B816F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9B8A34F-B7FF-412B-8786-46EB7B46F765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3C121132-FC14-4C05-A18A-1EEE54EAA897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AA4F77D6-DB22-471D-98F9-766333583845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85CF4A3D-C259-4263-AC40-E1E2F30E68C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26F4E5D0-12FB-48A6-8C1F-CB8D9622357E}"/>
                </a:ext>
              </a:extLst>
            </p:cNvPr>
            <p:cNvGrpSpPr/>
            <p:nvPr/>
          </p:nvGrpSpPr>
          <p:grpSpPr>
            <a:xfrm>
              <a:off x="4882745" y="2626323"/>
              <a:ext cx="3147477" cy="647789"/>
              <a:chOff x="5511800" y="323761"/>
              <a:chExt cx="3147477" cy="647789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CCD755F1-3664-4A3B-83EC-B18C31B33EC8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B88927DE-B65F-42A4-8B20-CEE476ABE71D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0D6BC947-6A10-4F0A-AAC8-8C543CA6D1A0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4D852C5C-735F-4899-8E08-677731DFF67C}"/>
                  </a:ext>
                </a:extLst>
              </p:cNvPr>
              <p:cNvSpPr/>
              <p:nvPr/>
            </p:nvSpPr>
            <p:spPr>
              <a:xfrm>
                <a:off x="7208302" y="323761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520D9A20-9BBC-4478-B4D6-B8B74C8FEB8D}"/>
                  </a:ext>
                </a:extLst>
              </p:cNvPr>
              <p:cNvSpPr/>
              <p:nvPr/>
            </p:nvSpPr>
            <p:spPr>
              <a:xfrm>
                <a:off x="7208302" y="323762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C319FFFD-7E40-4F4F-B506-13BE4E8A5F6C}"/>
                  </a:ext>
                </a:extLst>
              </p:cNvPr>
              <p:cNvSpPr/>
              <p:nvPr/>
            </p:nvSpPr>
            <p:spPr>
              <a:xfrm>
                <a:off x="7436901" y="454270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8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A3C960E-1E46-4694-A176-2483C56BA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359" y="3596050"/>
            <a:ext cx="578083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F041536-4146-428D-94B4-038FB7B0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820" y="3573547"/>
            <a:ext cx="578083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3065C8C-4E1E-4F9E-8188-97BA6830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630" y="3577782"/>
            <a:ext cx="578083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6D3C974-D327-495E-8FF5-8D91C1F0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611" y="3558143"/>
            <a:ext cx="578083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E2F7B18-6A7D-47EC-A76A-76D320A2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618" y="3519388"/>
            <a:ext cx="578083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2B50F891-2818-4C8F-B0C2-8452061C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928" y="3558142"/>
            <a:ext cx="578083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1A33BE1C-70E3-4D72-93E5-3A3EAC83A317}"/>
              </a:ext>
            </a:extLst>
          </p:cNvPr>
          <p:cNvSpPr txBox="1"/>
          <p:nvPr/>
        </p:nvSpPr>
        <p:spPr>
          <a:xfrm>
            <a:off x="1754018" y="1940394"/>
            <a:ext cx="802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</a:rPr>
              <a:t>a)</a:t>
            </a:r>
          </a:p>
        </p:txBody>
      </p:sp>
      <p:pic>
        <p:nvPicPr>
          <p:cNvPr id="9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0E6B475D-7898-491E-819E-0D02C7AE4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878" y="3550537"/>
            <a:ext cx="578083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C38CD59-201B-45BD-A06F-ADA035AE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278" y="3558141"/>
            <a:ext cx="578083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07DB1C4E-D8D6-45A8-B39E-5744A2BA5440}"/>
              </a:ext>
            </a:extLst>
          </p:cNvPr>
          <p:cNvSpPr txBox="1"/>
          <p:nvPr/>
        </p:nvSpPr>
        <p:spPr>
          <a:xfrm>
            <a:off x="7598906" y="1393462"/>
            <a:ext cx="386917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Mỗi đĩa có 2 quả cam, </a:t>
            </a:r>
          </a:p>
          <a:p>
            <a:pPr algn="ctr"/>
            <a:r>
              <a:rPr lang="vi-VN" sz="2300" i="1" dirty="0"/>
              <a:t>4 đĩa có 8 quả cam.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8 quả cam chia vào các đĩa, mỗi đĩa 2 quả. Được 4 đĩa cam như vậy.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/>
              <p:nvPr/>
            </p:nvSpPr>
            <p:spPr>
              <a:xfrm>
                <a:off x="2304545" y="5137881"/>
                <a:ext cx="2347789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4 = 8</a:t>
                </a:r>
              </a:p>
            </p:txBody>
          </p:sp>
        </mc:Choice>
        <mc:Fallback xmlns="">
          <p:sp>
            <p:nvSpPr>
              <p:cNvPr id="96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545" y="5137881"/>
                <a:ext cx="2347789" cy="746892"/>
              </a:xfrm>
              <a:prstGeom prst="roundRect">
                <a:avLst/>
              </a:prstGeom>
              <a:blipFill>
                <a:blip r:embed="rId12"/>
                <a:stretch>
                  <a:fillRect l="-767" t="-3125" r="-767" b="-21094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Parallelogram 96">
            <a:extLst>
              <a:ext uri="{FF2B5EF4-FFF2-40B4-BE49-F238E27FC236}">
                <a16:creationId xmlns:a16="http://schemas.microsoft.com/office/drawing/2014/main" id="{2F0E3C61-B40B-439D-A092-A7481BCE7A32}"/>
              </a:ext>
            </a:extLst>
          </p:cNvPr>
          <p:cNvSpPr/>
          <p:nvPr/>
        </p:nvSpPr>
        <p:spPr>
          <a:xfrm>
            <a:off x="2223482" y="3606718"/>
            <a:ext cx="6850563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9E283A75-B96C-4867-A5B2-AB2EF2B21FA2}"/>
              </a:ext>
            </a:extLst>
          </p:cNvPr>
          <p:cNvGrpSpPr/>
          <p:nvPr/>
        </p:nvGrpSpPr>
        <p:grpSpPr>
          <a:xfrm>
            <a:off x="2222381" y="3745838"/>
            <a:ext cx="1351524" cy="647701"/>
            <a:chOff x="4210303" y="5351786"/>
            <a:chExt cx="1450975" cy="647701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DF66A318-6FC0-435B-9EFF-D33DC908E840}"/>
                </a:ext>
              </a:extLst>
            </p:cNvPr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6F7B6936-BCBB-40FB-8556-708440253D0D}"/>
                </a:ext>
              </a:extLst>
            </p:cNvPr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5C5F6561-CF23-4259-8D17-98D7ECE521EA}"/>
                </a:ext>
              </a:extLst>
            </p:cNvPr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EDC21CF2-62E4-4A3F-8C45-DA2DA0BFF3F4}"/>
              </a:ext>
            </a:extLst>
          </p:cNvPr>
          <p:cNvGrpSpPr/>
          <p:nvPr/>
        </p:nvGrpSpPr>
        <p:grpSpPr>
          <a:xfrm>
            <a:off x="3918089" y="3745882"/>
            <a:ext cx="1351524" cy="647701"/>
            <a:chOff x="5906011" y="5351830"/>
            <a:chExt cx="1450975" cy="647701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D8B5BB13-7C7F-4DFE-BAB8-A620E9D233E5}"/>
                </a:ext>
              </a:extLst>
            </p:cNvPr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9873EF3E-08AD-45A6-8DBB-26225B372CA8}"/>
                </a:ext>
              </a:extLst>
            </p:cNvPr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1CEC32D-F4EF-4E9D-BBDB-5E1427B5938F}"/>
                </a:ext>
              </a:extLst>
            </p:cNvPr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84D4263-372A-423A-AD64-02E5DC03AAC0}"/>
              </a:ext>
            </a:extLst>
          </p:cNvPr>
          <p:cNvGrpSpPr/>
          <p:nvPr/>
        </p:nvGrpSpPr>
        <p:grpSpPr>
          <a:xfrm>
            <a:off x="5613797" y="3745926"/>
            <a:ext cx="1351524" cy="647701"/>
            <a:chOff x="7601719" y="5351874"/>
            <a:chExt cx="1450975" cy="647701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6633016D-5994-4CFA-8676-DE38B18F3BFA}"/>
                </a:ext>
              </a:extLst>
            </p:cNvPr>
            <p:cNvSpPr/>
            <p:nvPr/>
          </p:nvSpPr>
          <p:spPr>
            <a:xfrm>
              <a:off x="7601719" y="5351874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F0F8E4E8-6C05-42CB-A1DB-7EA8E1635851}"/>
                </a:ext>
              </a:extLst>
            </p:cNvPr>
            <p:cNvSpPr/>
            <p:nvPr/>
          </p:nvSpPr>
          <p:spPr>
            <a:xfrm>
              <a:off x="7601719" y="5351875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E96623D2-EFCB-48B8-B046-BA47CE6CA878}"/>
                </a:ext>
              </a:extLst>
            </p:cNvPr>
            <p:cNvSpPr/>
            <p:nvPr/>
          </p:nvSpPr>
          <p:spPr>
            <a:xfrm>
              <a:off x="7830318" y="5482383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5D25280-6202-4B12-B436-50F5F56FECE7}"/>
              </a:ext>
            </a:extLst>
          </p:cNvPr>
          <p:cNvGrpSpPr/>
          <p:nvPr/>
        </p:nvGrpSpPr>
        <p:grpSpPr>
          <a:xfrm>
            <a:off x="7310299" y="3745838"/>
            <a:ext cx="1351524" cy="647701"/>
            <a:chOff x="9298221" y="5351786"/>
            <a:chExt cx="1450975" cy="647701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8ECB9B2C-AFCF-4029-ABBB-4D596A871A75}"/>
                </a:ext>
              </a:extLst>
            </p:cNvPr>
            <p:cNvSpPr/>
            <p:nvPr/>
          </p:nvSpPr>
          <p:spPr>
            <a:xfrm>
              <a:off x="9298221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12509572-7040-413F-87FC-843A80534215}"/>
                </a:ext>
              </a:extLst>
            </p:cNvPr>
            <p:cNvSpPr/>
            <p:nvPr/>
          </p:nvSpPr>
          <p:spPr>
            <a:xfrm>
              <a:off x="9298221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639421A6-DA21-4414-91B9-4F58F31D72C1}"/>
                </a:ext>
              </a:extLst>
            </p:cNvPr>
            <p:cNvSpPr/>
            <p:nvPr/>
          </p:nvSpPr>
          <p:spPr>
            <a:xfrm>
              <a:off x="9526820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1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5DBF3EC-1836-45F3-B9A9-B84091BF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648" y="2678817"/>
            <a:ext cx="578083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62B3FF9-3C97-4EDA-8908-31930C98D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370" y="2686318"/>
            <a:ext cx="578083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2A452DA-A1BB-4686-9FED-22BB807EE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092" y="2693819"/>
            <a:ext cx="578083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D8EB9C7-7641-4B85-95B1-E1BE51BF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814" y="2701320"/>
            <a:ext cx="578083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358CF05-1D16-4951-9FB5-73AFCDA28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6" y="2708821"/>
            <a:ext cx="578083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DD8B4D91-381C-4151-8138-1FBBD966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258" y="2716322"/>
            <a:ext cx="578083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323AF12-8FAF-4B2E-B92B-E1C4DB320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675" y="2693819"/>
            <a:ext cx="578083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2268F51-72A6-4D77-9B50-9D17C16F5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397" y="2701320"/>
            <a:ext cx="578083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Arrow: Right 12">
            <a:extLst>
              <a:ext uri="{FF2B5EF4-FFF2-40B4-BE49-F238E27FC236}">
                <a16:creationId xmlns:a16="http://schemas.microsoft.com/office/drawing/2014/main" id="{4645938F-1715-4689-8953-608750287C6A}"/>
              </a:ext>
            </a:extLst>
          </p:cNvPr>
          <p:cNvSpPr/>
          <p:nvPr/>
        </p:nvSpPr>
        <p:spPr>
          <a:xfrm>
            <a:off x="4972097" y="5409168"/>
            <a:ext cx="7229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3" name="Rectangle: Rounded Corners 148">
            <a:extLst>
              <a:ext uri="{FF2B5EF4-FFF2-40B4-BE49-F238E27FC236}">
                <a16:creationId xmlns:a16="http://schemas.microsoft.com/office/drawing/2014/main" id="{EA52B31A-E57A-4186-B722-9F48802E85E1}"/>
              </a:ext>
            </a:extLst>
          </p:cNvPr>
          <p:cNvSpPr/>
          <p:nvPr/>
        </p:nvSpPr>
        <p:spPr>
          <a:xfrm>
            <a:off x="6096251" y="5137881"/>
            <a:ext cx="2347789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/>
              <a:t>8 : 2 = 4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10634013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01901 -0.13912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-6968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-0.03255 -0.13241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662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1315 -0.13241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662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06328 -0.13241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-662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05183 -0.1324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-662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-0.10182 -0.1312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-6574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09114 -0.12523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7" y="-6273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-0.00104 -0.13912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-0.01667 0.13033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6505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-0.02136 0.1294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0.02916 0.12824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6412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02279 0.12408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0.0668 0.12616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6296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0.05482 0.125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11159 0.12824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6412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09362 0.12709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"/>
                            </p:stCondLst>
                            <p:childTnLst>
                              <p:par>
                                <p:cTn id="2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2" grpId="0"/>
      <p:bldP spid="95" grpId="0" uiExpand="1" build="p"/>
      <p:bldP spid="96" grpId="0" animBg="1"/>
      <p:bldP spid="97" grpId="0" animBg="1"/>
      <p:bldP spid="122" grpId="0" animBg="1"/>
      <p:bldP spid="1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108;p5"/>
          <p:cNvSpPr/>
          <p:nvPr/>
        </p:nvSpPr>
        <p:spPr>
          <a:xfrm>
            <a:off x="614736" y="140899"/>
            <a:ext cx="10934584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110;p5"/>
          <p:cNvGrpSpPr/>
          <p:nvPr/>
        </p:nvGrpSpPr>
        <p:grpSpPr>
          <a:xfrm rot="10800000">
            <a:off x="-14141" y="-130321"/>
            <a:ext cx="957470" cy="4380497"/>
            <a:chOff x="8286350" y="2240498"/>
            <a:chExt cx="957493" cy="4380603"/>
          </a:xfrm>
        </p:grpSpPr>
        <p:sp>
          <p:nvSpPr>
            <p:cNvPr id="7" name="Google Shape;111;p5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12;p5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13;p5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14;p5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5;p5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16;p5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17;p5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18;p5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75" name="Picture 3" descr="C:\Users\HP\Desktop\21572900 (1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3056" l="6693" r="93176">
                        <a14:foregroundMark x1="47638" y1="76111" x2="46063" y2="93056"/>
                        <a14:foregroundMark x1="49606" y1="70556" x2="66929" y2="7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2529" y="2988932"/>
            <a:ext cx="2899948" cy="411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917691" y="6515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TextBox 111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678621" y="1105741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chia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3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5633201"/>
                  </p:ext>
                </p:extLst>
              </p:nvPr>
            </p:nvGraphicFramePr>
            <p:xfrm>
              <a:off x="5183791" y="538948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</a:t>
                          </a:r>
                          <a:r>
                            <a:rPr lang="vi-VN" sz="2800" baseline="0" dirty="0"/>
                            <a:t> </a:t>
                          </a:r>
                          <a:r>
                            <a:rPr lang="vi-VN" sz="28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4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6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2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12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14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18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3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5633201"/>
                  </p:ext>
                </p:extLst>
              </p:nvPr>
            </p:nvGraphicFramePr>
            <p:xfrm>
              <a:off x="5183791" y="538948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90217" r="-100920" b="-9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192308" r="-100920" b="-834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4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289130" r="-100920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6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389130" r="-100920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489130" r="-100920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2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589130" r="-100920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12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689130" r="-100920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14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797802" r="-100920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888043" r="-100920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18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988043" r="-100920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7" name="Rectangle: Rounded Corners 22">
            <a:extLst>
              <a:ext uri="{FF2B5EF4-FFF2-40B4-BE49-F238E27FC236}">
                <a16:creationId xmlns:a16="http://schemas.microsoft.com/office/drawing/2014/main" id="{E824CDCF-ADB2-4500-B2AD-579FE9C57700}"/>
              </a:ext>
            </a:extLst>
          </p:cNvPr>
          <p:cNvSpPr/>
          <p:nvPr/>
        </p:nvSpPr>
        <p:spPr>
          <a:xfrm>
            <a:off x="9527628" y="2736963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18" name="Rectangle: Rounded Corners 23">
            <a:extLst>
              <a:ext uri="{FF2B5EF4-FFF2-40B4-BE49-F238E27FC236}">
                <a16:creationId xmlns:a16="http://schemas.microsoft.com/office/drawing/2014/main" id="{271AC0EC-FA0D-497D-9514-1F580A6E7D6C}"/>
              </a:ext>
            </a:extLst>
          </p:cNvPr>
          <p:cNvSpPr/>
          <p:nvPr/>
        </p:nvSpPr>
        <p:spPr>
          <a:xfrm>
            <a:off x="9527628" y="3322722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19" name="Rectangle: Rounded Corners 25">
            <a:extLst>
              <a:ext uri="{FF2B5EF4-FFF2-40B4-BE49-F238E27FC236}">
                <a16:creationId xmlns:a16="http://schemas.microsoft.com/office/drawing/2014/main" id="{80C2C782-8D4D-4BAC-996C-7FACBF6DBCF6}"/>
              </a:ext>
            </a:extLst>
          </p:cNvPr>
          <p:cNvSpPr/>
          <p:nvPr/>
        </p:nvSpPr>
        <p:spPr>
          <a:xfrm>
            <a:off x="9527628" y="3864774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20" name="Rectangle: Rounded Corners 27">
            <a:extLst>
              <a:ext uri="{FF2B5EF4-FFF2-40B4-BE49-F238E27FC236}">
                <a16:creationId xmlns:a16="http://schemas.microsoft.com/office/drawing/2014/main" id="{3225BAB8-65EF-4BD1-AB70-8C262D47568C}"/>
              </a:ext>
            </a:extLst>
          </p:cNvPr>
          <p:cNvSpPr/>
          <p:nvPr/>
        </p:nvSpPr>
        <p:spPr>
          <a:xfrm>
            <a:off x="9527628" y="444328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21" name="Rectangle: Rounded Corners 28">
            <a:extLst>
              <a:ext uri="{FF2B5EF4-FFF2-40B4-BE49-F238E27FC236}">
                <a16:creationId xmlns:a16="http://schemas.microsoft.com/office/drawing/2014/main" id="{6B0ED627-F93B-47EF-9E49-9218569A2437}"/>
              </a:ext>
            </a:extLst>
          </p:cNvPr>
          <p:cNvSpPr/>
          <p:nvPr/>
        </p:nvSpPr>
        <p:spPr>
          <a:xfrm>
            <a:off x="9527628" y="499974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22" name="Rectangle: Rounded Corners 30">
            <a:extLst>
              <a:ext uri="{FF2B5EF4-FFF2-40B4-BE49-F238E27FC236}">
                <a16:creationId xmlns:a16="http://schemas.microsoft.com/office/drawing/2014/main" id="{C66A8BF1-6DE8-436D-838F-380CCA4157E8}"/>
              </a:ext>
            </a:extLst>
          </p:cNvPr>
          <p:cNvSpPr/>
          <p:nvPr/>
        </p:nvSpPr>
        <p:spPr>
          <a:xfrm>
            <a:off x="9527628" y="555620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2170B5F0-77DA-49A5-BDA2-250EDB60CE05}"/>
              </a:ext>
            </a:extLst>
          </p:cNvPr>
          <p:cNvSpPr/>
          <p:nvPr/>
        </p:nvSpPr>
        <p:spPr>
          <a:xfrm>
            <a:off x="8152337" y="1059381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702FFF4-0548-40A7-B51E-EC10B092392E}"/>
              </a:ext>
            </a:extLst>
          </p:cNvPr>
          <p:cNvSpPr txBox="1"/>
          <p:nvPr/>
        </p:nvSpPr>
        <p:spPr>
          <a:xfrm>
            <a:off x="2778453" y="3673000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358C99D2-60D4-426C-A9C6-9B30C1BC6E69}"/>
              </a:ext>
            </a:extLst>
          </p:cNvPr>
          <p:cNvSpPr txBox="1"/>
          <p:nvPr/>
        </p:nvSpPr>
        <p:spPr>
          <a:xfrm>
            <a:off x="1960755" y="4195495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Số chia đều là số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Thương là các số tự nhiên tăng dần từ 1 đến 10.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B6BA4FC5-4B69-4EB8-9A91-EE9CE7F9BAC4}"/>
              </a:ext>
            </a:extLst>
          </p:cNvPr>
          <p:cNvSpPr/>
          <p:nvPr/>
        </p:nvSpPr>
        <p:spPr>
          <a:xfrm>
            <a:off x="8844422" y="1059381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D6DF1AF6-154B-4C86-ACAE-89D2FB89B3F7}"/>
              </a:ext>
            </a:extLst>
          </p:cNvPr>
          <p:cNvSpPr/>
          <p:nvPr/>
        </p:nvSpPr>
        <p:spPr>
          <a:xfrm>
            <a:off x="9464558" y="1059381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Oval Callout 23"/>
          <p:cNvSpPr/>
          <p:nvPr/>
        </p:nvSpPr>
        <p:spPr>
          <a:xfrm>
            <a:off x="1272858" y="1541454"/>
            <a:ext cx="3403013" cy="1443401"/>
          </a:xfrm>
          <a:prstGeom prst="wedgeEllipse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28D4157-CC80-47A7-9DC4-6D2AAB700F17}"/>
              </a:ext>
            </a:extLst>
          </p:cNvPr>
          <p:cNvSpPr txBox="1"/>
          <p:nvPr/>
        </p:nvSpPr>
        <p:spPr>
          <a:xfrm>
            <a:off x="1539136" y="1847657"/>
            <a:ext cx="2693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i="1" dirty="0"/>
              <a:t>Lập bảng chia 2 từ bảng nhân 2.</a:t>
            </a:r>
          </a:p>
        </p:txBody>
      </p:sp>
    </p:spTree>
    <p:extLst>
      <p:ext uri="{BB962C8B-B14F-4D97-AF65-F5344CB8AC3E}">
        <p14:creationId xmlns:p14="http://schemas.microsoft.com/office/powerpoint/2010/main" val="17394851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2" grpId="0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4" grpId="0" animBg="1"/>
      <p:bldP spid="125" grpId="0" uiExpand="1" build="p"/>
      <p:bldP spid="126" grpId="0" animBg="1"/>
      <p:bldP spid="127" grpId="0" animBg="1"/>
      <p:bldP spid="130" grpId="0"/>
    </p:bld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516</Words>
  <Application>Microsoft Office PowerPoint</Application>
  <PresentationFormat>Widescreen</PresentationFormat>
  <Paragraphs>129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#9Slide07 SVNZiclets</vt:lpstr>
      <vt:lpstr>#9Slide03 AmpleSoft Bold</vt:lpstr>
      <vt:lpstr>Abril Fatface</vt:lpstr>
      <vt:lpstr>#9Slide05 Aphrodite Pro</vt:lpstr>
      <vt:lpstr>Calibri</vt:lpstr>
      <vt:lpstr>Aldrich</vt:lpstr>
      <vt:lpstr>#9Slide07 Altus</vt:lpstr>
      <vt:lpstr>Times New Roman</vt:lpstr>
      <vt:lpstr>Cambria Math</vt:lpstr>
      <vt:lpstr>#9Slide07 HoneyCream</vt:lpstr>
      <vt:lpstr>Jokerman</vt:lpstr>
      <vt:lpstr>SVN-Newton</vt:lpstr>
      <vt:lpstr>Arial</vt:lpstr>
      <vt:lpstr>SlidesMania</vt:lpstr>
      <vt:lpstr>BẢNG  CHIA 2</vt:lpstr>
      <vt:lpstr>PowerPoint Presentation</vt:lpstr>
      <vt:lpstr>Các em hãy trả lời bằng cách viết đáp án vào bảng con nhé!</vt:lpstr>
      <vt:lpstr>Các em hãy trả lời bằng cách viết đáp án vào bảng con nhé!</vt:lpstr>
      <vt:lpstr>Các em hãy trả lời bằng cách viết đáp án vào bảng con nhé!</vt:lpstr>
      <vt:lpstr>Các em hãy trả lời bằng cách viết đáp án vào bảng con nhé!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 </vt:lpstr>
      <vt:lpstr>PowerPoint Presentation</vt:lpstr>
      <vt:lpstr>PowerPoint Presentation</vt:lpstr>
      <vt:lpstr>PowerPoint Presentation</vt:lpstr>
      <vt:lpstr>CHÀO TẠM BIỆT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Phân số và phép chia số tự nhiên (tt)</dc:title>
  <dc:creator>MANG NON</dc:creator>
  <cp:keywords>MĂNG NON TEAM</cp:keywords>
  <cp:lastModifiedBy>User</cp:lastModifiedBy>
  <cp:revision>61</cp:revision>
  <dcterms:modified xsi:type="dcterms:W3CDTF">2026-02-05T05:34:11Z</dcterms:modified>
</cp:coreProperties>
</file>