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notesMasterIdLst>
    <p:notesMasterId r:id="rId18"/>
  </p:notesMasterIdLst>
  <p:sldIdLst>
    <p:sldId id="257" r:id="rId2"/>
    <p:sldId id="259" r:id="rId3"/>
    <p:sldId id="260" r:id="rId4"/>
    <p:sldId id="261" r:id="rId5"/>
    <p:sldId id="262" r:id="rId6"/>
    <p:sldId id="263" r:id="rId7"/>
    <p:sldId id="264" r:id="rId8"/>
    <p:sldId id="265" r:id="rId9"/>
    <p:sldId id="276" r:id="rId10"/>
    <p:sldId id="277" r:id="rId11"/>
    <p:sldId id="278" r:id="rId12"/>
    <p:sldId id="267" r:id="rId13"/>
    <p:sldId id="268" r:id="rId14"/>
    <p:sldId id="269" r:id="rId15"/>
    <p:sldId id="270" r:id="rId16"/>
    <p:sldId id="274" r:id="rId17"/>
  </p:sldIdLst>
  <p:sldSz cx="12192000" cy="6858000"/>
  <p:notesSz cx="6858000" cy="9144000"/>
  <p:embeddedFontLst>
    <p:embeddedFont>
      <p:font typeface="#9Slide03 Arima Madurai Bold" panose="020B0604020202020204" charset="0"/>
      <p:bold r:id="rId19"/>
    </p:embeddedFont>
    <p:embeddedFont>
      <p:font typeface="#9Slide05 SVNEgregio Script" panose="020B0604020202020204" charset="0"/>
      <p:regular r:id="rId20"/>
    </p:embeddedFont>
    <p:embeddedFont>
      <p:font typeface="#9Slide07 Cadena" panose="020B0604020202020204" charset="0"/>
      <p:bold r:id="rId21"/>
    </p:embeddedFont>
    <p:embeddedFont>
      <p:font typeface="#9Slide07 HoneyCream" panose="020B0604020202020204" charset="0"/>
      <p:regular r:id="rId22"/>
    </p:embeddedFont>
    <p:embeddedFont>
      <p:font typeface="#9Slide07 IcielPony" panose="020B0604020202020204" charset="0"/>
      <p:regular r:id="rId23"/>
    </p:embeddedFont>
    <p:embeddedFont>
      <p:font typeface="#9Slide07 SVNMomento" panose="00000500000000000000" charset="0"/>
      <p:regular r:id="rId24"/>
    </p:embeddedFont>
    <p:embeddedFont>
      <p:font typeface="Cambria" panose="02040503050406030204" pitchFamily="18" charset="0"/>
      <p:regular r:id="rId25"/>
      <p:bold r:id="rId26"/>
      <p:italic r:id="rId27"/>
      <p:boldItalic r:id="rId2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1506D"/>
    <a:srgbClr val="3D3737"/>
    <a:srgbClr val="FFFDDB"/>
    <a:srgbClr val="3CBE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71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8F0445-3688-4CAC-8330-30AAD0291103}" type="datetimeFigureOut">
              <a:rPr lang="en-US" smtClean="0"/>
              <a:t>2/5/2026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32659D-5858-4DBD-9102-6933A251D5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80928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B5B33D-5BDE-4682-9957-13DEF00321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51343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B5B33D-5BDE-4682-9957-13DEF00321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01903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B5B33D-5BDE-4682-9957-13DEF00321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14479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B5B33D-5BDE-4682-9957-13DEF00321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01106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1A7980-9B64-470E-B5BF-E0BC15569E5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2/5/2026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08180F-7BEC-4E49-970D-E086EBE3117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2838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1A7980-9B64-470E-B5BF-E0BC15569E5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2/5/2026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08180F-7BEC-4E49-970D-E086EBE3117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68323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1A7980-9B64-470E-B5BF-E0BC15569E5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2/5/2026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08180F-7BEC-4E49-970D-E086EBE3117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99004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1A7980-9B64-470E-B5BF-E0BC15569E5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2/5/2026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08180F-7BEC-4E49-970D-E086EBE3117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70695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10738339" y="0"/>
            <a:ext cx="21101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90000"/>
                  </a:srgbClr>
                </a:solidFill>
                <a:effectLst/>
                <a:uLnTx/>
                <a:uFillTx/>
                <a:latin typeface="#9Slide07 SVNMomento" panose="00000500000000000000" pitchFamily="2" charset="0"/>
                <a:ea typeface="+mn-ea"/>
                <a:cs typeface="+mn-cs"/>
              </a:rPr>
              <a:t>Măng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90000"/>
                  </a:srgbClr>
                </a:solidFill>
                <a:effectLst/>
                <a:uLnTx/>
                <a:uFillTx/>
                <a:latin typeface="#9Slide07 SVNMomento" panose="00000500000000000000" pitchFamily="2" charset="0"/>
                <a:ea typeface="+mn-ea"/>
                <a:cs typeface="+mn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10449435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标题幻灯片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10738339" y="0"/>
            <a:ext cx="21101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90000"/>
                  </a:srgbClr>
                </a:solidFill>
                <a:effectLst/>
                <a:uLnTx/>
                <a:uFillTx/>
                <a:latin typeface="#9Slide07 SVNMomento" panose="00000500000000000000" pitchFamily="2" charset="0"/>
                <a:ea typeface="+mn-ea"/>
                <a:cs typeface="+mn-cs"/>
              </a:rPr>
              <a:t>Măng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90000"/>
                  </a:srgbClr>
                </a:solidFill>
                <a:effectLst/>
                <a:uLnTx/>
                <a:uFillTx/>
                <a:latin typeface="#9Slide07 SVNMomento" panose="00000500000000000000" pitchFamily="2" charset="0"/>
                <a:ea typeface="+mn-ea"/>
                <a:cs typeface="+mn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36962407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标题幻灯片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10738339" y="0"/>
            <a:ext cx="21101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90000"/>
                  </a:srgbClr>
                </a:solidFill>
                <a:effectLst/>
                <a:uLnTx/>
                <a:uFillTx/>
                <a:latin typeface="#9Slide07 SVNMomento" panose="00000500000000000000" pitchFamily="2" charset="0"/>
                <a:ea typeface="+mn-ea"/>
                <a:cs typeface="+mn-cs"/>
              </a:rPr>
              <a:t>Măng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90000"/>
                  </a:srgbClr>
                </a:solidFill>
                <a:effectLst/>
                <a:uLnTx/>
                <a:uFillTx/>
                <a:latin typeface="#9Slide07 SVNMomento" panose="00000500000000000000" pitchFamily="2" charset="0"/>
                <a:ea typeface="+mn-ea"/>
                <a:cs typeface="+mn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391982351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标题幻灯片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10738339" y="0"/>
            <a:ext cx="21101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90000"/>
                  </a:srgbClr>
                </a:solidFill>
                <a:effectLst/>
                <a:uLnTx/>
                <a:uFillTx/>
                <a:latin typeface="#9Slide07 SVNMomento" panose="00000500000000000000" pitchFamily="2" charset="0"/>
                <a:ea typeface="+mn-ea"/>
                <a:cs typeface="+mn-cs"/>
              </a:rPr>
              <a:t>Măng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90000"/>
                  </a:srgbClr>
                </a:solidFill>
                <a:effectLst/>
                <a:uLnTx/>
                <a:uFillTx/>
                <a:latin typeface="#9Slide07 SVNMomento" panose="00000500000000000000" pitchFamily="2" charset="0"/>
                <a:ea typeface="+mn-ea"/>
                <a:cs typeface="+mn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344513270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标题幻灯片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10738339" y="0"/>
            <a:ext cx="21101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90000"/>
                  </a:srgbClr>
                </a:solidFill>
                <a:effectLst/>
                <a:uLnTx/>
                <a:uFillTx/>
                <a:latin typeface="#9Slide07 SVNMomento" panose="00000500000000000000" pitchFamily="2" charset="0"/>
                <a:ea typeface="+mn-ea"/>
                <a:cs typeface="+mn-cs"/>
              </a:rPr>
              <a:t>Măng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90000"/>
                  </a:srgbClr>
                </a:solidFill>
                <a:effectLst/>
                <a:uLnTx/>
                <a:uFillTx/>
                <a:latin typeface="#9Slide07 SVNMomento" panose="00000500000000000000" pitchFamily="2" charset="0"/>
                <a:ea typeface="+mn-ea"/>
                <a:cs typeface="+mn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390692288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标题幻灯片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10738339" y="0"/>
            <a:ext cx="21101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90000"/>
                  </a:srgbClr>
                </a:solidFill>
                <a:effectLst/>
                <a:uLnTx/>
                <a:uFillTx/>
                <a:latin typeface="#9Slide07 SVNMomento" panose="00000500000000000000" pitchFamily="2" charset="0"/>
                <a:ea typeface="+mn-ea"/>
                <a:cs typeface="+mn-cs"/>
              </a:rPr>
              <a:t>Măng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90000"/>
                  </a:srgbClr>
                </a:solidFill>
                <a:effectLst/>
                <a:uLnTx/>
                <a:uFillTx/>
                <a:latin typeface="#9Slide07 SVNMomento" panose="00000500000000000000" pitchFamily="2" charset="0"/>
                <a:ea typeface="+mn-ea"/>
                <a:cs typeface="+mn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213618564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10738339" y="0"/>
            <a:ext cx="21101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90000"/>
                  </a:srgbClr>
                </a:solidFill>
                <a:effectLst/>
                <a:uLnTx/>
                <a:uFillTx/>
                <a:latin typeface="#9Slide07 SVNMomento" panose="00000500000000000000" pitchFamily="2" charset="0"/>
                <a:ea typeface="+mn-ea"/>
                <a:cs typeface="+mn-cs"/>
              </a:rPr>
              <a:t>Măng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90000"/>
                  </a:srgbClr>
                </a:solidFill>
                <a:effectLst/>
                <a:uLnTx/>
                <a:uFillTx/>
                <a:latin typeface="#9Slide07 SVNMomento" panose="00000500000000000000" pitchFamily="2" charset="0"/>
                <a:ea typeface="+mn-ea"/>
                <a:cs typeface="+mn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16840921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1A7980-9B64-470E-B5BF-E0BC15569E5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2/5/2026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08180F-7BEC-4E49-970D-E086EBE3117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781901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10738339" y="0"/>
            <a:ext cx="21101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90000"/>
                  </a:srgbClr>
                </a:solidFill>
                <a:effectLst/>
                <a:uLnTx/>
                <a:uFillTx/>
                <a:latin typeface="#9Slide07 SVNMomento" panose="00000500000000000000" pitchFamily="2" charset="0"/>
                <a:ea typeface="+mn-ea"/>
                <a:cs typeface="+mn-cs"/>
              </a:rPr>
              <a:t>Măng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90000"/>
                  </a:srgbClr>
                </a:solidFill>
                <a:effectLst/>
                <a:uLnTx/>
                <a:uFillTx/>
                <a:latin typeface="#9Slide07 SVNMomento" panose="00000500000000000000" pitchFamily="2" charset="0"/>
                <a:ea typeface="+mn-ea"/>
                <a:cs typeface="+mn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77639144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10738339" y="0"/>
            <a:ext cx="21101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90000"/>
                  </a:srgbClr>
                </a:solidFill>
                <a:effectLst/>
                <a:uLnTx/>
                <a:uFillTx/>
                <a:latin typeface="#9Slide07 SVNMomento" panose="00000500000000000000" pitchFamily="2" charset="0"/>
                <a:ea typeface="+mn-ea"/>
                <a:cs typeface="+mn-cs"/>
              </a:rPr>
              <a:t>Măng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90000"/>
                  </a:srgbClr>
                </a:solidFill>
                <a:effectLst/>
                <a:uLnTx/>
                <a:uFillTx/>
                <a:latin typeface="#9Slide07 SVNMomento" panose="00000500000000000000" pitchFamily="2" charset="0"/>
                <a:ea typeface="+mn-ea"/>
                <a:cs typeface="+mn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390889231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10738339" y="0"/>
            <a:ext cx="21101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90000"/>
                  </a:srgbClr>
                </a:solidFill>
                <a:effectLst/>
                <a:uLnTx/>
                <a:uFillTx/>
                <a:latin typeface="#9Slide07 SVNMomento" panose="00000500000000000000" pitchFamily="2" charset="0"/>
                <a:ea typeface="+mn-ea"/>
                <a:cs typeface="+mn-cs"/>
              </a:rPr>
              <a:t>Măng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90000"/>
                  </a:srgbClr>
                </a:solidFill>
                <a:effectLst/>
                <a:uLnTx/>
                <a:uFillTx/>
                <a:latin typeface="#9Slide07 SVNMomento" panose="00000500000000000000" pitchFamily="2" charset="0"/>
                <a:ea typeface="+mn-ea"/>
                <a:cs typeface="+mn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143026187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641502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4019574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224680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8210418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462508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3877870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632889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1A7980-9B64-470E-B5BF-E0BC15569E5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2/5/2026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08180F-7BEC-4E49-970D-E086EBE3117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03414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1A7980-9B64-470E-B5BF-E0BC15569E5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2/5/2026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08180F-7BEC-4E49-970D-E086EBE3117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30551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1A7980-9B64-470E-B5BF-E0BC15569E5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2/5/2026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08180F-7BEC-4E49-970D-E086EBE3117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37187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1A7980-9B64-470E-B5BF-E0BC15569E5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2/5/2026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08180F-7BEC-4E49-970D-E086EBE3117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57841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1A7980-9B64-470E-B5BF-E0BC15569E5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2/5/2026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08180F-7BEC-4E49-970D-E086EBE3117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52643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1A7980-9B64-470E-B5BF-E0BC15569E5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2/5/2026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08180F-7BEC-4E49-970D-E086EBE3117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03721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1A7980-9B64-470E-B5BF-E0BC15569E5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2/5/2026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08180F-7BEC-4E49-970D-E086EBE3117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66727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hyperlink" Target="https://www.facebook.com/groups/629898828017053" TargetMode="Externa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theme" Target="../theme/theme1.xml"/><Relationship Id="rId35" Type="http://schemas.openxmlformats.org/officeDocument/2006/relationships/image" Target="../media/image4.png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1A7980-9B64-470E-B5BF-E0BC15569E5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2/5/2026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08180F-7BEC-4E49-970D-E086EBE3117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3"/>
            <a:ext cx="4836708" cy="634889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3"/>
            <a:ext cx="4836708" cy="634889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BFE8243-83E5-426B-A7E1-94B84D650CF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5041B13-6C57-DC72-D1E1-0064908C54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3" name="TextBox 3">
            <a:extLst>
              <a:ext uri="{FF2B5EF4-FFF2-40B4-BE49-F238E27FC236}">
                <a16:creationId xmlns:a16="http://schemas.microsoft.com/office/drawing/2014/main" id="{364C5802-F4D0-11B5-3176-DBF6CEF9BA8F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3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58EA0EA1-3426-B3F7-55AA-D584BD1AD262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ED1C2627-D998-7652-BDCA-33CA5237DBBA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8909C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8909C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95303BA3-EB86-C325-12E5-03FDFB282CF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9C0193A-A4B7-D5E3-8D66-70E5D7B4104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38F02182-2262-7D36-52C1-66316AAEB567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srgbClr val="FFB64C">
                    <a:alpha val="63000"/>
                  </a:srgb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35204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9" grpId="1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4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3.xml"/><Relationship Id="rId6" Type="http://schemas.microsoft.com/office/2007/relationships/hdphoto" Target="../media/hdphoto7.wdp"/><Relationship Id="rId5" Type="http://schemas.openxmlformats.org/officeDocument/2006/relationships/image" Target="../media/image33.png"/><Relationship Id="rId4" Type="http://schemas.microsoft.com/office/2007/relationships/hdphoto" Target="../media/hdphoto6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4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3.xml"/><Relationship Id="rId6" Type="http://schemas.microsoft.com/office/2007/relationships/hdphoto" Target="../media/hdphoto7.wdp"/><Relationship Id="rId5" Type="http://schemas.openxmlformats.org/officeDocument/2006/relationships/image" Target="../media/image33.png"/><Relationship Id="rId4" Type="http://schemas.microsoft.com/office/2007/relationships/hdphoto" Target="../media/hdphoto6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3.xml"/><Relationship Id="rId6" Type="http://schemas.microsoft.com/office/2007/relationships/hdphoto" Target="../media/hdphoto7.wdp"/><Relationship Id="rId5" Type="http://schemas.openxmlformats.org/officeDocument/2006/relationships/image" Target="../media/image33.png"/><Relationship Id="rId4" Type="http://schemas.microsoft.com/office/2007/relationships/hdphoto" Target="../media/hdphoto6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3.xml"/><Relationship Id="rId5" Type="http://schemas.microsoft.com/office/2007/relationships/hdphoto" Target="../media/hdphoto8.wdp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3.xml"/><Relationship Id="rId5" Type="http://schemas.microsoft.com/office/2007/relationships/hdphoto" Target="../media/hdphoto9.wdp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3.xml"/><Relationship Id="rId6" Type="http://schemas.microsoft.com/office/2007/relationships/hdphoto" Target="../media/hdphoto11.wdp"/><Relationship Id="rId5" Type="http://schemas.openxmlformats.org/officeDocument/2006/relationships/image" Target="../media/image41.png"/><Relationship Id="rId4" Type="http://schemas.microsoft.com/office/2007/relationships/hdphoto" Target="../media/hdphoto10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microsoft.com/office/2007/relationships/hdphoto" Target="../media/hdphoto3.wdp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microsoft.com/office/2007/relationships/hdphoto" Target="../media/hdphoto3.wdp"/><Relationship Id="rId3" Type="http://schemas.openxmlformats.org/officeDocument/2006/relationships/audio" Target="../media/audio1.wav"/><Relationship Id="rId7" Type="http://schemas.microsoft.com/office/2007/relationships/hdphoto" Target="../media/hdphoto1.wdp"/><Relationship Id="rId12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3.gi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.png"/><Relationship Id="rId11" Type="http://schemas.microsoft.com/office/2007/relationships/hdphoto" Target="../media/hdphoto2.wdp"/><Relationship Id="rId5" Type="http://schemas.openxmlformats.org/officeDocument/2006/relationships/image" Target="../media/image12.jpg"/><Relationship Id="rId15" Type="http://schemas.openxmlformats.org/officeDocument/2006/relationships/image" Target="../media/image22.gif"/><Relationship Id="rId10" Type="http://schemas.openxmlformats.org/officeDocument/2006/relationships/image" Target="../media/image19.png"/><Relationship Id="rId4" Type="http://schemas.openxmlformats.org/officeDocument/2006/relationships/audio" Target="../media/audio2.wav"/><Relationship Id="rId9" Type="http://schemas.openxmlformats.org/officeDocument/2006/relationships/image" Target="../media/image18.png"/><Relationship Id="rId14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2.gif"/><Relationship Id="rId3" Type="http://schemas.openxmlformats.org/officeDocument/2006/relationships/audio" Target="../media/audio2.wav"/><Relationship Id="rId7" Type="http://schemas.openxmlformats.org/officeDocument/2006/relationships/image" Target="../media/image17.png"/><Relationship Id="rId12" Type="http://schemas.microsoft.com/office/2007/relationships/hdphoto" Target="../media/hdphoto3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microsoft.com/office/2007/relationships/hdphoto" Target="../media/hdphoto1.wdp"/><Relationship Id="rId11" Type="http://schemas.openxmlformats.org/officeDocument/2006/relationships/image" Target="../media/image20.png"/><Relationship Id="rId5" Type="http://schemas.openxmlformats.org/officeDocument/2006/relationships/image" Target="../media/image16.png"/><Relationship Id="rId15" Type="http://schemas.openxmlformats.org/officeDocument/2006/relationships/image" Target="../media/image23.gif"/><Relationship Id="rId10" Type="http://schemas.microsoft.com/office/2007/relationships/hdphoto" Target="../media/hdphoto2.wdp"/><Relationship Id="rId4" Type="http://schemas.openxmlformats.org/officeDocument/2006/relationships/image" Target="../media/image12.jpg"/><Relationship Id="rId9" Type="http://schemas.openxmlformats.org/officeDocument/2006/relationships/image" Target="../media/image19.png"/><Relationship Id="rId1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2.gif"/><Relationship Id="rId3" Type="http://schemas.openxmlformats.org/officeDocument/2006/relationships/audio" Target="../media/audio2.wav"/><Relationship Id="rId7" Type="http://schemas.openxmlformats.org/officeDocument/2006/relationships/image" Target="../media/image17.png"/><Relationship Id="rId12" Type="http://schemas.microsoft.com/office/2007/relationships/hdphoto" Target="../media/hdphoto3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microsoft.com/office/2007/relationships/hdphoto" Target="../media/hdphoto1.wdp"/><Relationship Id="rId11" Type="http://schemas.openxmlformats.org/officeDocument/2006/relationships/image" Target="../media/image20.png"/><Relationship Id="rId5" Type="http://schemas.openxmlformats.org/officeDocument/2006/relationships/image" Target="../media/image16.png"/><Relationship Id="rId10" Type="http://schemas.microsoft.com/office/2007/relationships/hdphoto" Target="../media/hdphoto2.wdp"/><Relationship Id="rId4" Type="http://schemas.openxmlformats.org/officeDocument/2006/relationships/image" Target="../media/image12.jpg"/><Relationship Id="rId9" Type="http://schemas.openxmlformats.org/officeDocument/2006/relationships/image" Target="../media/image19.png"/><Relationship Id="rId14" Type="http://schemas.openxmlformats.org/officeDocument/2006/relationships/image" Target="../media/image23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microsoft.com/office/2007/relationships/hdphoto" Target="../media/hdphoto3.wdp"/><Relationship Id="rId3" Type="http://schemas.openxmlformats.org/officeDocument/2006/relationships/audio" Target="../media/audio1.wav"/><Relationship Id="rId7" Type="http://schemas.microsoft.com/office/2007/relationships/hdphoto" Target="../media/hdphoto1.wdp"/><Relationship Id="rId12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.png"/><Relationship Id="rId11" Type="http://schemas.microsoft.com/office/2007/relationships/hdphoto" Target="../media/hdphoto2.wdp"/><Relationship Id="rId5" Type="http://schemas.openxmlformats.org/officeDocument/2006/relationships/image" Target="../media/image12.jpg"/><Relationship Id="rId15" Type="http://schemas.openxmlformats.org/officeDocument/2006/relationships/image" Target="../media/image23.gif"/><Relationship Id="rId10" Type="http://schemas.openxmlformats.org/officeDocument/2006/relationships/image" Target="../media/image19.png"/><Relationship Id="rId4" Type="http://schemas.openxmlformats.org/officeDocument/2006/relationships/audio" Target="../media/audio2.wav"/><Relationship Id="rId9" Type="http://schemas.openxmlformats.org/officeDocument/2006/relationships/image" Target="../media/image18.png"/><Relationship Id="rId14" Type="http://schemas.openxmlformats.org/officeDocument/2006/relationships/image" Target="../media/image22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29.png"/><Relationship Id="rId3" Type="http://schemas.openxmlformats.org/officeDocument/2006/relationships/audio" Target="../media/audio3.wav"/><Relationship Id="rId7" Type="http://schemas.openxmlformats.org/officeDocument/2006/relationships/image" Target="../media/image23.gif"/><Relationship Id="rId12" Type="http://schemas.openxmlformats.org/officeDocument/2006/relationships/image" Target="../media/image28.png"/><Relationship Id="rId2" Type="http://schemas.openxmlformats.org/officeDocument/2006/relationships/audio" Target="../media/audio2.wav"/><Relationship Id="rId16" Type="http://schemas.microsoft.com/office/2007/relationships/hdphoto" Target="../media/hdphoto2.wdp"/><Relationship Id="rId1" Type="http://schemas.openxmlformats.org/officeDocument/2006/relationships/slideLayout" Target="../slideLayouts/slideLayout13.xml"/><Relationship Id="rId6" Type="http://schemas.microsoft.com/office/2007/relationships/hdphoto" Target="../media/hdphoto3.wdp"/><Relationship Id="rId11" Type="http://schemas.microsoft.com/office/2007/relationships/hdphoto" Target="../media/hdphoto4.wdp"/><Relationship Id="rId5" Type="http://schemas.openxmlformats.org/officeDocument/2006/relationships/image" Target="../media/image20.png"/><Relationship Id="rId15" Type="http://schemas.openxmlformats.org/officeDocument/2006/relationships/image" Target="../media/image24.png"/><Relationship Id="rId10" Type="http://schemas.openxmlformats.org/officeDocument/2006/relationships/image" Target="../media/image27.png"/><Relationship Id="rId4" Type="http://schemas.openxmlformats.org/officeDocument/2006/relationships/image" Target="../media/image12.jpg"/><Relationship Id="rId9" Type="http://schemas.openxmlformats.org/officeDocument/2006/relationships/image" Target="../media/image26.png"/><Relationship Id="rId14" Type="http://schemas.microsoft.com/office/2007/relationships/hdphoto" Target="../media/hdphoto5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4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3.xml"/><Relationship Id="rId6" Type="http://schemas.microsoft.com/office/2007/relationships/hdphoto" Target="../media/hdphoto7.wdp"/><Relationship Id="rId5" Type="http://schemas.openxmlformats.org/officeDocument/2006/relationships/image" Target="../media/image33.png"/><Relationship Id="rId4" Type="http://schemas.microsoft.com/office/2007/relationships/hdphoto" Target="../media/hdphoto6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8567737" y="171449"/>
            <a:ext cx="3343275" cy="1485901"/>
            <a:chOff x="8567737" y="171449"/>
            <a:chExt cx="3343275" cy="1485901"/>
          </a:xfrm>
        </p:grpSpPr>
        <p:sp>
          <p:nvSpPr>
            <p:cNvPr id="11" name="Flowchart: Manual Input 10"/>
            <p:cNvSpPr/>
            <p:nvPr/>
          </p:nvSpPr>
          <p:spPr>
            <a:xfrm>
              <a:off x="8658226" y="171449"/>
              <a:ext cx="3076148" cy="1485901"/>
            </a:xfrm>
            <a:custGeom>
              <a:avLst/>
              <a:gdLst>
                <a:gd name="connsiteX0" fmla="*/ 0 w 10000"/>
                <a:gd name="connsiteY0" fmla="*/ 2000 h 10000"/>
                <a:gd name="connsiteX1" fmla="*/ 10000 w 10000"/>
                <a:gd name="connsiteY1" fmla="*/ 0 h 10000"/>
                <a:gd name="connsiteX2" fmla="*/ 10000 w 10000"/>
                <a:gd name="connsiteY2" fmla="*/ 10000 h 10000"/>
                <a:gd name="connsiteX3" fmla="*/ 0 w 10000"/>
                <a:gd name="connsiteY3" fmla="*/ 10000 h 10000"/>
                <a:gd name="connsiteX4" fmla="*/ 0 w 10000"/>
                <a:gd name="connsiteY4" fmla="*/ 2000 h 10000"/>
                <a:gd name="connsiteX0" fmla="*/ 0 w 10000"/>
                <a:gd name="connsiteY0" fmla="*/ 2000 h 10000"/>
                <a:gd name="connsiteX1" fmla="*/ 10000 w 10000"/>
                <a:gd name="connsiteY1" fmla="*/ 0 h 10000"/>
                <a:gd name="connsiteX2" fmla="*/ 10000 w 10000"/>
                <a:gd name="connsiteY2" fmla="*/ 10000 h 10000"/>
                <a:gd name="connsiteX3" fmla="*/ 0 w 10000"/>
                <a:gd name="connsiteY3" fmla="*/ 10000 h 10000"/>
                <a:gd name="connsiteX4" fmla="*/ 230 w 10000"/>
                <a:gd name="connsiteY4" fmla="*/ 2564 h 10000"/>
                <a:gd name="connsiteX5" fmla="*/ 0 w 10000"/>
                <a:gd name="connsiteY5" fmla="*/ 2000 h 10000"/>
                <a:gd name="connsiteX0" fmla="*/ 106 w 10106"/>
                <a:gd name="connsiteY0" fmla="*/ 2000 h 10000"/>
                <a:gd name="connsiteX1" fmla="*/ 10106 w 10106"/>
                <a:gd name="connsiteY1" fmla="*/ 0 h 10000"/>
                <a:gd name="connsiteX2" fmla="*/ 10106 w 10106"/>
                <a:gd name="connsiteY2" fmla="*/ 10000 h 10000"/>
                <a:gd name="connsiteX3" fmla="*/ 106 w 10106"/>
                <a:gd name="connsiteY3" fmla="*/ 10000 h 10000"/>
                <a:gd name="connsiteX4" fmla="*/ 336 w 10106"/>
                <a:gd name="connsiteY4" fmla="*/ 2564 h 10000"/>
                <a:gd name="connsiteX5" fmla="*/ 106 w 10106"/>
                <a:gd name="connsiteY5" fmla="*/ 2000 h 10000"/>
                <a:gd name="connsiteX0" fmla="*/ 106 w 10106"/>
                <a:gd name="connsiteY0" fmla="*/ 2000 h 10000"/>
                <a:gd name="connsiteX1" fmla="*/ 10106 w 10106"/>
                <a:gd name="connsiteY1" fmla="*/ 0 h 10000"/>
                <a:gd name="connsiteX2" fmla="*/ 10106 w 10106"/>
                <a:gd name="connsiteY2" fmla="*/ 10000 h 10000"/>
                <a:gd name="connsiteX3" fmla="*/ 106 w 10106"/>
                <a:gd name="connsiteY3" fmla="*/ 10000 h 10000"/>
                <a:gd name="connsiteX4" fmla="*/ 336 w 10106"/>
                <a:gd name="connsiteY4" fmla="*/ 2564 h 10000"/>
                <a:gd name="connsiteX5" fmla="*/ 106 w 10106"/>
                <a:gd name="connsiteY5" fmla="*/ 2000 h 10000"/>
                <a:gd name="connsiteX0" fmla="*/ 106 w 10172"/>
                <a:gd name="connsiteY0" fmla="*/ 2000 h 10000"/>
                <a:gd name="connsiteX1" fmla="*/ 10106 w 10172"/>
                <a:gd name="connsiteY1" fmla="*/ 0 h 10000"/>
                <a:gd name="connsiteX2" fmla="*/ 10172 w 10172"/>
                <a:gd name="connsiteY2" fmla="*/ 10000 h 10000"/>
                <a:gd name="connsiteX3" fmla="*/ 106 w 10172"/>
                <a:gd name="connsiteY3" fmla="*/ 10000 h 10000"/>
                <a:gd name="connsiteX4" fmla="*/ 336 w 10172"/>
                <a:gd name="connsiteY4" fmla="*/ 2564 h 10000"/>
                <a:gd name="connsiteX5" fmla="*/ 106 w 10172"/>
                <a:gd name="connsiteY5" fmla="*/ 2000 h 10000"/>
                <a:gd name="connsiteX0" fmla="*/ 106 w 10269"/>
                <a:gd name="connsiteY0" fmla="*/ 2000 h 10000"/>
                <a:gd name="connsiteX1" fmla="*/ 10106 w 10269"/>
                <a:gd name="connsiteY1" fmla="*/ 0 h 10000"/>
                <a:gd name="connsiteX2" fmla="*/ 10172 w 10269"/>
                <a:gd name="connsiteY2" fmla="*/ 10000 h 10000"/>
                <a:gd name="connsiteX3" fmla="*/ 106 w 10269"/>
                <a:gd name="connsiteY3" fmla="*/ 10000 h 10000"/>
                <a:gd name="connsiteX4" fmla="*/ 336 w 10269"/>
                <a:gd name="connsiteY4" fmla="*/ 2564 h 10000"/>
                <a:gd name="connsiteX5" fmla="*/ 106 w 10269"/>
                <a:gd name="connsiteY5" fmla="*/ 2000 h 10000"/>
                <a:gd name="connsiteX0" fmla="*/ 106 w 10269"/>
                <a:gd name="connsiteY0" fmla="*/ 2000 h 10000"/>
                <a:gd name="connsiteX1" fmla="*/ 10106 w 10269"/>
                <a:gd name="connsiteY1" fmla="*/ 0 h 10000"/>
                <a:gd name="connsiteX2" fmla="*/ 10172 w 10269"/>
                <a:gd name="connsiteY2" fmla="*/ 10000 h 10000"/>
                <a:gd name="connsiteX3" fmla="*/ 106 w 10269"/>
                <a:gd name="connsiteY3" fmla="*/ 10000 h 10000"/>
                <a:gd name="connsiteX4" fmla="*/ 336 w 10269"/>
                <a:gd name="connsiteY4" fmla="*/ 2564 h 10000"/>
                <a:gd name="connsiteX5" fmla="*/ 106 w 10269"/>
                <a:gd name="connsiteY5" fmla="*/ 200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269" h="10000">
                  <a:moveTo>
                    <a:pt x="106" y="2000"/>
                  </a:moveTo>
                  <a:cubicBezTo>
                    <a:pt x="3439" y="1333"/>
                    <a:pt x="6937" y="1308"/>
                    <a:pt x="10106" y="0"/>
                  </a:cubicBezTo>
                  <a:cubicBezTo>
                    <a:pt x="9876" y="4038"/>
                    <a:pt x="10501" y="6859"/>
                    <a:pt x="10172" y="10000"/>
                  </a:cubicBezTo>
                  <a:lnTo>
                    <a:pt x="106" y="10000"/>
                  </a:lnTo>
                  <a:cubicBezTo>
                    <a:pt x="-234" y="7500"/>
                    <a:pt x="347" y="5064"/>
                    <a:pt x="336" y="2564"/>
                  </a:cubicBezTo>
                  <a:cubicBezTo>
                    <a:pt x="259" y="2376"/>
                    <a:pt x="183" y="2188"/>
                    <a:pt x="106" y="200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E150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 rot="21285221">
              <a:off x="8567737" y="499476"/>
              <a:ext cx="3343275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 w="6350">
                    <a:solidFill>
                      <a:prstClr val="black"/>
                    </a:solidFill>
                  </a:ln>
                  <a:blipFill>
                    <a:blip r:embed="rId4"/>
                    <a:stretch>
                      <a:fillRect/>
                    </a:stretch>
                  </a:blipFill>
                  <a:effectLst/>
                  <a:uLnTx/>
                  <a:uFillTx/>
                  <a:latin typeface="SVN-Gretoon" panose="02040603050506020204" pitchFamily="18" charset="0"/>
                  <a:ea typeface="+mn-ea"/>
                  <a:cs typeface="+mn-cs"/>
                </a:rPr>
                <a:t>Tiệm</a:t>
              </a:r>
              <a:r>
                <a:rPr kumimoji="0" lang="en-US" sz="3200" b="0" i="0" u="none" strike="noStrike" kern="1200" cap="none" spc="0" normalizeH="0" baseline="0" noProof="0" dirty="0">
                  <a:ln w="6350">
                    <a:solidFill>
                      <a:prstClr val="black"/>
                    </a:solidFill>
                  </a:ln>
                  <a:blipFill>
                    <a:blip r:embed="rId4"/>
                    <a:stretch>
                      <a:fillRect/>
                    </a:stretch>
                  </a:blipFill>
                  <a:effectLst/>
                  <a:uLnTx/>
                  <a:uFillTx/>
                  <a:latin typeface="SVN-Gretoon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 w="6350">
                    <a:solidFill>
                      <a:prstClr val="black"/>
                    </a:solidFill>
                  </a:ln>
                  <a:blipFill>
                    <a:blip r:embed="rId4"/>
                    <a:stretch>
                      <a:fillRect/>
                    </a:stretch>
                  </a:blipFill>
                  <a:effectLst/>
                  <a:uLnTx/>
                  <a:uFillTx/>
                  <a:latin typeface="SVN-Gretoon" panose="02040603050506020204" pitchFamily="18" charset="0"/>
                  <a:ea typeface="+mn-ea"/>
                  <a:cs typeface="+mn-cs"/>
                </a:rPr>
                <a:t>Bánh</a:t>
              </a:r>
              <a:endParaRPr kumimoji="0" lang="en-US" sz="3200" b="0" i="0" u="none" strike="noStrike" kern="1200" cap="none" spc="0" normalizeH="0" baseline="0" noProof="0" dirty="0">
                <a:ln w="6350">
                  <a:solidFill>
                    <a:prstClr val="black"/>
                  </a:solidFill>
                </a:ln>
                <a:blipFill>
                  <a:blip r:embed="rId4"/>
                  <a:stretch>
                    <a:fillRect/>
                  </a:stretch>
                </a:blipFill>
                <a:effectLst/>
                <a:uLnTx/>
                <a:uFillTx/>
                <a:latin typeface="SVN-Gretoon" panose="02040603050506020204" pitchFamily="18" charset="0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 w="6350">
                    <a:solidFill>
                      <a:prstClr val="black"/>
                    </a:solidFill>
                  </a:ln>
                  <a:blipFill>
                    <a:blip r:embed="rId4"/>
                    <a:stretch>
                      <a:fillRect/>
                    </a:stretch>
                  </a:blipFill>
                  <a:effectLst/>
                  <a:uLnTx/>
                  <a:uFillTx/>
                  <a:latin typeface="SVN-Gretoon" panose="02040603050506020204" pitchFamily="18" charset="0"/>
                  <a:ea typeface="+mn-ea"/>
                  <a:cs typeface="+mn-cs"/>
                </a:rPr>
                <a:t>Donut</a:t>
              </a:r>
            </a:p>
          </p:txBody>
        </p:sp>
      </p:grpSp>
      <p:pic>
        <p:nvPicPr>
          <p:cNvPr id="22" name="Picture 2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2356"/>
            <a:ext cx="1839706" cy="1839706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6"/>
          <a:srcRect l="61612" t="37922"/>
          <a:stretch/>
        </p:blipFill>
        <p:spPr>
          <a:xfrm>
            <a:off x="7883737" y="2755900"/>
            <a:ext cx="4711274" cy="4209096"/>
          </a:xfrm>
          <a:prstGeom prst="ellipse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920" y="4577898"/>
            <a:ext cx="1341236" cy="228010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/>
          <a:srcRect l="28499" r="58152" b="82307"/>
          <a:stretch/>
        </p:blipFill>
        <p:spPr>
          <a:xfrm>
            <a:off x="4635500" y="0"/>
            <a:ext cx="1638300" cy="1199648"/>
          </a:xfrm>
          <a:prstGeom prst="rect">
            <a:avLst/>
          </a:prstGeom>
        </p:spPr>
      </p:pic>
      <p:sp>
        <p:nvSpPr>
          <p:cNvPr id="10" name="Google Shape;503;p60"/>
          <p:cNvSpPr txBox="1">
            <a:spLocks/>
          </p:cNvSpPr>
          <p:nvPr/>
        </p:nvSpPr>
        <p:spPr>
          <a:xfrm flipH="1">
            <a:off x="0" y="2334961"/>
            <a:ext cx="11544470" cy="7020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vi-VN" sz="115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UTM American Sans" panose="02040603050506020204" pitchFamily="18" charset="0"/>
              </a:rPr>
              <a:t>BẢNG NHÂN 5</a:t>
            </a:r>
            <a:endParaRPr lang="en-US" sz="11500" b="1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UTM American Sans" panose="02040603050506020204" pitchFamily="18" charset="0"/>
            </a:endParaRPr>
          </a:p>
        </p:txBody>
      </p:sp>
      <p:sp>
        <p:nvSpPr>
          <p:cNvPr id="14" name="Google Shape;503;p60"/>
          <p:cNvSpPr txBox="1">
            <a:spLocks/>
          </p:cNvSpPr>
          <p:nvPr/>
        </p:nvSpPr>
        <p:spPr>
          <a:xfrm flipH="1">
            <a:off x="88900" y="2415624"/>
            <a:ext cx="11544470" cy="7020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vi-VN" sz="11500" b="1" dirty="0">
                <a:ln>
                  <a:solidFill>
                    <a:schemeClr val="bg1"/>
                  </a:solidFill>
                </a:ln>
                <a:solidFill>
                  <a:srgbClr val="C00000"/>
                </a:solidFill>
                <a:latin typeface="UTM American Sans" panose="02040603050506020204" pitchFamily="18" charset="0"/>
              </a:rPr>
              <a:t>BẢNG NHÂN 5</a:t>
            </a:r>
            <a:endParaRPr lang="en-US" sz="11500" b="1" dirty="0">
              <a:ln>
                <a:solidFill>
                  <a:schemeClr val="bg1"/>
                </a:solidFill>
              </a:ln>
              <a:solidFill>
                <a:srgbClr val="C00000"/>
              </a:solidFill>
              <a:latin typeface="UTM American San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128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72440" y="396240"/>
            <a:ext cx="11414760" cy="6126480"/>
          </a:xfrm>
          <a:prstGeom prst="rect">
            <a:avLst/>
          </a:prstGeom>
          <a:solidFill>
            <a:schemeClr val="bg2">
              <a:lumMod val="25000"/>
              <a:alpha val="99000"/>
            </a:schemeClr>
          </a:solidFill>
          <a:ln w="38100">
            <a:solidFill>
              <a:schemeClr val="bg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Flowchart: Terminator 34"/>
          <p:cNvSpPr/>
          <p:nvPr/>
        </p:nvSpPr>
        <p:spPr>
          <a:xfrm>
            <a:off x="7094632" y="1054969"/>
            <a:ext cx="4344911" cy="1139099"/>
          </a:xfrm>
          <a:prstGeom prst="flowChartTerminator">
            <a:avLst/>
          </a:prstGeom>
          <a:solidFill>
            <a:schemeClr val="accent1">
              <a:lumMod val="40000"/>
              <a:lumOff val="60000"/>
            </a:schemeClr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IcielPony" panose="02000000000000000000" pitchFamily="2" charset="0"/>
                <a:ea typeface="+mn-ea"/>
                <a:cs typeface="+mn-cs"/>
              </a:rPr>
              <a:t>5 + 5 = 10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7 IcielPony" panose="02000000000000000000" pitchFamily="2" charset="0"/>
              <a:ea typeface="+mn-ea"/>
              <a:cs typeface="+mn-cs"/>
            </a:endParaRPr>
          </a:p>
        </p:txBody>
      </p:sp>
      <p:cxnSp>
        <p:nvCxnSpPr>
          <p:cNvPr id="39" name="Straight Arrow Connector 38"/>
          <p:cNvCxnSpPr/>
          <p:nvPr/>
        </p:nvCxnSpPr>
        <p:spPr>
          <a:xfrm>
            <a:off x="9113722" y="2194068"/>
            <a:ext cx="0" cy="950067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Flowchart: Terminator 39"/>
          <p:cNvSpPr/>
          <p:nvPr/>
        </p:nvSpPr>
        <p:spPr>
          <a:xfrm>
            <a:off x="7404451" y="3144135"/>
            <a:ext cx="3725272" cy="1180421"/>
          </a:xfrm>
          <a:prstGeom prst="flowChartTerminator">
            <a:avLst/>
          </a:prstGeom>
          <a:solidFill>
            <a:schemeClr val="accent4">
              <a:lumMod val="40000"/>
              <a:lumOff val="60000"/>
            </a:schemeClr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IcielPony" panose="02000000000000000000" pitchFamily="2" charset="0"/>
                <a:ea typeface="+mn-ea"/>
                <a:cs typeface="+mn-cs"/>
              </a:rPr>
              <a:t> </a:t>
            </a:r>
            <a:r>
              <a: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IcielPony" panose="02000000000000000000" pitchFamily="2" charset="0"/>
                <a:ea typeface="+mn-ea"/>
                <a:cs typeface="+mn-cs"/>
              </a:rPr>
              <a:t>5 x 2 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IcielPony" panose="02000000000000000000" pitchFamily="2" charset="0"/>
                <a:ea typeface="+mn-ea"/>
                <a:cs typeface="+mn-cs"/>
              </a:rPr>
              <a:t>= </a:t>
            </a:r>
            <a:r>
              <a:rPr lang="vi-VN" sz="5400" dirty="0">
                <a:solidFill>
                  <a:srgbClr val="C00000"/>
                </a:solidFill>
                <a:latin typeface="#9Slide07 IcielPony" panose="02000000000000000000" pitchFamily="2" charset="0"/>
              </a:rPr>
              <a:t>10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#9Slide07 IcielPony" panose="02000000000000000000" pitchFamily="2" charset="0"/>
              <a:ea typeface="+mn-ea"/>
              <a:cs typeface="+mn-cs"/>
            </a:endParaRPr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1992" y="4822688"/>
            <a:ext cx="3018458" cy="2542191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92" b="96907" l="6402" r="89913">
                        <a14:foregroundMark x1="32735" y1="16859" x2="64403" y2="23105"/>
                        <a14:foregroundMark x1="33657" y1="32686" x2="57662" y2="47787"/>
                        <a14:foregroundMark x1="31523" y1="79563" x2="48060" y2="87568"/>
                        <a14:foregroundMark x1="39137" y1="94663" x2="50533" y2="78896"/>
                        <a14:foregroundMark x1="83269" y1="62887" x2="85354" y2="62220"/>
                        <a14:foregroundMark x1="83608" y1="65979" x2="84821" y2="65979"/>
                        <a14:foregroundMark x1="82202" y1="72468" x2="84142" y2="72893"/>
                        <a14:foregroundMark x1="64403" y1="65979" x2="66198" y2="65555"/>
                        <a14:backgroundMark x1="20854" y1="25349" x2="20660" y2="32444"/>
                        <a14:backgroundMark x1="74733" y1="26683" x2="81135" y2="54882"/>
                        <a14:backgroundMark x1="65664" y1="57126" x2="62609" y2="58217"/>
                        <a14:backgroundMark x1="16925" y1="50455" x2="18332" y2="66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635" y="-163609"/>
            <a:ext cx="2428177" cy="1942542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2263765" y="787379"/>
            <a:ext cx="4364047" cy="724073"/>
          </a:xfrm>
          <a:custGeom>
            <a:avLst/>
            <a:gdLst>
              <a:gd name="connsiteX0" fmla="*/ 0 w 4364035"/>
              <a:gd name="connsiteY0" fmla="*/ 120681 h 724073"/>
              <a:gd name="connsiteX1" fmla="*/ 120681 w 4364035"/>
              <a:gd name="connsiteY1" fmla="*/ 0 h 724073"/>
              <a:gd name="connsiteX2" fmla="*/ 4243354 w 4364035"/>
              <a:gd name="connsiteY2" fmla="*/ 0 h 724073"/>
              <a:gd name="connsiteX3" fmla="*/ 4364035 w 4364035"/>
              <a:gd name="connsiteY3" fmla="*/ 120681 h 724073"/>
              <a:gd name="connsiteX4" fmla="*/ 4364035 w 4364035"/>
              <a:gd name="connsiteY4" fmla="*/ 603392 h 724073"/>
              <a:gd name="connsiteX5" fmla="*/ 4243354 w 4364035"/>
              <a:gd name="connsiteY5" fmla="*/ 724073 h 724073"/>
              <a:gd name="connsiteX6" fmla="*/ 120681 w 4364035"/>
              <a:gd name="connsiteY6" fmla="*/ 724073 h 724073"/>
              <a:gd name="connsiteX7" fmla="*/ 0 w 4364035"/>
              <a:gd name="connsiteY7" fmla="*/ 603392 h 724073"/>
              <a:gd name="connsiteX8" fmla="*/ 0 w 4364035"/>
              <a:gd name="connsiteY8" fmla="*/ 120681 h 724073"/>
              <a:gd name="connsiteX0" fmla="*/ 12 w 4364047"/>
              <a:gd name="connsiteY0" fmla="*/ 120681 h 724073"/>
              <a:gd name="connsiteX1" fmla="*/ 120693 w 4364047"/>
              <a:gd name="connsiteY1" fmla="*/ 0 h 724073"/>
              <a:gd name="connsiteX2" fmla="*/ 4243366 w 4364047"/>
              <a:gd name="connsiteY2" fmla="*/ 0 h 724073"/>
              <a:gd name="connsiteX3" fmla="*/ 4364047 w 4364047"/>
              <a:gd name="connsiteY3" fmla="*/ 120681 h 724073"/>
              <a:gd name="connsiteX4" fmla="*/ 4364047 w 4364047"/>
              <a:gd name="connsiteY4" fmla="*/ 603392 h 724073"/>
              <a:gd name="connsiteX5" fmla="*/ 4243366 w 4364047"/>
              <a:gd name="connsiteY5" fmla="*/ 724073 h 724073"/>
              <a:gd name="connsiteX6" fmla="*/ 120693 w 4364047"/>
              <a:gd name="connsiteY6" fmla="*/ 724073 h 724073"/>
              <a:gd name="connsiteX7" fmla="*/ 12 w 4364047"/>
              <a:gd name="connsiteY7" fmla="*/ 603392 h 724073"/>
              <a:gd name="connsiteX8" fmla="*/ 147647 w 4364047"/>
              <a:gd name="connsiteY8" fmla="*/ 425657 h 724073"/>
              <a:gd name="connsiteX9" fmla="*/ 12 w 4364047"/>
              <a:gd name="connsiteY9" fmla="*/ 120681 h 724073"/>
              <a:gd name="connsiteX0" fmla="*/ 12 w 4364047"/>
              <a:gd name="connsiteY0" fmla="*/ 120681 h 724073"/>
              <a:gd name="connsiteX1" fmla="*/ 120693 w 4364047"/>
              <a:gd name="connsiteY1" fmla="*/ 0 h 724073"/>
              <a:gd name="connsiteX2" fmla="*/ 4243366 w 4364047"/>
              <a:gd name="connsiteY2" fmla="*/ 0 h 724073"/>
              <a:gd name="connsiteX3" fmla="*/ 4364047 w 4364047"/>
              <a:gd name="connsiteY3" fmla="*/ 120681 h 724073"/>
              <a:gd name="connsiteX4" fmla="*/ 3906847 w 4364047"/>
              <a:gd name="connsiteY4" fmla="*/ 514492 h 724073"/>
              <a:gd name="connsiteX5" fmla="*/ 4243366 w 4364047"/>
              <a:gd name="connsiteY5" fmla="*/ 724073 h 724073"/>
              <a:gd name="connsiteX6" fmla="*/ 120693 w 4364047"/>
              <a:gd name="connsiteY6" fmla="*/ 724073 h 724073"/>
              <a:gd name="connsiteX7" fmla="*/ 12 w 4364047"/>
              <a:gd name="connsiteY7" fmla="*/ 603392 h 724073"/>
              <a:gd name="connsiteX8" fmla="*/ 147647 w 4364047"/>
              <a:gd name="connsiteY8" fmla="*/ 425657 h 724073"/>
              <a:gd name="connsiteX9" fmla="*/ 12 w 4364047"/>
              <a:gd name="connsiteY9" fmla="*/ 120681 h 724073"/>
              <a:gd name="connsiteX0" fmla="*/ 12 w 4364047"/>
              <a:gd name="connsiteY0" fmla="*/ 120681 h 724073"/>
              <a:gd name="connsiteX1" fmla="*/ 120693 w 4364047"/>
              <a:gd name="connsiteY1" fmla="*/ 0 h 724073"/>
              <a:gd name="connsiteX2" fmla="*/ 4243366 w 4364047"/>
              <a:gd name="connsiteY2" fmla="*/ 0 h 724073"/>
              <a:gd name="connsiteX3" fmla="*/ 4364047 w 4364047"/>
              <a:gd name="connsiteY3" fmla="*/ 120681 h 724073"/>
              <a:gd name="connsiteX4" fmla="*/ 3906847 w 4364047"/>
              <a:gd name="connsiteY4" fmla="*/ 514492 h 724073"/>
              <a:gd name="connsiteX5" fmla="*/ 4243366 w 4364047"/>
              <a:gd name="connsiteY5" fmla="*/ 724073 h 724073"/>
              <a:gd name="connsiteX6" fmla="*/ 120693 w 4364047"/>
              <a:gd name="connsiteY6" fmla="*/ 724073 h 724073"/>
              <a:gd name="connsiteX7" fmla="*/ 12 w 4364047"/>
              <a:gd name="connsiteY7" fmla="*/ 603392 h 724073"/>
              <a:gd name="connsiteX8" fmla="*/ 147647 w 4364047"/>
              <a:gd name="connsiteY8" fmla="*/ 425657 h 724073"/>
              <a:gd name="connsiteX9" fmla="*/ 12 w 4364047"/>
              <a:gd name="connsiteY9" fmla="*/ 120681 h 7240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364047" h="724073">
                <a:moveTo>
                  <a:pt x="12" y="120681"/>
                </a:moveTo>
                <a:cubicBezTo>
                  <a:pt x="12" y="54031"/>
                  <a:pt x="54043" y="0"/>
                  <a:pt x="120693" y="0"/>
                </a:cubicBezTo>
                <a:lnTo>
                  <a:pt x="4243366" y="0"/>
                </a:lnTo>
                <a:cubicBezTo>
                  <a:pt x="4310016" y="0"/>
                  <a:pt x="4364047" y="54031"/>
                  <a:pt x="4364047" y="120681"/>
                </a:cubicBezTo>
                <a:cubicBezTo>
                  <a:pt x="4211647" y="251951"/>
                  <a:pt x="4211647" y="243522"/>
                  <a:pt x="3906847" y="514492"/>
                </a:cubicBezTo>
                <a:cubicBezTo>
                  <a:pt x="3906847" y="581142"/>
                  <a:pt x="4310016" y="724073"/>
                  <a:pt x="4243366" y="724073"/>
                </a:cubicBezTo>
                <a:lnTo>
                  <a:pt x="120693" y="724073"/>
                </a:lnTo>
                <a:cubicBezTo>
                  <a:pt x="54043" y="724073"/>
                  <a:pt x="12" y="670042"/>
                  <a:pt x="12" y="603392"/>
                </a:cubicBezTo>
                <a:cubicBezTo>
                  <a:pt x="-1576" y="535680"/>
                  <a:pt x="149235" y="493369"/>
                  <a:pt x="147647" y="425657"/>
                </a:cubicBezTo>
                <a:cubicBezTo>
                  <a:pt x="149235" y="332465"/>
                  <a:pt x="-1576" y="213873"/>
                  <a:pt x="12" y="120681"/>
                </a:cubicBezTo>
                <a:close/>
              </a:path>
            </a:pathLst>
          </a:custGeom>
          <a:solidFill>
            <a:srgbClr val="3CBEC0"/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800" dirty="0">
                <a:solidFill>
                  <a:srgbClr val="FFFDDB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Bảng nhân 5</a:t>
            </a:r>
            <a:endParaRPr lang="en-US" sz="4800" dirty="0">
              <a:solidFill>
                <a:srgbClr val="FFFDDB"/>
              </a:solidFill>
              <a:latin typeface="#9Slide03 Arima Madurai Bold" panose="00000800000000000000" pitchFamily="2" charset="0"/>
              <a:cs typeface="#9Slide03 Arima Madurai Bold" panose="00000800000000000000" pitchFamily="2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2814218" y="1074547"/>
            <a:ext cx="1509757" cy="1509757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13006360" y="1207872"/>
            <a:ext cx="301608" cy="30160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/>
        </p:nvSpPr>
        <p:spPr>
          <a:xfrm>
            <a:off x="13880946" y="1207872"/>
            <a:ext cx="301608" cy="30160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/>
          <p:cNvSpPr/>
          <p:nvPr/>
        </p:nvSpPr>
        <p:spPr>
          <a:xfrm>
            <a:off x="13006360" y="2070867"/>
            <a:ext cx="301608" cy="30160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/>
          <p:cNvSpPr/>
          <p:nvPr/>
        </p:nvSpPr>
        <p:spPr>
          <a:xfrm>
            <a:off x="13880946" y="2070867"/>
            <a:ext cx="301608" cy="30160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/>
          <p:cNvSpPr/>
          <p:nvPr/>
        </p:nvSpPr>
        <p:spPr>
          <a:xfrm>
            <a:off x="13456392" y="1665921"/>
            <a:ext cx="301608" cy="30160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1653255" y="2227405"/>
            <a:ext cx="4038600" cy="3757588"/>
          </a:xfrm>
          <a:prstGeom prst="roundRect">
            <a:avLst/>
          </a:prstGeom>
          <a:solidFill>
            <a:srgbClr val="E150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8829" y="2372475"/>
            <a:ext cx="1530229" cy="153022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8600" y="4106198"/>
            <a:ext cx="1530229" cy="1530229"/>
          </a:xfrm>
          <a:prstGeom prst="rect">
            <a:avLst/>
          </a:prstGeom>
        </p:spPr>
      </p:pic>
      <p:sp>
        <p:nvSpPr>
          <p:cNvPr id="18" name="Flowchart: Terminator 17"/>
          <p:cNvSpPr/>
          <p:nvPr/>
        </p:nvSpPr>
        <p:spPr>
          <a:xfrm>
            <a:off x="5847595" y="4871312"/>
            <a:ext cx="5988805" cy="1540277"/>
          </a:xfrm>
          <a:prstGeom prst="flowChartTerminator">
            <a:avLst/>
          </a:prstGeom>
          <a:solidFill>
            <a:schemeClr val="accent4">
              <a:lumMod val="40000"/>
              <a:lumOff val="60000"/>
            </a:schemeClr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IcielPony" panose="02000000000000000000" pitchFamily="2" charset="0"/>
                <a:ea typeface="+mn-ea"/>
                <a:cs typeface="+mn-cs"/>
              </a:rPr>
              <a:t>Năm</a:t>
            </a:r>
            <a:r>
              <a:rPr kumimoji="0" lang="vi-VN" sz="5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IcielPony" panose="02000000000000000000" pitchFamily="2" charset="0"/>
                <a:ea typeface="+mn-ea"/>
                <a:cs typeface="+mn-cs"/>
              </a:rPr>
              <a:t> nhân hai bằng mười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#9Slide07 IcielPony" panose="020000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2379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5" grpId="0" animBg="1"/>
      <p:bldP spid="40" grpId="0" animBg="1"/>
      <p:bldP spid="2" grpId="0" animBg="1"/>
      <p:bldP spid="7" grpId="0" animBg="1"/>
      <p:bldP spid="1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72440" y="396240"/>
            <a:ext cx="11414760" cy="6126480"/>
          </a:xfrm>
          <a:prstGeom prst="rect">
            <a:avLst/>
          </a:prstGeom>
          <a:solidFill>
            <a:schemeClr val="bg2">
              <a:lumMod val="25000"/>
              <a:alpha val="99000"/>
            </a:schemeClr>
          </a:solidFill>
          <a:ln w="38100">
            <a:solidFill>
              <a:schemeClr val="bg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Flowchart: Terminator 34"/>
          <p:cNvSpPr/>
          <p:nvPr/>
        </p:nvSpPr>
        <p:spPr>
          <a:xfrm>
            <a:off x="6776234" y="1054969"/>
            <a:ext cx="4962543" cy="1139099"/>
          </a:xfrm>
          <a:prstGeom prst="flowChartTerminator">
            <a:avLst/>
          </a:prstGeom>
          <a:solidFill>
            <a:schemeClr val="accent1">
              <a:lumMod val="40000"/>
              <a:lumOff val="60000"/>
            </a:schemeClr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IcielPony" panose="02000000000000000000" pitchFamily="2" charset="0"/>
                <a:ea typeface="+mn-ea"/>
                <a:cs typeface="+mn-cs"/>
              </a:rPr>
              <a:t>5 + 5 + 5 = 15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7 IcielPony" panose="02000000000000000000" pitchFamily="2" charset="0"/>
              <a:ea typeface="+mn-ea"/>
              <a:cs typeface="+mn-cs"/>
            </a:endParaRPr>
          </a:p>
        </p:txBody>
      </p:sp>
      <p:cxnSp>
        <p:nvCxnSpPr>
          <p:cNvPr id="39" name="Straight Arrow Connector 38"/>
          <p:cNvCxnSpPr/>
          <p:nvPr/>
        </p:nvCxnSpPr>
        <p:spPr>
          <a:xfrm>
            <a:off x="9113722" y="2194068"/>
            <a:ext cx="0" cy="950067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Flowchart: Terminator 39"/>
          <p:cNvSpPr/>
          <p:nvPr/>
        </p:nvSpPr>
        <p:spPr>
          <a:xfrm>
            <a:off x="7404451" y="3144135"/>
            <a:ext cx="3725272" cy="1180421"/>
          </a:xfrm>
          <a:prstGeom prst="flowChartTerminator">
            <a:avLst/>
          </a:prstGeom>
          <a:solidFill>
            <a:schemeClr val="accent4">
              <a:lumMod val="40000"/>
              <a:lumOff val="60000"/>
            </a:schemeClr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IcielPony" panose="02000000000000000000" pitchFamily="2" charset="0"/>
                <a:ea typeface="+mn-ea"/>
                <a:cs typeface="+mn-cs"/>
              </a:rPr>
              <a:t> </a:t>
            </a:r>
            <a:r>
              <a: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IcielPony" panose="02000000000000000000" pitchFamily="2" charset="0"/>
                <a:ea typeface="+mn-ea"/>
                <a:cs typeface="+mn-cs"/>
              </a:rPr>
              <a:t>5 x 3 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IcielPony" panose="02000000000000000000" pitchFamily="2" charset="0"/>
                <a:ea typeface="+mn-ea"/>
                <a:cs typeface="+mn-cs"/>
              </a:rPr>
              <a:t>= </a:t>
            </a:r>
            <a:r>
              <a:rPr lang="vi-VN" sz="5400" dirty="0">
                <a:solidFill>
                  <a:srgbClr val="C00000"/>
                </a:solidFill>
                <a:latin typeface="#9Slide07 IcielPony" panose="02000000000000000000" pitchFamily="2" charset="0"/>
              </a:rPr>
              <a:t>15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#9Slide07 IcielPony" panose="02000000000000000000" pitchFamily="2" charset="0"/>
              <a:ea typeface="+mn-ea"/>
              <a:cs typeface="+mn-cs"/>
            </a:endParaRPr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1992" y="4822688"/>
            <a:ext cx="3018458" cy="2542191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92" b="96907" l="6402" r="89913">
                        <a14:foregroundMark x1="32735" y1="16859" x2="64403" y2="23105"/>
                        <a14:foregroundMark x1="33657" y1="32686" x2="57662" y2="47787"/>
                        <a14:foregroundMark x1="31523" y1="79563" x2="48060" y2="87568"/>
                        <a14:foregroundMark x1="39137" y1="94663" x2="50533" y2="78896"/>
                        <a14:foregroundMark x1="83269" y1="62887" x2="85354" y2="62220"/>
                        <a14:foregroundMark x1="83608" y1="65979" x2="84821" y2="65979"/>
                        <a14:foregroundMark x1="82202" y1="72468" x2="84142" y2="72893"/>
                        <a14:foregroundMark x1="64403" y1="65979" x2="66198" y2="65555"/>
                        <a14:backgroundMark x1="20854" y1="25349" x2="20660" y2="32444"/>
                        <a14:backgroundMark x1="74733" y1="26683" x2="81135" y2="54882"/>
                        <a14:backgroundMark x1="65664" y1="57126" x2="62609" y2="58217"/>
                        <a14:backgroundMark x1="16925" y1="50455" x2="18332" y2="66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635" y="-163609"/>
            <a:ext cx="2428177" cy="1942542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2263765" y="787379"/>
            <a:ext cx="4364047" cy="724073"/>
          </a:xfrm>
          <a:custGeom>
            <a:avLst/>
            <a:gdLst>
              <a:gd name="connsiteX0" fmla="*/ 0 w 4364035"/>
              <a:gd name="connsiteY0" fmla="*/ 120681 h 724073"/>
              <a:gd name="connsiteX1" fmla="*/ 120681 w 4364035"/>
              <a:gd name="connsiteY1" fmla="*/ 0 h 724073"/>
              <a:gd name="connsiteX2" fmla="*/ 4243354 w 4364035"/>
              <a:gd name="connsiteY2" fmla="*/ 0 h 724073"/>
              <a:gd name="connsiteX3" fmla="*/ 4364035 w 4364035"/>
              <a:gd name="connsiteY3" fmla="*/ 120681 h 724073"/>
              <a:gd name="connsiteX4" fmla="*/ 4364035 w 4364035"/>
              <a:gd name="connsiteY4" fmla="*/ 603392 h 724073"/>
              <a:gd name="connsiteX5" fmla="*/ 4243354 w 4364035"/>
              <a:gd name="connsiteY5" fmla="*/ 724073 h 724073"/>
              <a:gd name="connsiteX6" fmla="*/ 120681 w 4364035"/>
              <a:gd name="connsiteY6" fmla="*/ 724073 h 724073"/>
              <a:gd name="connsiteX7" fmla="*/ 0 w 4364035"/>
              <a:gd name="connsiteY7" fmla="*/ 603392 h 724073"/>
              <a:gd name="connsiteX8" fmla="*/ 0 w 4364035"/>
              <a:gd name="connsiteY8" fmla="*/ 120681 h 724073"/>
              <a:gd name="connsiteX0" fmla="*/ 12 w 4364047"/>
              <a:gd name="connsiteY0" fmla="*/ 120681 h 724073"/>
              <a:gd name="connsiteX1" fmla="*/ 120693 w 4364047"/>
              <a:gd name="connsiteY1" fmla="*/ 0 h 724073"/>
              <a:gd name="connsiteX2" fmla="*/ 4243366 w 4364047"/>
              <a:gd name="connsiteY2" fmla="*/ 0 h 724073"/>
              <a:gd name="connsiteX3" fmla="*/ 4364047 w 4364047"/>
              <a:gd name="connsiteY3" fmla="*/ 120681 h 724073"/>
              <a:gd name="connsiteX4" fmla="*/ 4364047 w 4364047"/>
              <a:gd name="connsiteY4" fmla="*/ 603392 h 724073"/>
              <a:gd name="connsiteX5" fmla="*/ 4243366 w 4364047"/>
              <a:gd name="connsiteY5" fmla="*/ 724073 h 724073"/>
              <a:gd name="connsiteX6" fmla="*/ 120693 w 4364047"/>
              <a:gd name="connsiteY6" fmla="*/ 724073 h 724073"/>
              <a:gd name="connsiteX7" fmla="*/ 12 w 4364047"/>
              <a:gd name="connsiteY7" fmla="*/ 603392 h 724073"/>
              <a:gd name="connsiteX8" fmla="*/ 147647 w 4364047"/>
              <a:gd name="connsiteY8" fmla="*/ 425657 h 724073"/>
              <a:gd name="connsiteX9" fmla="*/ 12 w 4364047"/>
              <a:gd name="connsiteY9" fmla="*/ 120681 h 724073"/>
              <a:gd name="connsiteX0" fmla="*/ 12 w 4364047"/>
              <a:gd name="connsiteY0" fmla="*/ 120681 h 724073"/>
              <a:gd name="connsiteX1" fmla="*/ 120693 w 4364047"/>
              <a:gd name="connsiteY1" fmla="*/ 0 h 724073"/>
              <a:gd name="connsiteX2" fmla="*/ 4243366 w 4364047"/>
              <a:gd name="connsiteY2" fmla="*/ 0 h 724073"/>
              <a:gd name="connsiteX3" fmla="*/ 4364047 w 4364047"/>
              <a:gd name="connsiteY3" fmla="*/ 120681 h 724073"/>
              <a:gd name="connsiteX4" fmla="*/ 3906847 w 4364047"/>
              <a:gd name="connsiteY4" fmla="*/ 514492 h 724073"/>
              <a:gd name="connsiteX5" fmla="*/ 4243366 w 4364047"/>
              <a:gd name="connsiteY5" fmla="*/ 724073 h 724073"/>
              <a:gd name="connsiteX6" fmla="*/ 120693 w 4364047"/>
              <a:gd name="connsiteY6" fmla="*/ 724073 h 724073"/>
              <a:gd name="connsiteX7" fmla="*/ 12 w 4364047"/>
              <a:gd name="connsiteY7" fmla="*/ 603392 h 724073"/>
              <a:gd name="connsiteX8" fmla="*/ 147647 w 4364047"/>
              <a:gd name="connsiteY8" fmla="*/ 425657 h 724073"/>
              <a:gd name="connsiteX9" fmla="*/ 12 w 4364047"/>
              <a:gd name="connsiteY9" fmla="*/ 120681 h 724073"/>
              <a:gd name="connsiteX0" fmla="*/ 12 w 4364047"/>
              <a:gd name="connsiteY0" fmla="*/ 120681 h 724073"/>
              <a:gd name="connsiteX1" fmla="*/ 120693 w 4364047"/>
              <a:gd name="connsiteY1" fmla="*/ 0 h 724073"/>
              <a:gd name="connsiteX2" fmla="*/ 4243366 w 4364047"/>
              <a:gd name="connsiteY2" fmla="*/ 0 h 724073"/>
              <a:gd name="connsiteX3" fmla="*/ 4364047 w 4364047"/>
              <a:gd name="connsiteY3" fmla="*/ 120681 h 724073"/>
              <a:gd name="connsiteX4" fmla="*/ 3906847 w 4364047"/>
              <a:gd name="connsiteY4" fmla="*/ 514492 h 724073"/>
              <a:gd name="connsiteX5" fmla="*/ 4243366 w 4364047"/>
              <a:gd name="connsiteY5" fmla="*/ 724073 h 724073"/>
              <a:gd name="connsiteX6" fmla="*/ 120693 w 4364047"/>
              <a:gd name="connsiteY6" fmla="*/ 724073 h 724073"/>
              <a:gd name="connsiteX7" fmla="*/ 12 w 4364047"/>
              <a:gd name="connsiteY7" fmla="*/ 603392 h 724073"/>
              <a:gd name="connsiteX8" fmla="*/ 147647 w 4364047"/>
              <a:gd name="connsiteY8" fmla="*/ 425657 h 724073"/>
              <a:gd name="connsiteX9" fmla="*/ 12 w 4364047"/>
              <a:gd name="connsiteY9" fmla="*/ 120681 h 7240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364047" h="724073">
                <a:moveTo>
                  <a:pt x="12" y="120681"/>
                </a:moveTo>
                <a:cubicBezTo>
                  <a:pt x="12" y="54031"/>
                  <a:pt x="54043" y="0"/>
                  <a:pt x="120693" y="0"/>
                </a:cubicBezTo>
                <a:lnTo>
                  <a:pt x="4243366" y="0"/>
                </a:lnTo>
                <a:cubicBezTo>
                  <a:pt x="4310016" y="0"/>
                  <a:pt x="4364047" y="54031"/>
                  <a:pt x="4364047" y="120681"/>
                </a:cubicBezTo>
                <a:cubicBezTo>
                  <a:pt x="4211647" y="251951"/>
                  <a:pt x="4211647" y="243522"/>
                  <a:pt x="3906847" y="514492"/>
                </a:cubicBezTo>
                <a:cubicBezTo>
                  <a:pt x="3906847" y="581142"/>
                  <a:pt x="4310016" y="724073"/>
                  <a:pt x="4243366" y="724073"/>
                </a:cubicBezTo>
                <a:lnTo>
                  <a:pt x="120693" y="724073"/>
                </a:lnTo>
                <a:cubicBezTo>
                  <a:pt x="54043" y="724073"/>
                  <a:pt x="12" y="670042"/>
                  <a:pt x="12" y="603392"/>
                </a:cubicBezTo>
                <a:cubicBezTo>
                  <a:pt x="-1576" y="535680"/>
                  <a:pt x="149235" y="493369"/>
                  <a:pt x="147647" y="425657"/>
                </a:cubicBezTo>
                <a:cubicBezTo>
                  <a:pt x="149235" y="332465"/>
                  <a:pt x="-1576" y="213873"/>
                  <a:pt x="12" y="120681"/>
                </a:cubicBezTo>
                <a:close/>
              </a:path>
            </a:pathLst>
          </a:custGeom>
          <a:solidFill>
            <a:srgbClr val="3CBEC0"/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800" dirty="0">
                <a:solidFill>
                  <a:srgbClr val="FFFDDB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Bảng nhân 5</a:t>
            </a:r>
            <a:endParaRPr lang="en-US" sz="4800" dirty="0">
              <a:solidFill>
                <a:srgbClr val="FFFDDB"/>
              </a:solidFill>
              <a:latin typeface="#9Slide03 Arima Madurai Bold" panose="00000800000000000000" pitchFamily="2" charset="0"/>
              <a:cs typeface="#9Slide03 Arima Madurai Bold" panose="00000800000000000000" pitchFamily="2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2814218" y="1074547"/>
            <a:ext cx="1509757" cy="1509757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13006360" y="1207872"/>
            <a:ext cx="301608" cy="30160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/>
        </p:nvSpPr>
        <p:spPr>
          <a:xfrm>
            <a:off x="13880946" y="1207872"/>
            <a:ext cx="301608" cy="30160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/>
          <p:cNvSpPr/>
          <p:nvPr/>
        </p:nvSpPr>
        <p:spPr>
          <a:xfrm>
            <a:off x="13006360" y="2070867"/>
            <a:ext cx="301608" cy="30160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/>
          <p:cNvSpPr/>
          <p:nvPr/>
        </p:nvSpPr>
        <p:spPr>
          <a:xfrm>
            <a:off x="13880946" y="2070867"/>
            <a:ext cx="301608" cy="30160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/>
          <p:cNvSpPr/>
          <p:nvPr/>
        </p:nvSpPr>
        <p:spPr>
          <a:xfrm>
            <a:off x="13456392" y="1665921"/>
            <a:ext cx="301608" cy="30160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1653255" y="2227405"/>
            <a:ext cx="4038600" cy="3757588"/>
          </a:xfrm>
          <a:prstGeom prst="roundRect">
            <a:avLst/>
          </a:prstGeom>
          <a:solidFill>
            <a:srgbClr val="E150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7440" y="2441820"/>
            <a:ext cx="1530229" cy="153022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8600" y="4106198"/>
            <a:ext cx="1530229" cy="1530229"/>
          </a:xfrm>
          <a:prstGeom prst="rect">
            <a:avLst/>
          </a:prstGeom>
        </p:spPr>
      </p:pic>
      <p:sp>
        <p:nvSpPr>
          <p:cNvPr id="18" name="Flowchart: Terminator 17"/>
          <p:cNvSpPr/>
          <p:nvPr/>
        </p:nvSpPr>
        <p:spPr>
          <a:xfrm>
            <a:off x="5847595" y="4871312"/>
            <a:ext cx="5988805" cy="1540277"/>
          </a:xfrm>
          <a:prstGeom prst="flowChartTerminator">
            <a:avLst/>
          </a:prstGeom>
          <a:solidFill>
            <a:schemeClr val="accent4">
              <a:lumMod val="40000"/>
              <a:lumOff val="60000"/>
            </a:schemeClr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IcielPony" panose="02000000000000000000" pitchFamily="2" charset="0"/>
                <a:ea typeface="+mn-ea"/>
                <a:cs typeface="+mn-cs"/>
              </a:rPr>
              <a:t>Năm</a:t>
            </a:r>
            <a:r>
              <a:rPr kumimoji="0" lang="vi-VN" sz="5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IcielPony" panose="02000000000000000000" pitchFamily="2" charset="0"/>
                <a:ea typeface="+mn-ea"/>
                <a:cs typeface="+mn-cs"/>
              </a:rPr>
              <a:t> nhân ba bằng mười lăm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#9Slide07 IcielPony" panose="02000000000000000000" pitchFamily="2" charset="0"/>
              <a:ea typeface="+mn-ea"/>
              <a:cs typeface="+mn-cs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0012" y="4106198"/>
            <a:ext cx="1530229" cy="1530229"/>
          </a:xfrm>
          <a:prstGeom prst="rect">
            <a:avLst/>
          </a:prstGeom>
        </p:spPr>
      </p:pic>
      <p:sp>
        <p:nvSpPr>
          <p:cNvPr id="20" name="Rounded Rectangle 1"/>
          <p:cNvSpPr/>
          <p:nvPr/>
        </p:nvSpPr>
        <p:spPr>
          <a:xfrm>
            <a:off x="2255645" y="785407"/>
            <a:ext cx="4364047" cy="724073"/>
          </a:xfrm>
          <a:custGeom>
            <a:avLst/>
            <a:gdLst>
              <a:gd name="connsiteX0" fmla="*/ 0 w 4364035"/>
              <a:gd name="connsiteY0" fmla="*/ 120681 h 724073"/>
              <a:gd name="connsiteX1" fmla="*/ 120681 w 4364035"/>
              <a:gd name="connsiteY1" fmla="*/ 0 h 724073"/>
              <a:gd name="connsiteX2" fmla="*/ 4243354 w 4364035"/>
              <a:gd name="connsiteY2" fmla="*/ 0 h 724073"/>
              <a:gd name="connsiteX3" fmla="*/ 4364035 w 4364035"/>
              <a:gd name="connsiteY3" fmla="*/ 120681 h 724073"/>
              <a:gd name="connsiteX4" fmla="*/ 4364035 w 4364035"/>
              <a:gd name="connsiteY4" fmla="*/ 603392 h 724073"/>
              <a:gd name="connsiteX5" fmla="*/ 4243354 w 4364035"/>
              <a:gd name="connsiteY5" fmla="*/ 724073 h 724073"/>
              <a:gd name="connsiteX6" fmla="*/ 120681 w 4364035"/>
              <a:gd name="connsiteY6" fmla="*/ 724073 h 724073"/>
              <a:gd name="connsiteX7" fmla="*/ 0 w 4364035"/>
              <a:gd name="connsiteY7" fmla="*/ 603392 h 724073"/>
              <a:gd name="connsiteX8" fmla="*/ 0 w 4364035"/>
              <a:gd name="connsiteY8" fmla="*/ 120681 h 724073"/>
              <a:gd name="connsiteX0" fmla="*/ 12 w 4364047"/>
              <a:gd name="connsiteY0" fmla="*/ 120681 h 724073"/>
              <a:gd name="connsiteX1" fmla="*/ 120693 w 4364047"/>
              <a:gd name="connsiteY1" fmla="*/ 0 h 724073"/>
              <a:gd name="connsiteX2" fmla="*/ 4243366 w 4364047"/>
              <a:gd name="connsiteY2" fmla="*/ 0 h 724073"/>
              <a:gd name="connsiteX3" fmla="*/ 4364047 w 4364047"/>
              <a:gd name="connsiteY3" fmla="*/ 120681 h 724073"/>
              <a:gd name="connsiteX4" fmla="*/ 4364047 w 4364047"/>
              <a:gd name="connsiteY4" fmla="*/ 603392 h 724073"/>
              <a:gd name="connsiteX5" fmla="*/ 4243366 w 4364047"/>
              <a:gd name="connsiteY5" fmla="*/ 724073 h 724073"/>
              <a:gd name="connsiteX6" fmla="*/ 120693 w 4364047"/>
              <a:gd name="connsiteY6" fmla="*/ 724073 h 724073"/>
              <a:gd name="connsiteX7" fmla="*/ 12 w 4364047"/>
              <a:gd name="connsiteY7" fmla="*/ 603392 h 724073"/>
              <a:gd name="connsiteX8" fmla="*/ 147647 w 4364047"/>
              <a:gd name="connsiteY8" fmla="*/ 425657 h 724073"/>
              <a:gd name="connsiteX9" fmla="*/ 12 w 4364047"/>
              <a:gd name="connsiteY9" fmla="*/ 120681 h 724073"/>
              <a:gd name="connsiteX0" fmla="*/ 12 w 4364047"/>
              <a:gd name="connsiteY0" fmla="*/ 120681 h 724073"/>
              <a:gd name="connsiteX1" fmla="*/ 120693 w 4364047"/>
              <a:gd name="connsiteY1" fmla="*/ 0 h 724073"/>
              <a:gd name="connsiteX2" fmla="*/ 4243366 w 4364047"/>
              <a:gd name="connsiteY2" fmla="*/ 0 h 724073"/>
              <a:gd name="connsiteX3" fmla="*/ 4364047 w 4364047"/>
              <a:gd name="connsiteY3" fmla="*/ 120681 h 724073"/>
              <a:gd name="connsiteX4" fmla="*/ 3906847 w 4364047"/>
              <a:gd name="connsiteY4" fmla="*/ 514492 h 724073"/>
              <a:gd name="connsiteX5" fmla="*/ 4243366 w 4364047"/>
              <a:gd name="connsiteY5" fmla="*/ 724073 h 724073"/>
              <a:gd name="connsiteX6" fmla="*/ 120693 w 4364047"/>
              <a:gd name="connsiteY6" fmla="*/ 724073 h 724073"/>
              <a:gd name="connsiteX7" fmla="*/ 12 w 4364047"/>
              <a:gd name="connsiteY7" fmla="*/ 603392 h 724073"/>
              <a:gd name="connsiteX8" fmla="*/ 147647 w 4364047"/>
              <a:gd name="connsiteY8" fmla="*/ 425657 h 724073"/>
              <a:gd name="connsiteX9" fmla="*/ 12 w 4364047"/>
              <a:gd name="connsiteY9" fmla="*/ 120681 h 724073"/>
              <a:gd name="connsiteX0" fmla="*/ 12 w 4364047"/>
              <a:gd name="connsiteY0" fmla="*/ 120681 h 724073"/>
              <a:gd name="connsiteX1" fmla="*/ 120693 w 4364047"/>
              <a:gd name="connsiteY1" fmla="*/ 0 h 724073"/>
              <a:gd name="connsiteX2" fmla="*/ 4243366 w 4364047"/>
              <a:gd name="connsiteY2" fmla="*/ 0 h 724073"/>
              <a:gd name="connsiteX3" fmla="*/ 4364047 w 4364047"/>
              <a:gd name="connsiteY3" fmla="*/ 120681 h 724073"/>
              <a:gd name="connsiteX4" fmla="*/ 3906847 w 4364047"/>
              <a:gd name="connsiteY4" fmla="*/ 514492 h 724073"/>
              <a:gd name="connsiteX5" fmla="*/ 4243366 w 4364047"/>
              <a:gd name="connsiteY5" fmla="*/ 724073 h 724073"/>
              <a:gd name="connsiteX6" fmla="*/ 120693 w 4364047"/>
              <a:gd name="connsiteY6" fmla="*/ 724073 h 724073"/>
              <a:gd name="connsiteX7" fmla="*/ 12 w 4364047"/>
              <a:gd name="connsiteY7" fmla="*/ 603392 h 724073"/>
              <a:gd name="connsiteX8" fmla="*/ 147647 w 4364047"/>
              <a:gd name="connsiteY8" fmla="*/ 425657 h 724073"/>
              <a:gd name="connsiteX9" fmla="*/ 12 w 4364047"/>
              <a:gd name="connsiteY9" fmla="*/ 120681 h 7240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364047" h="724073">
                <a:moveTo>
                  <a:pt x="12" y="120681"/>
                </a:moveTo>
                <a:cubicBezTo>
                  <a:pt x="12" y="54031"/>
                  <a:pt x="54043" y="0"/>
                  <a:pt x="120693" y="0"/>
                </a:cubicBezTo>
                <a:lnTo>
                  <a:pt x="4243366" y="0"/>
                </a:lnTo>
                <a:cubicBezTo>
                  <a:pt x="4310016" y="0"/>
                  <a:pt x="4364047" y="54031"/>
                  <a:pt x="4364047" y="120681"/>
                </a:cubicBezTo>
                <a:cubicBezTo>
                  <a:pt x="4211647" y="251951"/>
                  <a:pt x="4211647" y="243522"/>
                  <a:pt x="3906847" y="514492"/>
                </a:cubicBezTo>
                <a:cubicBezTo>
                  <a:pt x="3906847" y="581142"/>
                  <a:pt x="4310016" y="724073"/>
                  <a:pt x="4243366" y="724073"/>
                </a:cubicBezTo>
                <a:lnTo>
                  <a:pt x="120693" y="724073"/>
                </a:lnTo>
                <a:cubicBezTo>
                  <a:pt x="54043" y="724073"/>
                  <a:pt x="12" y="670042"/>
                  <a:pt x="12" y="603392"/>
                </a:cubicBezTo>
                <a:cubicBezTo>
                  <a:pt x="-1576" y="535680"/>
                  <a:pt x="149235" y="493369"/>
                  <a:pt x="147647" y="425657"/>
                </a:cubicBezTo>
                <a:cubicBezTo>
                  <a:pt x="149235" y="332465"/>
                  <a:pt x="-1576" y="213873"/>
                  <a:pt x="12" y="120681"/>
                </a:cubicBezTo>
                <a:close/>
              </a:path>
            </a:pathLst>
          </a:custGeom>
          <a:solidFill>
            <a:srgbClr val="3CBEC0"/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800" dirty="0">
                <a:solidFill>
                  <a:srgbClr val="FFFDDB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Bảng nhân 5</a:t>
            </a:r>
            <a:endParaRPr lang="en-US" sz="4800" dirty="0">
              <a:solidFill>
                <a:srgbClr val="FFFDDB"/>
              </a:solidFill>
              <a:latin typeface="#9Slide03 Arima Madurai Bold" panose="00000800000000000000" pitchFamily="2" charset="0"/>
              <a:cs typeface="#9Slide03 Arima Madurai Bold" panose="000008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2662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5" grpId="0" animBg="1"/>
      <p:bldP spid="40" grpId="0" animBg="1"/>
      <p:bldP spid="2" grpId="0" animBg="1"/>
      <p:bldP spid="7" grpId="0" animBg="1"/>
      <p:bldP spid="18" grpId="0" animBg="1"/>
      <p:bldP spid="2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72440" y="396240"/>
            <a:ext cx="11414760" cy="6126480"/>
          </a:xfrm>
          <a:prstGeom prst="rect">
            <a:avLst/>
          </a:prstGeom>
          <a:solidFill>
            <a:schemeClr val="accent2">
              <a:lumMod val="20000"/>
              <a:lumOff val="80000"/>
              <a:alpha val="99000"/>
            </a:schemeClr>
          </a:solidFill>
          <a:ln w="38100">
            <a:solidFill>
              <a:schemeClr val="bg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1992" y="4822688"/>
            <a:ext cx="3018458" cy="2542191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92" b="96907" l="6402" r="89913">
                        <a14:foregroundMark x1="32735" y1="16859" x2="64403" y2="23105"/>
                        <a14:foregroundMark x1="33657" y1="32686" x2="57662" y2="47787"/>
                        <a14:foregroundMark x1="31523" y1="79563" x2="48060" y2="87568"/>
                        <a14:foregroundMark x1="39137" y1="94663" x2="50533" y2="78896"/>
                        <a14:foregroundMark x1="83269" y1="62887" x2="85354" y2="62220"/>
                        <a14:foregroundMark x1="83608" y1="65979" x2="84821" y2="65979"/>
                        <a14:foregroundMark x1="82202" y1="72468" x2="84142" y2="72893"/>
                        <a14:foregroundMark x1="64403" y1="65979" x2="66198" y2="65555"/>
                        <a14:backgroundMark x1="20854" y1="25349" x2="20660" y2="32444"/>
                        <a14:backgroundMark x1="74733" y1="26683" x2="81135" y2="54882"/>
                        <a14:backgroundMark x1="65664" y1="57126" x2="62609" y2="58217"/>
                        <a14:backgroundMark x1="16925" y1="50455" x2="18332" y2="66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635" y="-163609"/>
            <a:ext cx="2428177" cy="1942542"/>
          </a:xfrm>
          <a:prstGeom prst="rect">
            <a:avLst/>
          </a:prstGeom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3099888"/>
              </p:ext>
            </p:extLst>
          </p:nvPr>
        </p:nvGraphicFramePr>
        <p:xfrm>
          <a:off x="1467723" y="1918535"/>
          <a:ext cx="4023360" cy="3931920"/>
        </p:xfrm>
        <a:graphic>
          <a:graphicData uri="http://schemas.openxmlformats.org/drawingml/2006/table">
            <a:tbl>
              <a:tblPr firstRow="1" bandRow="1">
                <a:tableStyleId>{9DCAF9ED-07DC-4A11-8D7F-57B35C25682E}</a:tableStyleId>
              </a:tblPr>
              <a:tblGrid>
                <a:gridCol w="4023360">
                  <a:extLst>
                    <a:ext uri="{9D8B030D-6E8A-4147-A177-3AD203B41FA5}">
                      <a16:colId xmlns:a16="http://schemas.microsoft.com/office/drawing/2014/main" val="888256767"/>
                    </a:ext>
                  </a:extLst>
                </a:gridCol>
              </a:tblGrid>
              <a:tr h="655320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latin typeface="#9Slide05 SVNEgregio Script" panose="02000500000000000000" pitchFamily="2" charset="0"/>
                          <a:ea typeface="Cambria" panose="02040503050406030204" pitchFamily="18" charset="0"/>
                        </a:rPr>
                        <a:t>Bảng</a:t>
                      </a:r>
                      <a:r>
                        <a:rPr lang="en-US" sz="3600" baseline="0" dirty="0">
                          <a:latin typeface="#9Slide05 SVNEgregio Script" panose="02000500000000000000" pitchFamily="2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vi-VN" sz="3600" baseline="0" dirty="0">
                          <a:latin typeface="#9Slide05 SVNEgregio Script" panose="02000500000000000000" pitchFamily="2" charset="0"/>
                          <a:ea typeface="Cambria" panose="02040503050406030204" pitchFamily="18" charset="0"/>
                        </a:rPr>
                        <a:t>nhân 5</a:t>
                      </a:r>
                      <a:endParaRPr lang="en-US" sz="3600" dirty="0">
                        <a:latin typeface="#9Slide05 SVNEgregio Script" panose="02000500000000000000" pitchFamily="2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25114079"/>
                  </a:ext>
                </a:extLst>
              </a:tr>
              <a:tr h="655320">
                <a:tc>
                  <a:txBody>
                    <a:bodyPr/>
                    <a:lstStyle/>
                    <a:p>
                      <a:pPr algn="l"/>
                      <a:r>
                        <a:rPr lang="en-US" sz="3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          </a:t>
                      </a:r>
                      <a:r>
                        <a:rPr lang="vi-VN" sz="3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5 x 1</a:t>
                      </a:r>
                      <a:r>
                        <a:rPr lang="vi-VN" sz="36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6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= </a:t>
                      </a:r>
                      <a:r>
                        <a:rPr lang="vi-VN" sz="3600" b="1" baseline="0" dirty="0">
                          <a:solidFill>
                            <a:srgbClr val="C0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5</a:t>
                      </a:r>
                      <a:endParaRPr lang="en-US" sz="3600" b="1" dirty="0">
                        <a:solidFill>
                          <a:srgbClr val="C0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1730643"/>
                  </a:ext>
                </a:extLst>
              </a:tr>
              <a:tr h="655320">
                <a:tc>
                  <a:txBody>
                    <a:bodyPr/>
                    <a:lstStyle/>
                    <a:p>
                      <a:pPr algn="l"/>
                      <a:r>
                        <a:rPr lang="en-US" sz="3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          </a:t>
                      </a:r>
                      <a:r>
                        <a:rPr lang="vi-VN" sz="3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5 x 2 </a:t>
                      </a:r>
                      <a:r>
                        <a:rPr lang="en-US" sz="3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=</a:t>
                      </a:r>
                      <a:r>
                        <a:rPr lang="en-US" sz="36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vi-VN" sz="3600" b="1" dirty="0">
                          <a:solidFill>
                            <a:srgbClr val="C0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10</a:t>
                      </a:r>
                      <a:endParaRPr lang="en-US" sz="3600" b="1" dirty="0">
                        <a:solidFill>
                          <a:srgbClr val="C0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01018960"/>
                  </a:ext>
                </a:extLst>
              </a:tr>
              <a:tr h="65532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          </a:t>
                      </a:r>
                      <a:r>
                        <a:rPr lang="vi-VN" sz="3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5 x 3 </a:t>
                      </a:r>
                      <a:r>
                        <a:rPr lang="en-US" sz="3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=  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20057415"/>
                  </a:ext>
                </a:extLst>
              </a:tr>
              <a:tr h="655320">
                <a:tc>
                  <a:txBody>
                    <a:bodyPr/>
                    <a:lstStyle/>
                    <a:p>
                      <a:pPr algn="l"/>
                      <a:r>
                        <a:rPr lang="en-US" sz="3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        </a:t>
                      </a:r>
                      <a:r>
                        <a:rPr lang="vi-VN" sz="3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 5 x 4 </a:t>
                      </a:r>
                      <a:r>
                        <a:rPr lang="en-US" sz="3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=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2623"/>
                  </a:ext>
                </a:extLst>
              </a:tr>
              <a:tr h="65532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        </a:t>
                      </a:r>
                      <a:r>
                        <a:rPr lang="vi-VN" sz="3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 5 x 5 </a:t>
                      </a:r>
                      <a:r>
                        <a:rPr lang="en-US" sz="3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=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1387867"/>
                  </a:ext>
                </a:extLst>
              </a:tr>
            </a:tbl>
          </a:graphicData>
        </a:graphic>
      </p:graphicFrame>
      <p:graphicFrame>
        <p:nvGraphicFramePr>
          <p:cNvPr id="38" name="Table 3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12582069"/>
              </p:ext>
            </p:extLst>
          </p:nvPr>
        </p:nvGraphicFramePr>
        <p:xfrm>
          <a:off x="5709888" y="1919272"/>
          <a:ext cx="4023360" cy="3931920"/>
        </p:xfrm>
        <a:graphic>
          <a:graphicData uri="http://schemas.openxmlformats.org/drawingml/2006/table">
            <a:tbl>
              <a:tblPr firstRow="1" bandRow="1">
                <a:tableStyleId>{9DCAF9ED-07DC-4A11-8D7F-57B35C25682E}</a:tableStyleId>
              </a:tblPr>
              <a:tblGrid>
                <a:gridCol w="4023360">
                  <a:extLst>
                    <a:ext uri="{9D8B030D-6E8A-4147-A177-3AD203B41FA5}">
                      <a16:colId xmlns:a16="http://schemas.microsoft.com/office/drawing/2014/main" val="888256767"/>
                    </a:ext>
                  </a:extLst>
                </a:gridCol>
              </a:tblGrid>
              <a:tr h="655320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latin typeface="#9Slide05 SVNEgregio Script" panose="02000500000000000000" pitchFamily="2" charset="0"/>
                        </a:rPr>
                        <a:t>Bảng</a:t>
                      </a:r>
                      <a:r>
                        <a:rPr lang="en-US" sz="3600" baseline="0" dirty="0">
                          <a:latin typeface="#9Slide05 SVNEgregio Script" panose="02000500000000000000" pitchFamily="2" charset="0"/>
                        </a:rPr>
                        <a:t> </a:t>
                      </a:r>
                      <a:r>
                        <a:rPr lang="vi-VN" sz="3600" baseline="0" dirty="0">
                          <a:latin typeface="#9Slide05 SVNEgregio Script" panose="02000500000000000000" pitchFamily="2" charset="0"/>
                        </a:rPr>
                        <a:t>nhân 5</a:t>
                      </a:r>
                      <a:endParaRPr lang="en-US" sz="3600" dirty="0">
                        <a:latin typeface="#9Slide05 SVNEgregio Script" panose="02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25114079"/>
                  </a:ext>
                </a:extLst>
              </a:tr>
              <a:tr h="655320">
                <a:tc>
                  <a:txBody>
                    <a:bodyPr/>
                    <a:lstStyle/>
                    <a:p>
                      <a:pPr algn="l"/>
                      <a:r>
                        <a:rPr lang="en-US" sz="3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        </a:t>
                      </a:r>
                      <a:r>
                        <a:rPr lang="vi-VN" sz="3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5 x 6 </a:t>
                      </a:r>
                      <a:r>
                        <a:rPr lang="en-US" sz="36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=</a:t>
                      </a:r>
                      <a:endParaRPr lang="en-US" sz="36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1730643"/>
                  </a:ext>
                </a:extLst>
              </a:tr>
              <a:tr h="655320">
                <a:tc>
                  <a:txBody>
                    <a:bodyPr/>
                    <a:lstStyle/>
                    <a:p>
                      <a:pPr algn="l"/>
                      <a:r>
                        <a:rPr lang="en-US" sz="3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        </a:t>
                      </a:r>
                      <a:r>
                        <a:rPr lang="vi-VN" sz="3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5 x 7 </a:t>
                      </a:r>
                      <a:r>
                        <a:rPr lang="en-US" sz="3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=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01018960"/>
                  </a:ext>
                </a:extLst>
              </a:tr>
              <a:tr h="65532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        </a:t>
                      </a:r>
                      <a:r>
                        <a:rPr lang="vi-VN" sz="3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5 x 8 </a:t>
                      </a:r>
                      <a:r>
                        <a:rPr lang="en-US" sz="3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=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20057415"/>
                  </a:ext>
                </a:extLst>
              </a:tr>
              <a:tr h="655320">
                <a:tc>
                  <a:txBody>
                    <a:bodyPr/>
                    <a:lstStyle/>
                    <a:p>
                      <a:pPr algn="l"/>
                      <a:r>
                        <a:rPr lang="en-US" sz="3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        </a:t>
                      </a:r>
                      <a:r>
                        <a:rPr lang="vi-VN" sz="3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5 x 9 </a:t>
                      </a:r>
                      <a:r>
                        <a:rPr lang="en-US" sz="3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=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2623"/>
                  </a:ext>
                </a:extLst>
              </a:tr>
              <a:tr h="65532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3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        5 x 10 </a:t>
                      </a:r>
                      <a:r>
                        <a:rPr lang="en-US" sz="3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=</a:t>
                      </a:r>
                      <a:r>
                        <a:rPr lang="vi-VN" sz="3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  </a:t>
                      </a:r>
                      <a:endParaRPr lang="en-US" sz="3600" b="1" dirty="0">
                        <a:solidFill>
                          <a:srgbClr val="C0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1387867"/>
                  </a:ext>
                </a:extLst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4028109" y="3915113"/>
            <a:ext cx="73289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15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4016212" y="4557793"/>
            <a:ext cx="73289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20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4028108" y="5200473"/>
            <a:ext cx="73289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25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8090714" y="2603568"/>
            <a:ext cx="73289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30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8090714" y="3261794"/>
            <a:ext cx="73289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35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8088885" y="3915112"/>
            <a:ext cx="73289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40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8135849" y="4568430"/>
            <a:ext cx="73289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45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ounded Rectangle 1"/>
          <p:cNvSpPr/>
          <p:nvPr/>
        </p:nvSpPr>
        <p:spPr>
          <a:xfrm>
            <a:off x="2255645" y="785407"/>
            <a:ext cx="4364047" cy="724073"/>
          </a:xfrm>
          <a:custGeom>
            <a:avLst/>
            <a:gdLst>
              <a:gd name="connsiteX0" fmla="*/ 0 w 4364035"/>
              <a:gd name="connsiteY0" fmla="*/ 120681 h 724073"/>
              <a:gd name="connsiteX1" fmla="*/ 120681 w 4364035"/>
              <a:gd name="connsiteY1" fmla="*/ 0 h 724073"/>
              <a:gd name="connsiteX2" fmla="*/ 4243354 w 4364035"/>
              <a:gd name="connsiteY2" fmla="*/ 0 h 724073"/>
              <a:gd name="connsiteX3" fmla="*/ 4364035 w 4364035"/>
              <a:gd name="connsiteY3" fmla="*/ 120681 h 724073"/>
              <a:gd name="connsiteX4" fmla="*/ 4364035 w 4364035"/>
              <a:gd name="connsiteY4" fmla="*/ 603392 h 724073"/>
              <a:gd name="connsiteX5" fmla="*/ 4243354 w 4364035"/>
              <a:gd name="connsiteY5" fmla="*/ 724073 h 724073"/>
              <a:gd name="connsiteX6" fmla="*/ 120681 w 4364035"/>
              <a:gd name="connsiteY6" fmla="*/ 724073 h 724073"/>
              <a:gd name="connsiteX7" fmla="*/ 0 w 4364035"/>
              <a:gd name="connsiteY7" fmla="*/ 603392 h 724073"/>
              <a:gd name="connsiteX8" fmla="*/ 0 w 4364035"/>
              <a:gd name="connsiteY8" fmla="*/ 120681 h 724073"/>
              <a:gd name="connsiteX0" fmla="*/ 12 w 4364047"/>
              <a:gd name="connsiteY0" fmla="*/ 120681 h 724073"/>
              <a:gd name="connsiteX1" fmla="*/ 120693 w 4364047"/>
              <a:gd name="connsiteY1" fmla="*/ 0 h 724073"/>
              <a:gd name="connsiteX2" fmla="*/ 4243366 w 4364047"/>
              <a:gd name="connsiteY2" fmla="*/ 0 h 724073"/>
              <a:gd name="connsiteX3" fmla="*/ 4364047 w 4364047"/>
              <a:gd name="connsiteY3" fmla="*/ 120681 h 724073"/>
              <a:gd name="connsiteX4" fmla="*/ 4364047 w 4364047"/>
              <a:gd name="connsiteY4" fmla="*/ 603392 h 724073"/>
              <a:gd name="connsiteX5" fmla="*/ 4243366 w 4364047"/>
              <a:gd name="connsiteY5" fmla="*/ 724073 h 724073"/>
              <a:gd name="connsiteX6" fmla="*/ 120693 w 4364047"/>
              <a:gd name="connsiteY6" fmla="*/ 724073 h 724073"/>
              <a:gd name="connsiteX7" fmla="*/ 12 w 4364047"/>
              <a:gd name="connsiteY7" fmla="*/ 603392 h 724073"/>
              <a:gd name="connsiteX8" fmla="*/ 147647 w 4364047"/>
              <a:gd name="connsiteY8" fmla="*/ 425657 h 724073"/>
              <a:gd name="connsiteX9" fmla="*/ 12 w 4364047"/>
              <a:gd name="connsiteY9" fmla="*/ 120681 h 724073"/>
              <a:gd name="connsiteX0" fmla="*/ 12 w 4364047"/>
              <a:gd name="connsiteY0" fmla="*/ 120681 h 724073"/>
              <a:gd name="connsiteX1" fmla="*/ 120693 w 4364047"/>
              <a:gd name="connsiteY1" fmla="*/ 0 h 724073"/>
              <a:gd name="connsiteX2" fmla="*/ 4243366 w 4364047"/>
              <a:gd name="connsiteY2" fmla="*/ 0 h 724073"/>
              <a:gd name="connsiteX3" fmla="*/ 4364047 w 4364047"/>
              <a:gd name="connsiteY3" fmla="*/ 120681 h 724073"/>
              <a:gd name="connsiteX4" fmla="*/ 3906847 w 4364047"/>
              <a:gd name="connsiteY4" fmla="*/ 514492 h 724073"/>
              <a:gd name="connsiteX5" fmla="*/ 4243366 w 4364047"/>
              <a:gd name="connsiteY5" fmla="*/ 724073 h 724073"/>
              <a:gd name="connsiteX6" fmla="*/ 120693 w 4364047"/>
              <a:gd name="connsiteY6" fmla="*/ 724073 h 724073"/>
              <a:gd name="connsiteX7" fmla="*/ 12 w 4364047"/>
              <a:gd name="connsiteY7" fmla="*/ 603392 h 724073"/>
              <a:gd name="connsiteX8" fmla="*/ 147647 w 4364047"/>
              <a:gd name="connsiteY8" fmla="*/ 425657 h 724073"/>
              <a:gd name="connsiteX9" fmla="*/ 12 w 4364047"/>
              <a:gd name="connsiteY9" fmla="*/ 120681 h 724073"/>
              <a:gd name="connsiteX0" fmla="*/ 12 w 4364047"/>
              <a:gd name="connsiteY0" fmla="*/ 120681 h 724073"/>
              <a:gd name="connsiteX1" fmla="*/ 120693 w 4364047"/>
              <a:gd name="connsiteY1" fmla="*/ 0 h 724073"/>
              <a:gd name="connsiteX2" fmla="*/ 4243366 w 4364047"/>
              <a:gd name="connsiteY2" fmla="*/ 0 h 724073"/>
              <a:gd name="connsiteX3" fmla="*/ 4364047 w 4364047"/>
              <a:gd name="connsiteY3" fmla="*/ 120681 h 724073"/>
              <a:gd name="connsiteX4" fmla="*/ 3906847 w 4364047"/>
              <a:gd name="connsiteY4" fmla="*/ 514492 h 724073"/>
              <a:gd name="connsiteX5" fmla="*/ 4243366 w 4364047"/>
              <a:gd name="connsiteY5" fmla="*/ 724073 h 724073"/>
              <a:gd name="connsiteX6" fmla="*/ 120693 w 4364047"/>
              <a:gd name="connsiteY6" fmla="*/ 724073 h 724073"/>
              <a:gd name="connsiteX7" fmla="*/ 12 w 4364047"/>
              <a:gd name="connsiteY7" fmla="*/ 603392 h 724073"/>
              <a:gd name="connsiteX8" fmla="*/ 147647 w 4364047"/>
              <a:gd name="connsiteY8" fmla="*/ 425657 h 724073"/>
              <a:gd name="connsiteX9" fmla="*/ 12 w 4364047"/>
              <a:gd name="connsiteY9" fmla="*/ 120681 h 7240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364047" h="724073">
                <a:moveTo>
                  <a:pt x="12" y="120681"/>
                </a:moveTo>
                <a:cubicBezTo>
                  <a:pt x="12" y="54031"/>
                  <a:pt x="54043" y="0"/>
                  <a:pt x="120693" y="0"/>
                </a:cubicBezTo>
                <a:lnTo>
                  <a:pt x="4243366" y="0"/>
                </a:lnTo>
                <a:cubicBezTo>
                  <a:pt x="4310016" y="0"/>
                  <a:pt x="4364047" y="54031"/>
                  <a:pt x="4364047" y="120681"/>
                </a:cubicBezTo>
                <a:cubicBezTo>
                  <a:pt x="4211647" y="251951"/>
                  <a:pt x="4211647" y="243522"/>
                  <a:pt x="3906847" y="514492"/>
                </a:cubicBezTo>
                <a:cubicBezTo>
                  <a:pt x="3906847" y="581142"/>
                  <a:pt x="4310016" y="724073"/>
                  <a:pt x="4243366" y="724073"/>
                </a:cubicBezTo>
                <a:lnTo>
                  <a:pt x="120693" y="724073"/>
                </a:lnTo>
                <a:cubicBezTo>
                  <a:pt x="54043" y="724073"/>
                  <a:pt x="12" y="670042"/>
                  <a:pt x="12" y="603392"/>
                </a:cubicBezTo>
                <a:cubicBezTo>
                  <a:pt x="-1576" y="535680"/>
                  <a:pt x="149235" y="493369"/>
                  <a:pt x="147647" y="425657"/>
                </a:cubicBezTo>
                <a:cubicBezTo>
                  <a:pt x="149235" y="332465"/>
                  <a:pt x="-1576" y="213873"/>
                  <a:pt x="12" y="120681"/>
                </a:cubicBezTo>
                <a:close/>
              </a:path>
            </a:pathLst>
          </a:custGeom>
          <a:solidFill>
            <a:srgbClr val="3CBEC0"/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800" dirty="0">
                <a:solidFill>
                  <a:srgbClr val="FFFDDB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Bảng nhân 5</a:t>
            </a:r>
            <a:endParaRPr lang="en-US" sz="4800" dirty="0">
              <a:solidFill>
                <a:srgbClr val="FFFDDB"/>
              </a:solidFill>
              <a:latin typeface="#9Slide03 Arima Madurai Bold" panose="00000800000000000000" pitchFamily="2" charset="0"/>
              <a:cs typeface="#9Slide03 Arima Madurai Bold" panose="00000800000000000000" pitchFamily="2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128923" y="5211848"/>
            <a:ext cx="95862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vi-VN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2404710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41" grpId="0"/>
      <p:bldP spid="44" grpId="0"/>
      <p:bldP spid="45" grpId="0"/>
      <p:bldP spid="46" grpId="0"/>
      <p:bldP spid="47" grpId="0"/>
      <p:bldP spid="48" grpId="0"/>
      <p:bldP spid="15" grpId="0" animBg="1"/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-9659982" y="-151843"/>
            <a:ext cx="9803637" cy="7185634"/>
            <a:chOff x="-9675222" y="-151843"/>
            <a:chExt cx="9803637" cy="7185634"/>
          </a:xfrm>
        </p:grpSpPr>
        <p:grpSp>
          <p:nvGrpSpPr>
            <p:cNvPr id="5" name="Group 4"/>
            <p:cNvGrpSpPr/>
            <p:nvPr/>
          </p:nvGrpSpPr>
          <p:grpSpPr>
            <a:xfrm>
              <a:off x="-4861560" y="1859280"/>
              <a:ext cx="4989975" cy="5174511"/>
              <a:chOff x="-4861560" y="1859280"/>
              <a:chExt cx="4989975" cy="5174511"/>
            </a:xfrm>
          </p:grpSpPr>
          <p:sp>
            <p:nvSpPr>
              <p:cNvPr id="9" name="Freeform 8"/>
              <p:cNvSpPr/>
              <p:nvPr/>
            </p:nvSpPr>
            <p:spPr>
              <a:xfrm>
                <a:off x="-1935480" y="1859280"/>
                <a:ext cx="563944" cy="2471139"/>
              </a:xfrm>
              <a:custGeom>
                <a:avLst/>
                <a:gdLst>
                  <a:gd name="connsiteX0" fmla="*/ 609600 w 955960"/>
                  <a:gd name="connsiteY0" fmla="*/ 0 h 2445898"/>
                  <a:gd name="connsiteX1" fmla="*/ 929640 w 955960"/>
                  <a:gd name="connsiteY1" fmla="*/ 2362200 h 2445898"/>
                  <a:gd name="connsiteX2" fmla="*/ 0 w 955960"/>
                  <a:gd name="connsiteY2" fmla="*/ 1935480 h 2445898"/>
                  <a:gd name="connsiteX0" fmla="*/ 609600 w 942018"/>
                  <a:gd name="connsiteY0" fmla="*/ 0 h 2445898"/>
                  <a:gd name="connsiteX1" fmla="*/ 929640 w 942018"/>
                  <a:gd name="connsiteY1" fmla="*/ 2362200 h 2445898"/>
                  <a:gd name="connsiteX2" fmla="*/ 0 w 942018"/>
                  <a:gd name="connsiteY2" fmla="*/ 1935480 h 2445898"/>
                  <a:gd name="connsiteX0" fmla="*/ 609600 w 989864"/>
                  <a:gd name="connsiteY0" fmla="*/ 0 h 2408260"/>
                  <a:gd name="connsiteX1" fmla="*/ 929640 w 989864"/>
                  <a:gd name="connsiteY1" fmla="*/ 2362200 h 2408260"/>
                  <a:gd name="connsiteX2" fmla="*/ 0 w 989864"/>
                  <a:gd name="connsiteY2" fmla="*/ 1935480 h 2408260"/>
                  <a:gd name="connsiteX0" fmla="*/ 609600 w 666250"/>
                  <a:gd name="connsiteY0" fmla="*/ 0 h 1937808"/>
                  <a:gd name="connsiteX1" fmla="*/ 563880 w 666250"/>
                  <a:gd name="connsiteY1" fmla="*/ 1874520 h 1937808"/>
                  <a:gd name="connsiteX2" fmla="*/ 0 w 666250"/>
                  <a:gd name="connsiteY2" fmla="*/ 1935480 h 1937808"/>
                  <a:gd name="connsiteX0" fmla="*/ 45720 w 563944"/>
                  <a:gd name="connsiteY0" fmla="*/ 0 h 2471139"/>
                  <a:gd name="connsiteX1" fmla="*/ 563880 w 563944"/>
                  <a:gd name="connsiteY1" fmla="*/ 2270760 h 2471139"/>
                  <a:gd name="connsiteX2" fmla="*/ 0 w 563944"/>
                  <a:gd name="connsiteY2" fmla="*/ 2331720 h 24711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63944" h="2471139">
                    <a:moveTo>
                      <a:pt x="45720" y="0"/>
                    </a:moveTo>
                    <a:cubicBezTo>
                      <a:pt x="-93980" y="1004570"/>
                      <a:pt x="571500" y="1882140"/>
                      <a:pt x="563880" y="2270760"/>
                    </a:cubicBezTo>
                    <a:cubicBezTo>
                      <a:pt x="556260" y="2659380"/>
                      <a:pt x="208280" y="2369820"/>
                      <a:pt x="0" y="2331720"/>
                    </a:cubicBezTo>
                  </a:path>
                </a:pathLst>
              </a:custGeom>
              <a:noFill/>
              <a:ln w="28575">
                <a:solidFill>
                  <a:schemeClr val="bg2">
                    <a:lumMod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10" name="Picture 9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-4861560" y="3291309"/>
                <a:ext cx="4989975" cy="3742482"/>
              </a:xfrm>
              <a:prstGeom prst="rect">
                <a:avLst/>
              </a:prstGeom>
            </p:spPr>
          </p:pic>
        </p:grpSp>
        <p:grpSp>
          <p:nvGrpSpPr>
            <p:cNvPr id="6" name="Group 5"/>
            <p:cNvGrpSpPr/>
            <p:nvPr/>
          </p:nvGrpSpPr>
          <p:grpSpPr>
            <a:xfrm>
              <a:off x="-9675222" y="-151843"/>
              <a:ext cx="9546771" cy="3793671"/>
              <a:chOff x="-9675222" y="-151843"/>
              <a:chExt cx="9546771" cy="3793671"/>
            </a:xfrm>
          </p:grpSpPr>
          <p:sp>
            <p:nvSpPr>
              <p:cNvPr id="7" name="Rounded Rectangle 6"/>
              <p:cNvSpPr/>
              <p:nvPr/>
            </p:nvSpPr>
            <p:spPr>
              <a:xfrm>
                <a:off x="-8662851" y="1036320"/>
                <a:ext cx="8534400" cy="1920240"/>
              </a:xfrm>
              <a:prstGeom prst="round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 w="28575">
                <a:solidFill>
                  <a:schemeClr val="bg1"/>
                </a:solidFill>
                <a:prstDash val="dashDot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#9Slide07 IcielPony" panose="02000000000000000000" pitchFamily="2" charset="0"/>
                    <a:ea typeface="+mn-ea"/>
                    <a:cs typeface="+mn-cs"/>
                  </a:rPr>
                  <a:t>LUYỆN TẬP</a:t>
                </a:r>
              </a:p>
            </p:txBody>
          </p:sp>
          <p:pic>
            <p:nvPicPr>
              <p:cNvPr id="8" name="Picture 7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4912" b="93754" l="9885" r="89994">
                            <a14:foregroundMark x1="47362" y1="32019" x2="46877" y2="78229"/>
                            <a14:foregroundMark x1="33535" y1="69982" x2="65979" y2="69557"/>
                            <a14:foregroundMark x1="72468" y1="62887" x2="54215" y2="80230"/>
                            <a14:foregroundMark x1="30200" y1="66889" x2="39782" y2="76653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9675222" y="-151843"/>
                <a:ext cx="3793671" cy="3793671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097266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3.7037E-7 L 0.8914 -0.01829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570" y="-9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72440" y="468923"/>
            <a:ext cx="11414760" cy="5627077"/>
          </a:xfrm>
          <a:prstGeom prst="rect">
            <a:avLst/>
          </a:prstGeom>
          <a:solidFill>
            <a:schemeClr val="tx1">
              <a:lumMod val="65000"/>
              <a:lumOff val="35000"/>
              <a:alpha val="99000"/>
            </a:schemeClr>
          </a:solidFill>
          <a:ln w="38100">
            <a:solidFill>
              <a:schemeClr val="bg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215705" y="284871"/>
            <a:ext cx="3275427" cy="890954"/>
            <a:chOff x="215705" y="284871"/>
            <a:chExt cx="3275427" cy="890954"/>
          </a:xfrm>
        </p:grpSpPr>
        <p:sp>
          <p:nvSpPr>
            <p:cNvPr id="9" name="Flowchart: Terminator 8"/>
            <p:cNvSpPr/>
            <p:nvPr/>
          </p:nvSpPr>
          <p:spPr>
            <a:xfrm>
              <a:off x="719797" y="284871"/>
              <a:ext cx="2771335" cy="890954"/>
            </a:xfrm>
            <a:prstGeom prst="flowChartTerminator">
              <a:avLst/>
            </a:prstGeom>
            <a:solidFill>
              <a:srgbClr val="E1506D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7 IcielPony" panose="02000000000000000000" pitchFamily="2" charset="0"/>
                  <a:ea typeface="+mn-ea"/>
                  <a:cs typeface="+mn-cs"/>
                </a:rPr>
                <a:t>Số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7 IcielPony" panose="02000000000000000000" pitchFamily="2" charset="0"/>
                  <a:ea typeface="+mn-ea"/>
                  <a:cs typeface="+mn-cs"/>
                </a:rPr>
                <a:t>?</a:t>
              </a:r>
            </a:p>
          </p:txBody>
        </p:sp>
        <p:sp>
          <p:nvSpPr>
            <p:cNvPr id="8" name="Flowchart: Terminator 7"/>
            <p:cNvSpPr/>
            <p:nvPr/>
          </p:nvSpPr>
          <p:spPr>
            <a:xfrm>
              <a:off x="215705" y="284871"/>
              <a:ext cx="1008184" cy="890954"/>
            </a:xfrm>
            <a:prstGeom prst="flowChartTerminator">
              <a:avLst/>
            </a:prstGeom>
            <a:solidFill>
              <a:schemeClr val="tx1">
                <a:lumMod val="85000"/>
                <a:lumOff val="15000"/>
              </a:schemeClr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7 IcielPony" panose="02000000000000000000" pitchFamily="2" charset="0"/>
                  <a:ea typeface="+mn-ea"/>
                  <a:cs typeface="+mn-cs"/>
                </a:rPr>
                <a:t>1</a:t>
              </a:r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7696" l="9990" r="899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3480" y="3553968"/>
            <a:ext cx="4130040" cy="3304032"/>
          </a:xfrm>
          <a:prstGeom prst="rect">
            <a:avLst/>
          </a:prstGeom>
        </p:spPr>
      </p:pic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38925815"/>
              </p:ext>
            </p:extLst>
          </p:nvPr>
        </p:nvGraphicFramePr>
        <p:xfrm>
          <a:off x="922020" y="1618254"/>
          <a:ext cx="10698477" cy="193266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241471">
                  <a:extLst>
                    <a:ext uri="{9D8B030D-6E8A-4147-A177-3AD203B41FA5}">
                      <a16:colId xmlns:a16="http://schemas.microsoft.com/office/drawing/2014/main" val="1645042372"/>
                    </a:ext>
                  </a:extLst>
                </a:gridCol>
                <a:gridCol w="1409501">
                  <a:extLst>
                    <a:ext uri="{9D8B030D-6E8A-4147-A177-3AD203B41FA5}">
                      <a16:colId xmlns:a16="http://schemas.microsoft.com/office/drawing/2014/main" val="579604123"/>
                    </a:ext>
                  </a:extLst>
                </a:gridCol>
                <a:gridCol w="1409501">
                  <a:extLst>
                    <a:ext uri="{9D8B030D-6E8A-4147-A177-3AD203B41FA5}">
                      <a16:colId xmlns:a16="http://schemas.microsoft.com/office/drawing/2014/main" val="1445105044"/>
                    </a:ext>
                  </a:extLst>
                </a:gridCol>
                <a:gridCol w="1409501">
                  <a:extLst>
                    <a:ext uri="{9D8B030D-6E8A-4147-A177-3AD203B41FA5}">
                      <a16:colId xmlns:a16="http://schemas.microsoft.com/office/drawing/2014/main" val="1308782205"/>
                    </a:ext>
                  </a:extLst>
                </a:gridCol>
                <a:gridCol w="1409501">
                  <a:extLst>
                    <a:ext uri="{9D8B030D-6E8A-4147-A177-3AD203B41FA5}">
                      <a16:colId xmlns:a16="http://schemas.microsoft.com/office/drawing/2014/main" val="283347409"/>
                    </a:ext>
                  </a:extLst>
                </a:gridCol>
                <a:gridCol w="1409501">
                  <a:extLst>
                    <a:ext uri="{9D8B030D-6E8A-4147-A177-3AD203B41FA5}">
                      <a16:colId xmlns:a16="http://schemas.microsoft.com/office/drawing/2014/main" val="3951061896"/>
                    </a:ext>
                  </a:extLst>
                </a:gridCol>
                <a:gridCol w="1409501">
                  <a:extLst>
                    <a:ext uri="{9D8B030D-6E8A-4147-A177-3AD203B41FA5}">
                      <a16:colId xmlns:a16="http://schemas.microsoft.com/office/drawing/2014/main" val="4132841949"/>
                    </a:ext>
                  </a:extLst>
                </a:gridCol>
              </a:tblGrid>
              <a:tr h="652506">
                <a:tc rowSpan="2">
                  <a:txBody>
                    <a:bodyPr/>
                    <a:lstStyle/>
                    <a:p>
                      <a:pPr algn="ctr"/>
                      <a:r>
                        <a:rPr lang="vi-VN" sz="6600" b="1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endParaRPr lang="en-US" sz="6600" b="1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E1506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b="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en-US" sz="3600" b="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E1506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b="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en-US" sz="3600" b="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E1506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E1506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b="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en-US" sz="3600" b="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E1506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b="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en-US" sz="3600" b="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E1506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b="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en-US" sz="3600" b="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E1506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443172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algn="ctr"/>
                      <a:endParaRPr lang="en-US" sz="3600" b="1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E1506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b="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3600" b="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E1506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E1506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b="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en-US" sz="3600" b="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E1506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b="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  <a:endParaRPr lang="en-US" sz="3600" b="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E1506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b="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  <a:endParaRPr lang="en-US" sz="3600" b="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E1506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b="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endParaRPr lang="en-US" sz="3600" b="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E1506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21576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3600" b="1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E1506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b="1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en-US" sz="3600" b="1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E1506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E1506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E1506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E1506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E1506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b="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  <a:endParaRPr lang="en-US" sz="3600" b="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E1506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3893652"/>
                  </a:ext>
                </a:extLst>
              </a:tr>
            </a:tbl>
          </a:graphicData>
        </a:graphic>
      </p:graphicFrame>
      <p:sp>
        <p:nvSpPr>
          <p:cNvPr id="13" name="Line Callout 1 12"/>
          <p:cNvSpPr/>
          <p:nvPr/>
        </p:nvSpPr>
        <p:spPr>
          <a:xfrm>
            <a:off x="1552561" y="4407174"/>
            <a:ext cx="3027059" cy="853440"/>
          </a:xfrm>
          <a:prstGeom prst="borderCallout1">
            <a:avLst>
              <a:gd name="adj1" fmla="val -10583"/>
              <a:gd name="adj2" fmla="val 57117"/>
              <a:gd name="adj3" fmla="val -95167"/>
              <a:gd name="adj4" fmla="val 76456"/>
            </a:avLst>
          </a:prstGeom>
          <a:solidFill>
            <a:schemeClr val="bg1"/>
          </a:solidFill>
          <a:ln w="38100">
            <a:solidFill>
              <a:schemeClr val="tx1">
                <a:lumMod val="85000"/>
                <a:lumOff val="15000"/>
              </a:schemeClr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E1506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 x 1 = 5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E1506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759960" y="2989502"/>
            <a:ext cx="1082040" cy="502920"/>
          </a:xfrm>
          <a:prstGeom prst="rect">
            <a:avLst/>
          </a:prstGeom>
          <a:solidFill>
            <a:srgbClr val="E150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000" b="1" spc="300" dirty="0">
                <a:solidFill>
                  <a:srgbClr val="FFC000">
                    <a:lumMod val="40000"/>
                    <a:lumOff val="60000"/>
                  </a:srgbClr>
                </a:solidFill>
                <a:latin typeface="#9Slide07 IcielPony" panose="02000000000000000000" pitchFamily="2" charset="0"/>
                <a:cs typeface="Arial" panose="020B0604020202020204" pitchFamily="34" charset="0"/>
              </a:rPr>
              <a:t>15</a:t>
            </a:r>
            <a:endParaRPr kumimoji="0" lang="en-US" sz="4000" b="1" i="0" u="none" strike="noStrike" kern="1200" cap="none" spc="300" normalizeH="0" baseline="0" noProof="0" dirty="0">
              <a:ln>
                <a:noFill/>
              </a:ln>
              <a:solidFill>
                <a:srgbClr val="FFC000">
                  <a:lumMod val="40000"/>
                  <a:lumOff val="60000"/>
                </a:srgbClr>
              </a:solidFill>
              <a:effectLst/>
              <a:uLnTx/>
              <a:uFillTx/>
              <a:latin typeface="#9Slide07 IcielPony" panose="02000000000000000000" pitchFamily="2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098735" y="2989502"/>
            <a:ext cx="1082040" cy="502920"/>
          </a:xfrm>
          <a:prstGeom prst="rect">
            <a:avLst/>
          </a:prstGeom>
          <a:solidFill>
            <a:srgbClr val="E150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300" normalizeH="0" baseline="0" noProof="0" dirty="0">
                <a:ln>
                  <a:noFill/>
                </a:ln>
                <a:solidFill>
                  <a:srgbClr val="FFC000">
                    <a:lumMod val="40000"/>
                    <a:lumOff val="60000"/>
                  </a:srgbClr>
                </a:solidFill>
                <a:effectLst/>
                <a:uLnTx/>
                <a:uFillTx/>
                <a:latin typeface="#9Slide07 IcielPony" panose="02000000000000000000" pitchFamily="2" charset="0"/>
                <a:ea typeface="+mn-ea"/>
                <a:cs typeface="Arial" panose="020B0604020202020204" pitchFamily="34" charset="0"/>
              </a:rPr>
              <a:t>2</a:t>
            </a:r>
            <a:r>
              <a:rPr kumimoji="0" lang="en-US" sz="4000" b="1" i="0" u="none" strike="noStrike" kern="1200" cap="none" spc="300" normalizeH="0" baseline="0" noProof="0" dirty="0">
                <a:ln>
                  <a:noFill/>
                </a:ln>
                <a:solidFill>
                  <a:srgbClr val="FFC000">
                    <a:lumMod val="40000"/>
                    <a:lumOff val="60000"/>
                  </a:srgbClr>
                </a:solidFill>
                <a:effectLst/>
                <a:uLnTx/>
                <a:uFillTx/>
                <a:latin typeface="#9Slide07 IcielPony" panose="02000000000000000000" pitchFamily="2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6" name="Rectangle 15"/>
          <p:cNvSpPr/>
          <p:nvPr/>
        </p:nvSpPr>
        <p:spPr>
          <a:xfrm>
            <a:off x="7515860" y="3031001"/>
            <a:ext cx="1082040" cy="502920"/>
          </a:xfrm>
          <a:prstGeom prst="rect">
            <a:avLst/>
          </a:prstGeom>
          <a:solidFill>
            <a:srgbClr val="E150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300" normalizeH="0" baseline="0" noProof="0" dirty="0">
                <a:ln>
                  <a:noFill/>
                </a:ln>
                <a:solidFill>
                  <a:srgbClr val="FFC000">
                    <a:lumMod val="40000"/>
                    <a:lumOff val="60000"/>
                  </a:srgbClr>
                </a:solidFill>
                <a:effectLst/>
                <a:uLnTx/>
                <a:uFillTx/>
                <a:latin typeface="#9Slide07 IcielPony" panose="02000000000000000000" pitchFamily="2" charset="0"/>
                <a:ea typeface="+mn-ea"/>
                <a:cs typeface="Arial" panose="020B0604020202020204" pitchFamily="34" charset="0"/>
              </a:rPr>
              <a:t>35</a:t>
            </a:r>
            <a:endParaRPr kumimoji="0" lang="en-US" sz="4000" b="1" i="0" u="none" strike="noStrike" kern="1200" cap="none" spc="300" normalizeH="0" baseline="0" noProof="0" dirty="0">
              <a:ln>
                <a:noFill/>
              </a:ln>
              <a:solidFill>
                <a:srgbClr val="FFC000">
                  <a:lumMod val="40000"/>
                  <a:lumOff val="60000"/>
                </a:srgbClr>
              </a:solidFill>
              <a:effectLst/>
              <a:uLnTx/>
              <a:uFillTx/>
              <a:latin typeface="#9Slide07 IcielPony" panose="02000000000000000000" pitchFamily="2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8932985" y="2959022"/>
            <a:ext cx="1082040" cy="502920"/>
          </a:xfrm>
          <a:prstGeom prst="rect">
            <a:avLst/>
          </a:prstGeom>
          <a:solidFill>
            <a:srgbClr val="E150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300" normalizeH="0" baseline="0" noProof="0" dirty="0">
                <a:ln>
                  <a:noFill/>
                </a:ln>
                <a:solidFill>
                  <a:srgbClr val="FFC000">
                    <a:lumMod val="40000"/>
                    <a:lumOff val="60000"/>
                  </a:srgbClr>
                </a:solidFill>
                <a:effectLst/>
                <a:uLnTx/>
                <a:uFillTx/>
                <a:latin typeface="#9Slide07 IcielPony" panose="02000000000000000000" pitchFamily="2" charset="0"/>
                <a:ea typeface="+mn-ea"/>
                <a:cs typeface="Arial" panose="020B0604020202020204" pitchFamily="34" charset="0"/>
              </a:rPr>
              <a:t>45</a:t>
            </a:r>
            <a:endParaRPr kumimoji="0" lang="en-US" sz="4000" b="1" i="0" u="none" strike="noStrike" kern="1200" cap="none" spc="300" normalizeH="0" baseline="0" noProof="0" dirty="0">
              <a:ln>
                <a:noFill/>
              </a:ln>
              <a:solidFill>
                <a:srgbClr val="FFC000">
                  <a:lumMod val="40000"/>
                  <a:lumOff val="60000"/>
                </a:srgbClr>
              </a:solidFill>
              <a:effectLst/>
              <a:uLnTx/>
              <a:uFillTx/>
              <a:latin typeface="#9Slide07 IcielPony" panose="02000000000000000000" pitchFamily="2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0350110" y="2959022"/>
            <a:ext cx="1082040" cy="502920"/>
          </a:xfrm>
          <a:prstGeom prst="rect">
            <a:avLst/>
          </a:prstGeom>
          <a:solidFill>
            <a:srgbClr val="E150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300" normalizeH="0" baseline="0" noProof="0" dirty="0">
                <a:ln>
                  <a:noFill/>
                </a:ln>
                <a:solidFill>
                  <a:srgbClr val="FFC000">
                    <a:lumMod val="40000"/>
                    <a:lumOff val="60000"/>
                  </a:srgbClr>
                </a:solidFill>
                <a:effectLst/>
                <a:uLnTx/>
                <a:uFillTx/>
                <a:latin typeface="#9Slide07 IcielPony" panose="02000000000000000000" pitchFamily="2" charset="0"/>
                <a:ea typeface="+mn-ea"/>
                <a:cs typeface="Arial" panose="020B0604020202020204" pitchFamily="34" charset="0"/>
              </a:rPr>
              <a:t>50</a:t>
            </a:r>
            <a:endParaRPr kumimoji="0" lang="en-US" sz="4000" b="1" i="0" u="none" strike="noStrike" kern="1200" cap="none" spc="300" normalizeH="0" baseline="0" noProof="0" dirty="0">
              <a:ln>
                <a:noFill/>
              </a:ln>
              <a:solidFill>
                <a:srgbClr val="FFC000">
                  <a:lumMod val="40000"/>
                  <a:lumOff val="60000"/>
                </a:srgbClr>
              </a:solidFill>
              <a:effectLst/>
              <a:uLnTx/>
              <a:uFillTx/>
              <a:latin typeface="#9Slide07 IcielPony" panose="02000000000000000000" pitchFamily="2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844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72440" y="468923"/>
            <a:ext cx="11414760" cy="5947117"/>
          </a:xfrm>
          <a:prstGeom prst="rect">
            <a:avLst/>
          </a:prstGeom>
          <a:solidFill>
            <a:schemeClr val="accent4">
              <a:lumMod val="40000"/>
              <a:lumOff val="60000"/>
              <a:alpha val="99000"/>
            </a:schemeClr>
          </a:solidFill>
          <a:ln w="38100">
            <a:solidFill>
              <a:schemeClr val="bg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215705" y="284871"/>
            <a:ext cx="11031415" cy="890954"/>
            <a:chOff x="215705" y="284871"/>
            <a:chExt cx="12098215" cy="890954"/>
          </a:xfrm>
        </p:grpSpPr>
        <p:sp>
          <p:nvSpPr>
            <p:cNvPr id="9" name="Rounded Rectangle 8"/>
            <p:cNvSpPr/>
            <p:nvPr/>
          </p:nvSpPr>
          <p:spPr>
            <a:xfrm>
              <a:off x="719797" y="284871"/>
              <a:ext cx="11594123" cy="890954"/>
            </a:xfrm>
            <a:prstGeom prst="roundRect">
              <a:avLst/>
            </a:prstGeom>
            <a:solidFill>
              <a:srgbClr val="4DE5D9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#9Slide07 IcielPony" panose="02000000000000000000" pitchFamily="2" charset="0"/>
                  <a:ea typeface="+mn-ea"/>
                  <a:cs typeface="+mn-cs"/>
                </a:rPr>
                <a:t>    Tìm</a:t>
              </a:r>
              <a:r>
                <a:rPr kumimoji="0" lang="vi-VN" sz="4800" b="0" i="0" u="none" strike="noStrike" kern="1200" cap="none" spc="0" normalizeH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#9Slide07 IcielPony" panose="02000000000000000000" pitchFamily="2" charset="0"/>
                  <a:ea typeface="+mn-ea"/>
                  <a:cs typeface="+mn-cs"/>
                </a:rPr>
                <a:t> cánh hoa cho ong đậu</a:t>
              </a:r>
              <a:endPara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#9Slide07 IcielPony" panose="02000000000000000000" pitchFamily="2" charset="0"/>
                <a:ea typeface="+mn-ea"/>
                <a:cs typeface="+mn-cs"/>
              </a:endParaRPr>
            </a:p>
          </p:txBody>
        </p:sp>
        <p:sp>
          <p:nvSpPr>
            <p:cNvPr id="8" name="Flowchart: Terminator 7"/>
            <p:cNvSpPr/>
            <p:nvPr/>
          </p:nvSpPr>
          <p:spPr>
            <a:xfrm>
              <a:off x="215705" y="284871"/>
              <a:ext cx="1008184" cy="890954"/>
            </a:xfrm>
            <a:prstGeom prst="flowChartTerminator">
              <a:avLst/>
            </a:prstGeom>
            <a:solidFill>
              <a:schemeClr val="accent1">
                <a:lumMod val="75000"/>
              </a:schemeClr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7 IcielPony" panose="02000000000000000000" pitchFamily="2" charset="0"/>
                  <a:ea typeface="+mn-ea"/>
                  <a:cs typeface="+mn-cs"/>
                </a:rPr>
                <a:t>2</a:t>
              </a: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4274993" y="1528315"/>
            <a:ext cx="3010308" cy="5236921"/>
            <a:chOff x="4011366" y="1519280"/>
            <a:chExt cx="3010308" cy="5236921"/>
          </a:xfrm>
        </p:grpSpPr>
        <p:sp>
          <p:nvSpPr>
            <p:cNvPr id="29" name="Teardrop 28"/>
            <p:cNvSpPr/>
            <p:nvPr/>
          </p:nvSpPr>
          <p:spPr>
            <a:xfrm rot="21294070" flipH="1">
              <a:off x="5891741" y="2793057"/>
              <a:ext cx="966311" cy="858604"/>
            </a:xfrm>
            <a:prstGeom prst="teardrop">
              <a:avLst/>
            </a:prstGeom>
            <a:ln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35" name="Group 34"/>
            <p:cNvGrpSpPr/>
            <p:nvPr/>
          </p:nvGrpSpPr>
          <p:grpSpPr>
            <a:xfrm>
              <a:off x="4011366" y="1519280"/>
              <a:ext cx="3010308" cy="5236921"/>
              <a:chOff x="4011366" y="1519280"/>
              <a:chExt cx="3010308" cy="5236921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45846" b="66768" l="22875" r="37352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083" t="45826" r="60799" b="33215"/>
              <a:stretch/>
            </p:blipFill>
            <p:spPr>
              <a:xfrm>
                <a:off x="4011366" y="3796065"/>
                <a:ext cx="3010308" cy="2960136"/>
              </a:xfrm>
              <a:prstGeom prst="rect">
                <a:avLst/>
              </a:prstGeom>
            </p:spPr>
          </p:pic>
          <p:sp>
            <p:nvSpPr>
              <p:cNvPr id="27" name="Teardrop 26"/>
              <p:cNvSpPr/>
              <p:nvPr/>
            </p:nvSpPr>
            <p:spPr>
              <a:xfrm rot="305930">
                <a:off x="4340218" y="2663105"/>
                <a:ext cx="966311" cy="858604"/>
              </a:xfrm>
              <a:prstGeom prst="teardrop">
                <a:avLst/>
              </a:prstGeom>
              <a:ln>
                <a:solidFill>
                  <a:schemeClr val="tx2">
                    <a:lumMod val="75000"/>
                  </a:schemeClr>
                </a:solidFill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" name="Teardrop 30"/>
              <p:cNvSpPr/>
              <p:nvPr/>
            </p:nvSpPr>
            <p:spPr>
              <a:xfrm rot="17177160" flipH="1">
                <a:off x="5794039" y="1943509"/>
                <a:ext cx="966311" cy="858604"/>
              </a:xfrm>
              <a:prstGeom prst="teardrop">
                <a:avLst/>
              </a:prstGeom>
              <a:ln>
                <a:solidFill>
                  <a:schemeClr val="tx2">
                    <a:lumMod val="75000"/>
                  </a:schemeClr>
                </a:solidFill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" name="Teardrop 31"/>
              <p:cNvSpPr/>
              <p:nvPr/>
            </p:nvSpPr>
            <p:spPr>
              <a:xfrm rot="4340926">
                <a:off x="4388570" y="1821061"/>
                <a:ext cx="966311" cy="858604"/>
              </a:xfrm>
              <a:prstGeom prst="teardrop">
                <a:avLst/>
              </a:prstGeom>
              <a:ln>
                <a:solidFill>
                  <a:schemeClr val="tx2">
                    <a:lumMod val="75000"/>
                  </a:schemeClr>
                </a:solidFill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" name="Teardrop 32"/>
              <p:cNvSpPr/>
              <p:nvPr/>
            </p:nvSpPr>
            <p:spPr>
              <a:xfrm rot="14022420" flipV="1">
                <a:off x="5098270" y="3104635"/>
                <a:ext cx="966311" cy="858604"/>
              </a:xfrm>
              <a:prstGeom prst="teardrop">
                <a:avLst/>
              </a:prstGeom>
              <a:ln>
                <a:solidFill>
                  <a:schemeClr val="tx2">
                    <a:lumMod val="75000"/>
                  </a:schemeClr>
                </a:solidFill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" name="Teardrop 33"/>
              <p:cNvSpPr/>
              <p:nvPr/>
            </p:nvSpPr>
            <p:spPr>
              <a:xfrm rot="3138138" flipV="1">
                <a:off x="5136182" y="1573134"/>
                <a:ext cx="966311" cy="858604"/>
              </a:xfrm>
              <a:prstGeom prst="teardrop">
                <a:avLst/>
              </a:prstGeom>
              <a:ln>
                <a:solidFill>
                  <a:schemeClr val="tx2">
                    <a:lumMod val="75000"/>
                  </a:schemeClr>
                </a:solidFill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" name="Oval 4"/>
              <p:cNvSpPr/>
              <p:nvPr/>
            </p:nvSpPr>
            <p:spPr>
              <a:xfrm>
                <a:off x="5139772" y="2457787"/>
                <a:ext cx="886313" cy="788057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30" name="Group 29"/>
            <p:cNvGrpSpPr/>
            <p:nvPr/>
          </p:nvGrpSpPr>
          <p:grpSpPr>
            <a:xfrm>
              <a:off x="4400625" y="1585067"/>
              <a:ext cx="2390884" cy="2413713"/>
              <a:chOff x="4359173" y="1682841"/>
              <a:chExt cx="2390884" cy="2413713"/>
            </a:xfrm>
          </p:grpSpPr>
          <p:sp>
            <p:nvSpPr>
              <p:cNvPr id="22" name="Oval 21"/>
              <p:cNvSpPr/>
              <p:nvPr/>
            </p:nvSpPr>
            <p:spPr>
              <a:xfrm>
                <a:off x="4359173" y="1960361"/>
                <a:ext cx="826665" cy="917945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7 Cadena" panose="02000503000000020004" pitchFamily="2" charset="0"/>
                    <a:ea typeface="+mn-ea"/>
                    <a:cs typeface="+mn-cs"/>
                  </a:rPr>
                  <a:t>30</a:t>
                </a:r>
                <a:endPara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7 Cadena" panose="02000503000000020004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23" name="Oval 22"/>
              <p:cNvSpPr/>
              <p:nvPr/>
            </p:nvSpPr>
            <p:spPr>
              <a:xfrm>
                <a:off x="5180716" y="1682841"/>
                <a:ext cx="826665" cy="917945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vi-VN" sz="3200" b="1" dirty="0">
                    <a:solidFill>
                      <a:prstClr val="black"/>
                    </a:solidFill>
                    <a:latin typeface="#9Slide07 Cadena" panose="02000503000000020004" pitchFamily="2" charset="0"/>
                  </a:rPr>
                  <a:t>15</a:t>
                </a:r>
                <a:endPara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7 Cadena" panose="02000503000000020004" pitchFamily="2" charset="0"/>
                </a:endParaRPr>
              </a:p>
            </p:txBody>
          </p:sp>
          <p:sp>
            <p:nvSpPr>
              <p:cNvPr id="24" name="Oval 23"/>
              <p:cNvSpPr/>
              <p:nvPr/>
            </p:nvSpPr>
            <p:spPr>
              <a:xfrm>
                <a:off x="5836606" y="2019194"/>
                <a:ext cx="826665" cy="917945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vi-VN" sz="2800" b="1" dirty="0">
                    <a:solidFill>
                      <a:prstClr val="black"/>
                    </a:solidFill>
                    <a:latin typeface="#9Slide07 Cadena" panose="02000503000000020004" pitchFamily="2" charset="0"/>
                  </a:rPr>
                  <a:t>45</a:t>
                </a:r>
                <a:endPara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7 Cadena" panose="02000503000000020004" pitchFamily="2" charset="0"/>
                </a:endParaRPr>
              </a:p>
            </p:txBody>
          </p:sp>
          <p:sp>
            <p:nvSpPr>
              <p:cNvPr id="25" name="Oval 24"/>
              <p:cNvSpPr/>
              <p:nvPr/>
            </p:nvSpPr>
            <p:spPr>
              <a:xfrm>
                <a:off x="5698566" y="2810948"/>
                <a:ext cx="1051491" cy="917945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vi-VN" sz="2800" b="1" dirty="0">
                    <a:solidFill>
                      <a:prstClr val="black"/>
                    </a:solidFill>
                    <a:latin typeface="#9Slide07 Cadena" panose="02000503000000020004" pitchFamily="2" charset="0"/>
                  </a:rPr>
                  <a:t>40</a:t>
                </a:r>
                <a:endPara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7 Cadena" panose="02000503000000020004" pitchFamily="2" charset="0"/>
                </a:endParaRPr>
              </a:p>
            </p:txBody>
          </p:sp>
          <p:sp>
            <p:nvSpPr>
              <p:cNvPr id="26" name="Oval 25"/>
              <p:cNvSpPr/>
              <p:nvPr/>
            </p:nvSpPr>
            <p:spPr>
              <a:xfrm>
                <a:off x="4411809" y="2719637"/>
                <a:ext cx="826665" cy="917945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7 Cadena" panose="02000503000000020004" pitchFamily="2" charset="0"/>
                    <a:ea typeface="+mn-ea"/>
                    <a:cs typeface="+mn-cs"/>
                  </a:rPr>
                  <a:t>35</a:t>
                </a:r>
                <a:endPara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7 Cadena" panose="02000503000000020004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28" name="Oval 27"/>
              <p:cNvSpPr/>
              <p:nvPr/>
            </p:nvSpPr>
            <p:spPr>
              <a:xfrm>
                <a:off x="5159772" y="3178609"/>
                <a:ext cx="826665" cy="917945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7 Cadena" panose="02000503000000020004" pitchFamily="2" charset="0"/>
                    <a:ea typeface="+mn-ea"/>
                    <a:cs typeface="+mn-cs"/>
                  </a:rPr>
                  <a:t>20</a:t>
                </a:r>
                <a:endPara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7 Cadena" panose="02000503000000020004" pitchFamily="2" charset="0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37" name="Group 36"/>
          <p:cNvGrpSpPr/>
          <p:nvPr/>
        </p:nvGrpSpPr>
        <p:grpSpPr>
          <a:xfrm>
            <a:off x="1685632" y="1405142"/>
            <a:ext cx="2116623" cy="1560863"/>
            <a:chOff x="862593" y="1518471"/>
            <a:chExt cx="2116623" cy="1560863"/>
          </a:xfrm>
        </p:grpSpPr>
        <p:sp>
          <p:nvSpPr>
            <p:cNvPr id="36" name="Flowchart: Terminator 35"/>
            <p:cNvSpPr/>
            <p:nvPr/>
          </p:nvSpPr>
          <p:spPr>
            <a:xfrm>
              <a:off x="1225656" y="2577719"/>
              <a:ext cx="1533112" cy="501615"/>
            </a:xfrm>
            <a:prstGeom prst="flowChartTerminator">
              <a:avLst/>
            </a:prstGeom>
            <a:solidFill>
              <a:schemeClr val="bg1"/>
            </a:solidFill>
            <a:ln w="28575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3200" dirty="0">
                  <a:solidFill>
                    <a:srgbClr val="ED7D31">
                      <a:lumMod val="75000"/>
                    </a:srgbClr>
                  </a:solidFill>
                  <a:latin typeface="#9Slide07 Cadena" panose="02000503000000020004" pitchFamily="2" charset="0"/>
                </a:rPr>
                <a:t>5 x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#9Slide07 Cadena" panose="02000503000000020004" pitchFamily="2" charset="0"/>
                  <a:ea typeface="+mn-ea"/>
                  <a:cs typeface="+mn-cs"/>
                </a:rPr>
                <a:t> 3</a:t>
              </a:r>
            </a:p>
          </p:txBody>
        </p:sp>
        <p:pic>
          <p:nvPicPr>
            <p:cNvPr id="1026" name="Picture 2" descr="BEE Gaming - YouTube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3000" b="90000" l="0" r="100000">
                          <a14:foregroundMark x1="16333" y1="26333" x2="44444" y2="51333"/>
                          <a14:foregroundMark x1="51111" y1="26889" x2="48667" y2="54889"/>
                          <a14:foregroundMark x1="84444" y1="40889" x2="86000" y2="50111"/>
                          <a14:foregroundMark x1="93667" y1="42444" x2="95444" y2="51556"/>
                          <a14:foregroundMark x1="85667" y1="38778" x2="74111" y2="50111"/>
                          <a14:foregroundMark x1="74778" y1="24333" x2="77667" y2="24000"/>
                          <a14:foregroundMark x1="79222" y1="26111" x2="84444" y2="32889"/>
                          <a14:foregroundMark x1="86556" y1="24889" x2="90778" y2="31333"/>
                          <a14:foregroundMark x1="89222" y1="41556" x2="90667" y2="53556"/>
                          <a14:foregroundMark x1="20222" y1="21556" x2="45333" y2="485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2593" y="1518471"/>
              <a:ext cx="2116623" cy="13333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9" name="Group 38"/>
          <p:cNvGrpSpPr/>
          <p:nvPr/>
        </p:nvGrpSpPr>
        <p:grpSpPr>
          <a:xfrm>
            <a:off x="604718" y="2969783"/>
            <a:ext cx="2116623" cy="1560863"/>
            <a:chOff x="862593" y="1518471"/>
            <a:chExt cx="2116623" cy="1560863"/>
          </a:xfrm>
        </p:grpSpPr>
        <p:sp>
          <p:nvSpPr>
            <p:cNvPr id="40" name="Flowchart: Terminator 39"/>
            <p:cNvSpPr/>
            <p:nvPr/>
          </p:nvSpPr>
          <p:spPr>
            <a:xfrm>
              <a:off x="1225656" y="2577719"/>
              <a:ext cx="1533112" cy="501615"/>
            </a:xfrm>
            <a:prstGeom prst="flowChartTerminator">
              <a:avLst/>
            </a:prstGeom>
            <a:solidFill>
              <a:schemeClr val="bg1"/>
            </a:solidFill>
            <a:ln w="28575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#9Slide07 Cadena" panose="02000503000000020004" pitchFamily="2" charset="0"/>
                  <a:ea typeface="+mn-ea"/>
                  <a:cs typeface="+mn-cs"/>
                </a:rPr>
                <a:t>5 x 7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#9Slide07 Cadena" panose="02000503000000020004" pitchFamily="2" charset="0"/>
                <a:ea typeface="+mn-ea"/>
                <a:cs typeface="+mn-cs"/>
              </a:endParaRPr>
            </a:p>
          </p:txBody>
        </p:sp>
        <p:pic>
          <p:nvPicPr>
            <p:cNvPr id="41" name="Picture 2" descr="BEE Gaming - YouTube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3000" b="90000" l="0" r="100000">
                          <a14:foregroundMark x1="16333" y1="26333" x2="44444" y2="51333"/>
                          <a14:foregroundMark x1="51111" y1="26889" x2="48667" y2="54889"/>
                          <a14:foregroundMark x1="84444" y1="40889" x2="86000" y2="50111"/>
                          <a14:foregroundMark x1="93667" y1="42444" x2="95444" y2="51556"/>
                          <a14:foregroundMark x1="85667" y1="38778" x2="74111" y2="50111"/>
                          <a14:foregroundMark x1="74778" y1="24333" x2="77667" y2="24000"/>
                          <a14:foregroundMark x1="79222" y1="26111" x2="84444" y2="32889"/>
                          <a14:foregroundMark x1="86556" y1="24889" x2="90778" y2="31333"/>
                          <a14:foregroundMark x1="89222" y1="41556" x2="90667" y2="53556"/>
                          <a14:foregroundMark x1="20222" y1="21556" x2="45333" y2="485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2593" y="1518471"/>
              <a:ext cx="2116623" cy="13333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2" name="Group 41"/>
          <p:cNvGrpSpPr/>
          <p:nvPr/>
        </p:nvGrpSpPr>
        <p:grpSpPr>
          <a:xfrm>
            <a:off x="1663029" y="4692911"/>
            <a:ext cx="2116623" cy="1560863"/>
            <a:chOff x="862593" y="1518471"/>
            <a:chExt cx="2116623" cy="1560863"/>
          </a:xfrm>
        </p:grpSpPr>
        <p:sp>
          <p:nvSpPr>
            <p:cNvPr id="43" name="Flowchart: Terminator 42"/>
            <p:cNvSpPr/>
            <p:nvPr/>
          </p:nvSpPr>
          <p:spPr>
            <a:xfrm>
              <a:off x="1225656" y="2577719"/>
              <a:ext cx="1533112" cy="501615"/>
            </a:xfrm>
            <a:prstGeom prst="flowChartTerminator">
              <a:avLst/>
            </a:prstGeom>
            <a:solidFill>
              <a:schemeClr val="bg1"/>
            </a:solidFill>
            <a:ln w="28575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#9Slide07 Cadena" panose="02000503000000020004" pitchFamily="2" charset="0"/>
                  <a:ea typeface="+mn-ea"/>
                  <a:cs typeface="+mn-cs"/>
                </a:rPr>
                <a:t>5 x 6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#9Slide07 Cadena" panose="02000503000000020004" pitchFamily="2" charset="0"/>
                <a:ea typeface="+mn-ea"/>
                <a:cs typeface="+mn-cs"/>
              </a:endParaRPr>
            </a:p>
          </p:txBody>
        </p:sp>
        <p:pic>
          <p:nvPicPr>
            <p:cNvPr id="44" name="Picture 2" descr="BEE Gaming - YouTube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3000" b="90000" l="0" r="100000">
                          <a14:foregroundMark x1="16333" y1="26333" x2="44444" y2="51333"/>
                          <a14:foregroundMark x1="51111" y1="26889" x2="48667" y2="54889"/>
                          <a14:foregroundMark x1="84444" y1="40889" x2="86000" y2="50111"/>
                          <a14:foregroundMark x1="93667" y1="42444" x2="95444" y2="51556"/>
                          <a14:foregroundMark x1="85667" y1="38778" x2="74111" y2="50111"/>
                          <a14:foregroundMark x1="74778" y1="24333" x2="77667" y2="24000"/>
                          <a14:foregroundMark x1="79222" y1="26111" x2="84444" y2="32889"/>
                          <a14:foregroundMark x1="86556" y1="24889" x2="90778" y2="31333"/>
                          <a14:foregroundMark x1="89222" y1="41556" x2="90667" y2="53556"/>
                          <a14:foregroundMark x1="20222" y1="21556" x2="45333" y2="485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2593" y="1518471"/>
              <a:ext cx="2116623" cy="13333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5" name="Group 44"/>
          <p:cNvGrpSpPr/>
          <p:nvPr/>
        </p:nvGrpSpPr>
        <p:grpSpPr>
          <a:xfrm>
            <a:off x="8989527" y="1122930"/>
            <a:ext cx="2116623" cy="1560863"/>
            <a:chOff x="862593" y="1518471"/>
            <a:chExt cx="2116623" cy="1560863"/>
          </a:xfrm>
        </p:grpSpPr>
        <p:sp>
          <p:nvSpPr>
            <p:cNvPr id="46" name="Flowchart: Terminator 45"/>
            <p:cNvSpPr/>
            <p:nvPr/>
          </p:nvSpPr>
          <p:spPr>
            <a:xfrm>
              <a:off x="1225656" y="2577719"/>
              <a:ext cx="1533112" cy="501615"/>
            </a:xfrm>
            <a:prstGeom prst="flowChartTerminator">
              <a:avLst/>
            </a:prstGeom>
            <a:solidFill>
              <a:schemeClr val="bg1"/>
            </a:solidFill>
            <a:ln w="28575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#9Slide07 Cadena" panose="02000503000000020004" pitchFamily="2" charset="0"/>
                  <a:ea typeface="+mn-ea"/>
                  <a:cs typeface="+mn-cs"/>
                </a:rPr>
                <a:t>5 x 9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#9Slide07 Cadena" panose="02000503000000020004" pitchFamily="2" charset="0"/>
                <a:ea typeface="+mn-ea"/>
                <a:cs typeface="+mn-cs"/>
              </a:endParaRPr>
            </a:p>
          </p:txBody>
        </p:sp>
        <p:pic>
          <p:nvPicPr>
            <p:cNvPr id="47" name="Picture 2" descr="BEE Gaming - YouTube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3000" b="90000" l="0" r="100000">
                          <a14:foregroundMark x1="16333" y1="26333" x2="44444" y2="51333"/>
                          <a14:foregroundMark x1="51111" y1="26889" x2="48667" y2="54889"/>
                          <a14:foregroundMark x1="84444" y1="40889" x2="86000" y2="50111"/>
                          <a14:foregroundMark x1="93667" y1="42444" x2="95444" y2="51556"/>
                          <a14:foregroundMark x1="85667" y1="38778" x2="74111" y2="50111"/>
                          <a14:foregroundMark x1="74778" y1="24333" x2="77667" y2="24000"/>
                          <a14:foregroundMark x1="79222" y1="26111" x2="84444" y2="32889"/>
                          <a14:foregroundMark x1="86556" y1="24889" x2="90778" y2="31333"/>
                          <a14:foregroundMark x1="89222" y1="41556" x2="90667" y2="53556"/>
                          <a14:foregroundMark x1="20222" y1="21556" x2="45333" y2="485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862593" y="1518471"/>
              <a:ext cx="2116623" cy="13333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8" name="Group 47"/>
          <p:cNvGrpSpPr/>
          <p:nvPr/>
        </p:nvGrpSpPr>
        <p:grpSpPr>
          <a:xfrm>
            <a:off x="9131563" y="2778169"/>
            <a:ext cx="2116623" cy="1560863"/>
            <a:chOff x="862593" y="1518471"/>
            <a:chExt cx="2116623" cy="1560863"/>
          </a:xfrm>
        </p:grpSpPr>
        <p:sp>
          <p:nvSpPr>
            <p:cNvPr id="49" name="Flowchart: Terminator 48"/>
            <p:cNvSpPr/>
            <p:nvPr/>
          </p:nvSpPr>
          <p:spPr>
            <a:xfrm>
              <a:off x="1225656" y="2577719"/>
              <a:ext cx="1533112" cy="501615"/>
            </a:xfrm>
            <a:prstGeom prst="flowChartTerminator">
              <a:avLst/>
            </a:prstGeom>
            <a:solidFill>
              <a:schemeClr val="bg1"/>
            </a:solidFill>
            <a:ln w="28575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3200" dirty="0">
                  <a:solidFill>
                    <a:srgbClr val="ED7D31">
                      <a:lumMod val="75000"/>
                    </a:srgbClr>
                  </a:solidFill>
                  <a:latin typeface="#9Slide07 Cadena" panose="02000503000000020004" pitchFamily="2" charset="0"/>
                </a:rPr>
                <a:t>5 x 4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#9Slide07 Cadena" panose="02000503000000020004" pitchFamily="2" charset="0"/>
                <a:ea typeface="+mn-ea"/>
                <a:cs typeface="+mn-cs"/>
              </a:endParaRPr>
            </a:p>
          </p:txBody>
        </p:sp>
        <p:pic>
          <p:nvPicPr>
            <p:cNvPr id="50" name="Picture 2" descr="BEE Gaming - YouTube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3000" b="90000" l="0" r="100000">
                          <a14:foregroundMark x1="16333" y1="26333" x2="44444" y2="51333"/>
                          <a14:foregroundMark x1="51111" y1="26889" x2="48667" y2="54889"/>
                          <a14:foregroundMark x1="84444" y1="40889" x2="86000" y2="50111"/>
                          <a14:foregroundMark x1="93667" y1="42444" x2="95444" y2="51556"/>
                          <a14:foregroundMark x1="85667" y1="38778" x2="74111" y2="50111"/>
                          <a14:foregroundMark x1="74778" y1="24333" x2="77667" y2="24000"/>
                          <a14:foregroundMark x1="79222" y1="26111" x2="84444" y2="32889"/>
                          <a14:foregroundMark x1="86556" y1="24889" x2="90778" y2="31333"/>
                          <a14:foregroundMark x1="89222" y1="41556" x2="90667" y2="53556"/>
                          <a14:foregroundMark x1="20222" y1="21556" x2="45333" y2="485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862593" y="1518471"/>
              <a:ext cx="2116623" cy="13333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1" name="Group 50"/>
          <p:cNvGrpSpPr/>
          <p:nvPr/>
        </p:nvGrpSpPr>
        <p:grpSpPr>
          <a:xfrm>
            <a:off x="7735167" y="4512621"/>
            <a:ext cx="2116623" cy="1560863"/>
            <a:chOff x="862593" y="1518471"/>
            <a:chExt cx="2116623" cy="1560863"/>
          </a:xfrm>
        </p:grpSpPr>
        <p:sp>
          <p:nvSpPr>
            <p:cNvPr id="52" name="Flowchart: Terminator 51"/>
            <p:cNvSpPr/>
            <p:nvPr/>
          </p:nvSpPr>
          <p:spPr>
            <a:xfrm>
              <a:off x="1225656" y="2577719"/>
              <a:ext cx="1533112" cy="501615"/>
            </a:xfrm>
            <a:prstGeom prst="flowChartTerminator">
              <a:avLst/>
            </a:prstGeom>
            <a:solidFill>
              <a:schemeClr val="bg1"/>
            </a:solidFill>
            <a:ln w="28575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#9Slide07 Cadena" panose="02000503000000020004" pitchFamily="2" charset="0"/>
                  <a:ea typeface="+mn-ea"/>
                  <a:cs typeface="+mn-cs"/>
                </a:rPr>
                <a:t>5 x 8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#9Slide07 Cadena" panose="02000503000000020004" pitchFamily="2" charset="0"/>
                <a:ea typeface="+mn-ea"/>
                <a:cs typeface="+mn-cs"/>
              </a:endParaRPr>
            </a:p>
          </p:txBody>
        </p:sp>
        <p:pic>
          <p:nvPicPr>
            <p:cNvPr id="53" name="Picture 2" descr="BEE Gaming - YouTube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3000" b="90000" l="0" r="100000">
                          <a14:foregroundMark x1="16333" y1="26333" x2="44444" y2="51333"/>
                          <a14:foregroundMark x1="51111" y1="26889" x2="48667" y2="54889"/>
                          <a14:foregroundMark x1="84444" y1="40889" x2="86000" y2="50111"/>
                          <a14:foregroundMark x1="93667" y1="42444" x2="95444" y2="51556"/>
                          <a14:foregroundMark x1="85667" y1="38778" x2="74111" y2="50111"/>
                          <a14:foregroundMark x1="74778" y1="24333" x2="77667" y2="24000"/>
                          <a14:foregroundMark x1="79222" y1="26111" x2="84444" y2="32889"/>
                          <a14:foregroundMark x1="86556" y1="24889" x2="90778" y2="31333"/>
                          <a14:foregroundMark x1="89222" y1="41556" x2="90667" y2="53556"/>
                          <a14:foregroundMark x1="20222" y1="21556" x2="45333" y2="485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862593" y="1518471"/>
              <a:ext cx="2116623" cy="13333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938849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556E-17 -7.40741E-7 C 0.00443 0.00579 0.02083 0.01181 0.02669 0.01181 C 0.06315 0.01181 0.10065 -0.07639 0.10065 -0.16366 C 0.10065 -0.11968 0.1194 -0.07639 0.13685 -0.07639 C 0.1556 -0.07639 0.17331 -0.12037 0.17331 -0.16366 C 0.17331 -0.14236 0.18268 -0.11968 0.19206 -0.11968 C 0.20143 -0.11968 0.21081 -0.14167 0.21081 -0.16366 C 0.21081 -0.15278 0.21563 -0.14236 0.22018 -0.14236 C 0.22461 -0.14236 0.22956 -0.15324 0.22956 -0.16366 C 0.22956 -0.15856 0.23164 -0.15278 0.23398 -0.15278 C 0.23542 -0.15278 0.23893 -0.15856 0.23893 -0.16366 C 0.23893 -0.16134 0.23997 -0.15856 0.24102 -0.15856 C 0.24102 -0.15787 0.24336 -0.16088 0.24336 -0.16366 C 0.24336 -0.1625 0.24336 -0.16134 0.2444 -0.16134 C 0.2444 -0.16204 0.24583 -0.1625 0.24583 -0.16366 C 0.24583 -0.16319 0.24583 -0.1625 0.24583 -0.16204 C 0.24688 -0.16204 0.24688 -0.1625 0.24688 -0.16319 C 0.24831 -0.16319 0.24831 -0.1625 0.24831 -0.16204 C 0.24974 -0.16204 0.24974 -0.1625 0.24974 -0.16319 " pathEditMode="relative" rAng="0" ptsTypes="AAAAAAAAAAAAAAAAAAA">
                                      <p:cBhvr>
                                        <p:cTn id="48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487" y="-75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0.0125 C 0.00312 -0.00972 0.01471 -0.00741 0.01888 -0.00741 C 0.0444 -0.00741 0.0707 -0.04745 0.0707 -0.0875 C 0.0707 -0.06736 0.08398 -0.04745 0.09622 -0.04745 C 0.1095 -0.04745 0.12174 -0.06759 0.12174 -0.0875 C 0.12174 -0.07755 0.12838 -0.06736 0.13502 -0.06736 C 0.14153 -0.06736 0.14818 -0.07732 0.14818 -0.0875 C 0.14818 -0.08241 0.15143 -0.07755 0.15469 -0.07755 C 0.15807 -0.07755 0.1612 -0.08264 0.1612 -0.0875 C 0.1612 -0.08495 0.16276 -0.08241 0.16458 -0.08241 C 0.16549 -0.08241 0.16784 -0.08495 0.16784 -0.0875 C 0.16784 -0.08634 0.16875 -0.08495 0.16953 -0.08495 C 0.16953 -0.08519 0.17109 -0.08611 0.17109 -0.0875 C 0.17109 -0.08681 0.17109 -0.08634 0.172 -0.08634 C 0.172 -0.08657 0.17278 -0.08681 0.17278 -0.0875 C 0.17278 -0.08727 0.17278 -0.08681 0.17278 -0.08657 C 0.1737 -0.08657 0.1737 -0.08681 0.1737 -0.08727 C 0.17461 -0.08727 0.17461 -0.08681 0.17461 -0.08657 C 0.17552 -0.08657 0.17552 -0.08681 0.17552 -0.08727 " pathEditMode="relative" rAng="0" ptsTypes="AAAAAAAAAAAAAAAAAAA">
                                      <p:cBhvr>
                                        <p:cTn id="52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76" y="-34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3.33333E-6 L 0.08333 -0.53588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67" y="-26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8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51 -0.28912 C -0.01158 -0.25764 -0.00755 -0.22708 -0.00586 -0.18843 C -0.00403 -0.14514 -0.00325 -0.09468 -0.00234 -0.04421 C -0.00143 0.00625 -0.00234 0.04954 -0.00325 0.0963 C -0.00403 0.13866 -0.00546 0.18565 -0.00859 0.2243 C -0.01119 0.26296 -0.01562 0.29468 -0.02044 0.31829 C -0.02487 0.34167 -0.03007 0.35694 -0.03541 0.36505 C -0.04075 0.37222 -0.04609 0.37222 -0.05091 0.36505 C -0.05625 0.35694 -0.06119 0.33796 -0.0651 0.30625 C -0.06914 0.27917 -0.07265 0.24421 -0.07434 0.20093 C -0.07656 0.16227 -0.07747 0.1081 -0.07747 0.06481 C -0.07799 0.02245 -0.07747 -0.02894 -0.07526 -0.0713 C -0.07304 -0.10995 -0.06914 -0.14144 -0.0638 -0.15695 C -0.05846 -0.16875 -0.05312 -0.15324 -0.04961 -0.12616 C -0.04661 -0.09815 -0.04427 -0.05602 -0.04388 -0.00556 C -0.04388 0.04606 -0.04427 0.0919 -0.04661 0.13148 C -0.04882 0.17037 -0.0483 0.17755 -0.05716 0.22893 C -0.0651 0.28287 -0.07304 0.26759 -0.07799 0.27106 C -0.08268 0.27106 -0.08671 0.25579 -0.09166 0.24051 C -0.09687 0.22083 -0.10143 0.18565 -0.10442 0.15417 C -0.10755 0.12338 -0.10885 0.08472 -0.11067 0.02245 C -0.11184 -0.04074 -0.11184 -0.0713 -0.11184 -0.11806 C -0.11184 -0.16505 -0.11184 -0.21181 -0.11184 -0.25764 " pathEditMode="relative" rAng="0" ptsTypes="AAAAAAAAAAAAAAAAAAAAAAA">
                                      <p:cBhvr>
                                        <p:cTn id="60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93" y="329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0 L -0.35521 0.15255 " pathEditMode="relative" rAng="0" ptsTypes="AA">
                                      <p:cBhvr>
                                        <p:cTn id="64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760" y="76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3.7037E-6 L -0.05104 0.02061 C -0.06159 0.02524 -0.07748 0.02778 -0.09414 0.02778 C -0.11315 0.02778 -0.12852 0.02524 -0.13893 0.02061 L -0.18958 -3.7037E-6 " pathEditMode="relative" rAng="0" ptsTypes="AAAAA">
                                      <p:cBhvr>
                                        <p:cTn id="68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479" y="13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8567737" y="171449"/>
            <a:ext cx="3343275" cy="1485901"/>
            <a:chOff x="8567737" y="171449"/>
            <a:chExt cx="3343275" cy="1485901"/>
          </a:xfrm>
        </p:grpSpPr>
        <p:sp>
          <p:nvSpPr>
            <p:cNvPr id="11" name="Flowchart: Manual Input 10"/>
            <p:cNvSpPr/>
            <p:nvPr/>
          </p:nvSpPr>
          <p:spPr>
            <a:xfrm>
              <a:off x="8658226" y="171449"/>
              <a:ext cx="3076148" cy="1485901"/>
            </a:xfrm>
            <a:custGeom>
              <a:avLst/>
              <a:gdLst>
                <a:gd name="connsiteX0" fmla="*/ 0 w 10000"/>
                <a:gd name="connsiteY0" fmla="*/ 2000 h 10000"/>
                <a:gd name="connsiteX1" fmla="*/ 10000 w 10000"/>
                <a:gd name="connsiteY1" fmla="*/ 0 h 10000"/>
                <a:gd name="connsiteX2" fmla="*/ 10000 w 10000"/>
                <a:gd name="connsiteY2" fmla="*/ 10000 h 10000"/>
                <a:gd name="connsiteX3" fmla="*/ 0 w 10000"/>
                <a:gd name="connsiteY3" fmla="*/ 10000 h 10000"/>
                <a:gd name="connsiteX4" fmla="*/ 0 w 10000"/>
                <a:gd name="connsiteY4" fmla="*/ 2000 h 10000"/>
                <a:gd name="connsiteX0" fmla="*/ 0 w 10000"/>
                <a:gd name="connsiteY0" fmla="*/ 2000 h 10000"/>
                <a:gd name="connsiteX1" fmla="*/ 10000 w 10000"/>
                <a:gd name="connsiteY1" fmla="*/ 0 h 10000"/>
                <a:gd name="connsiteX2" fmla="*/ 10000 w 10000"/>
                <a:gd name="connsiteY2" fmla="*/ 10000 h 10000"/>
                <a:gd name="connsiteX3" fmla="*/ 0 w 10000"/>
                <a:gd name="connsiteY3" fmla="*/ 10000 h 10000"/>
                <a:gd name="connsiteX4" fmla="*/ 230 w 10000"/>
                <a:gd name="connsiteY4" fmla="*/ 2564 h 10000"/>
                <a:gd name="connsiteX5" fmla="*/ 0 w 10000"/>
                <a:gd name="connsiteY5" fmla="*/ 2000 h 10000"/>
                <a:gd name="connsiteX0" fmla="*/ 106 w 10106"/>
                <a:gd name="connsiteY0" fmla="*/ 2000 h 10000"/>
                <a:gd name="connsiteX1" fmla="*/ 10106 w 10106"/>
                <a:gd name="connsiteY1" fmla="*/ 0 h 10000"/>
                <a:gd name="connsiteX2" fmla="*/ 10106 w 10106"/>
                <a:gd name="connsiteY2" fmla="*/ 10000 h 10000"/>
                <a:gd name="connsiteX3" fmla="*/ 106 w 10106"/>
                <a:gd name="connsiteY3" fmla="*/ 10000 h 10000"/>
                <a:gd name="connsiteX4" fmla="*/ 336 w 10106"/>
                <a:gd name="connsiteY4" fmla="*/ 2564 h 10000"/>
                <a:gd name="connsiteX5" fmla="*/ 106 w 10106"/>
                <a:gd name="connsiteY5" fmla="*/ 2000 h 10000"/>
                <a:gd name="connsiteX0" fmla="*/ 106 w 10106"/>
                <a:gd name="connsiteY0" fmla="*/ 2000 h 10000"/>
                <a:gd name="connsiteX1" fmla="*/ 10106 w 10106"/>
                <a:gd name="connsiteY1" fmla="*/ 0 h 10000"/>
                <a:gd name="connsiteX2" fmla="*/ 10106 w 10106"/>
                <a:gd name="connsiteY2" fmla="*/ 10000 h 10000"/>
                <a:gd name="connsiteX3" fmla="*/ 106 w 10106"/>
                <a:gd name="connsiteY3" fmla="*/ 10000 h 10000"/>
                <a:gd name="connsiteX4" fmla="*/ 336 w 10106"/>
                <a:gd name="connsiteY4" fmla="*/ 2564 h 10000"/>
                <a:gd name="connsiteX5" fmla="*/ 106 w 10106"/>
                <a:gd name="connsiteY5" fmla="*/ 2000 h 10000"/>
                <a:gd name="connsiteX0" fmla="*/ 106 w 10172"/>
                <a:gd name="connsiteY0" fmla="*/ 2000 h 10000"/>
                <a:gd name="connsiteX1" fmla="*/ 10106 w 10172"/>
                <a:gd name="connsiteY1" fmla="*/ 0 h 10000"/>
                <a:gd name="connsiteX2" fmla="*/ 10172 w 10172"/>
                <a:gd name="connsiteY2" fmla="*/ 10000 h 10000"/>
                <a:gd name="connsiteX3" fmla="*/ 106 w 10172"/>
                <a:gd name="connsiteY3" fmla="*/ 10000 h 10000"/>
                <a:gd name="connsiteX4" fmla="*/ 336 w 10172"/>
                <a:gd name="connsiteY4" fmla="*/ 2564 h 10000"/>
                <a:gd name="connsiteX5" fmla="*/ 106 w 10172"/>
                <a:gd name="connsiteY5" fmla="*/ 2000 h 10000"/>
                <a:gd name="connsiteX0" fmla="*/ 106 w 10269"/>
                <a:gd name="connsiteY0" fmla="*/ 2000 h 10000"/>
                <a:gd name="connsiteX1" fmla="*/ 10106 w 10269"/>
                <a:gd name="connsiteY1" fmla="*/ 0 h 10000"/>
                <a:gd name="connsiteX2" fmla="*/ 10172 w 10269"/>
                <a:gd name="connsiteY2" fmla="*/ 10000 h 10000"/>
                <a:gd name="connsiteX3" fmla="*/ 106 w 10269"/>
                <a:gd name="connsiteY3" fmla="*/ 10000 h 10000"/>
                <a:gd name="connsiteX4" fmla="*/ 336 w 10269"/>
                <a:gd name="connsiteY4" fmla="*/ 2564 h 10000"/>
                <a:gd name="connsiteX5" fmla="*/ 106 w 10269"/>
                <a:gd name="connsiteY5" fmla="*/ 2000 h 10000"/>
                <a:gd name="connsiteX0" fmla="*/ 106 w 10269"/>
                <a:gd name="connsiteY0" fmla="*/ 2000 h 10000"/>
                <a:gd name="connsiteX1" fmla="*/ 10106 w 10269"/>
                <a:gd name="connsiteY1" fmla="*/ 0 h 10000"/>
                <a:gd name="connsiteX2" fmla="*/ 10172 w 10269"/>
                <a:gd name="connsiteY2" fmla="*/ 10000 h 10000"/>
                <a:gd name="connsiteX3" fmla="*/ 106 w 10269"/>
                <a:gd name="connsiteY3" fmla="*/ 10000 h 10000"/>
                <a:gd name="connsiteX4" fmla="*/ 336 w 10269"/>
                <a:gd name="connsiteY4" fmla="*/ 2564 h 10000"/>
                <a:gd name="connsiteX5" fmla="*/ 106 w 10269"/>
                <a:gd name="connsiteY5" fmla="*/ 200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269" h="10000">
                  <a:moveTo>
                    <a:pt x="106" y="2000"/>
                  </a:moveTo>
                  <a:cubicBezTo>
                    <a:pt x="3439" y="1333"/>
                    <a:pt x="6937" y="1308"/>
                    <a:pt x="10106" y="0"/>
                  </a:cubicBezTo>
                  <a:cubicBezTo>
                    <a:pt x="9876" y="4038"/>
                    <a:pt x="10501" y="6859"/>
                    <a:pt x="10172" y="10000"/>
                  </a:cubicBezTo>
                  <a:lnTo>
                    <a:pt x="106" y="10000"/>
                  </a:lnTo>
                  <a:cubicBezTo>
                    <a:pt x="-234" y="7500"/>
                    <a:pt x="347" y="5064"/>
                    <a:pt x="336" y="2564"/>
                  </a:cubicBezTo>
                  <a:cubicBezTo>
                    <a:pt x="259" y="2376"/>
                    <a:pt x="183" y="2188"/>
                    <a:pt x="106" y="200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E150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 rot="21285221">
              <a:off x="8567737" y="499476"/>
              <a:ext cx="3343275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 w="6350">
                    <a:solidFill>
                      <a:prstClr val="black"/>
                    </a:solidFill>
                  </a:ln>
                  <a:blipFill>
                    <a:blip r:embed="rId3"/>
                    <a:stretch>
                      <a:fillRect/>
                    </a:stretch>
                  </a:blipFill>
                  <a:effectLst/>
                  <a:uLnTx/>
                  <a:uFillTx/>
                  <a:latin typeface="SVN-Gretoon" panose="02040603050506020204" pitchFamily="18" charset="0"/>
                  <a:ea typeface="+mn-ea"/>
                  <a:cs typeface="+mn-cs"/>
                </a:rPr>
                <a:t>Tiệm</a:t>
              </a:r>
              <a:r>
                <a:rPr kumimoji="0" lang="en-US" sz="3200" b="0" i="0" u="none" strike="noStrike" kern="1200" cap="none" spc="0" normalizeH="0" baseline="0" noProof="0" dirty="0">
                  <a:ln w="6350">
                    <a:solidFill>
                      <a:prstClr val="black"/>
                    </a:solidFill>
                  </a:ln>
                  <a:blipFill>
                    <a:blip r:embed="rId3"/>
                    <a:stretch>
                      <a:fillRect/>
                    </a:stretch>
                  </a:blipFill>
                  <a:effectLst/>
                  <a:uLnTx/>
                  <a:uFillTx/>
                  <a:latin typeface="SVN-Gretoon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 w="6350">
                    <a:solidFill>
                      <a:prstClr val="black"/>
                    </a:solidFill>
                  </a:ln>
                  <a:blipFill>
                    <a:blip r:embed="rId3"/>
                    <a:stretch>
                      <a:fillRect/>
                    </a:stretch>
                  </a:blipFill>
                  <a:effectLst/>
                  <a:uLnTx/>
                  <a:uFillTx/>
                  <a:latin typeface="SVN-Gretoon" panose="02040603050506020204" pitchFamily="18" charset="0"/>
                  <a:ea typeface="+mn-ea"/>
                  <a:cs typeface="+mn-cs"/>
                </a:rPr>
                <a:t>Bánh</a:t>
              </a:r>
              <a:endParaRPr kumimoji="0" lang="en-US" sz="3200" b="0" i="0" u="none" strike="noStrike" kern="1200" cap="none" spc="0" normalizeH="0" baseline="0" noProof="0" dirty="0">
                <a:ln w="6350">
                  <a:solidFill>
                    <a:prstClr val="black"/>
                  </a:solidFill>
                </a:ln>
                <a:blipFill>
                  <a:blip r:embed="rId3"/>
                  <a:stretch>
                    <a:fillRect/>
                  </a:stretch>
                </a:blipFill>
                <a:effectLst/>
                <a:uLnTx/>
                <a:uFillTx/>
                <a:latin typeface="SVN-Gretoon" panose="02040603050506020204" pitchFamily="18" charset="0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 w="6350">
                    <a:solidFill>
                      <a:prstClr val="black"/>
                    </a:solidFill>
                  </a:ln>
                  <a:blipFill>
                    <a:blip r:embed="rId3"/>
                    <a:stretch>
                      <a:fillRect/>
                    </a:stretch>
                  </a:blipFill>
                  <a:effectLst/>
                  <a:uLnTx/>
                  <a:uFillTx/>
                  <a:latin typeface="SVN-Gretoon" panose="02040603050506020204" pitchFamily="18" charset="0"/>
                  <a:ea typeface="+mn-ea"/>
                  <a:cs typeface="+mn-cs"/>
                </a:rPr>
                <a:t>Donut</a:t>
              </a: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367" b="96847" l="9947" r="92285">
                        <a14:foregroundMark x1="48423" y1="39115" x2="51237" y2="36204"/>
                        <a14:backgroundMark x1="39107" y1="20437" x2="26977" y2="32929"/>
                        <a14:backgroundMark x1="73071" y1="67071" x2="72441" y2="73863"/>
                        <a14:backgroundMark x1="59437" y1="87144" x2="60941" y2="886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5763" y="1904721"/>
            <a:ext cx="6346856" cy="507724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0318" y="144778"/>
            <a:ext cx="8414496" cy="4145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059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-10040982" y="0"/>
            <a:ext cx="10169397" cy="7033791"/>
            <a:chOff x="-10040982" y="0"/>
            <a:chExt cx="10169397" cy="7033791"/>
          </a:xfrm>
        </p:grpSpPr>
        <p:sp>
          <p:nvSpPr>
            <p:cNvPr id="11" name="Freeform 10"/>
            <p:cNvSpPr/>
            <p:nvPr/>
          </p:nvSpPr>
          <p:spPr>
            <a:xfrm>
              <a:off x="-1935480" y="1859280"/>
              <a:ext cx="563944" cy="2471139"/>
            </a:xfrm>
            <a:custGeom>
              <a:avLst/>
              <a:gdLst>
                <a:gd name="connsiteX0" fmla="*/ 609600 w 955960"/>
                <a:gd name="connsiteY0" fmla="*/ 0 h 2445898"/>
                <a:gd name="connsiteX1" fmla="*/ 929640 w 955960"/>
                <a:gd name="connsiteY1" fmla="*/ 2362200 h 2445898"/>
                <a:gd name="connsiteX2" fmla="*/ 0 w 955960"/>
                <a:gd name="connsiteY2" fmla="*/ 1935480 h 2445898"/>
                <a:gd name="connsiteX0" fmla="*/ 609600 w 942018"/>
                <a:gd name="connsiteY0" fmla="*/ 0 h 2445898"/>
                <a:gd name="connsiteX1" fmla="*/ 929640 w 942018"/>
                <a:gd name="connsiteY1" fmla="*/ 2362200 h 2445898"/>
                <a:gd name="connsiteX2" fmla="*/ 0 w 942018"/>
                <a:gd name="connsiteY2" fmla="*/ 1935480 h 2445898"/>
                <a:gd name="connsiteX0" fmla="*/ 609600 w 989864"/>
                <a:gd name="connsiteY0" fmla="*/ 0 h 2408260"/>
                <a:gd name="connsiteX1" fmla="*/ 929640 w 989864"/>
                <a:gd name="connsiteY1" fmla="*/ 2362200 h 2408260"/>
                <a:gd name="connsiteX2" fmla="*/ 0 w 989864"/>
                <a:gd name="connsiteY2" fmla="*/ 1935480 h 2408260"/>
                <a:gd name="connsiteX0" fmla="*/ 609600 w 666250"/>
                <a:gd name="connsiteY0" fmla="*/ 0 h 1937808"/>
                <a:gd name="connsiteX1" fmla="*/ 563880 w 666250"/>
                <a:gd name="connsiteY1" fmla="*/ 1874520 h 1937808"/>
                <a:gd name="connsiteX2" fmla="*/ 0 w 666250"/>
                <a:gd name="connsiteY2" fmla="*/ 1935480 h 1937808"/>
                <a:gd name="connsiteX0" fmla="*/ 45720 w 563944"/>
                <a:gd name="connsiteY0" fmla="*/ 0 h 2471139"/>
                <a:gd name="connsiteX1" fmla="*/ 563880 w 563944"/>
                <a:gd name="connsiteY1" fmla="*/ 2270760 h 2471139"/>
                <a:gd name="connsiteX2" fmla="*/ 0 w 563944"/>
                <a:gd name="connsiteY2" fmla="*/ 2331720 h 24711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63944" h="2471139">
                  <a:moveTo>
                    <a:pt x="45720" y="0"/>
                  </a:moveTo>
                  <a:cubicBezTo>
                    <a:pt x="-93980" y="1004570"/>
                    <a:pt x="571500" y="1882140"/>
                    <a:pt x="563880" y="2270760"/>
                  </a:cubicBezTo>
                  <a:cubicBezTo>
                    <a:pt x="556260" y="2659380"/>
                    <a:pt x="208280" y="2369820"/>
                    <a:pt x="0" y="2331720"/>
                  </a:cubicBezTo>
                </a:path>
              </a:pathLst>
            </a:custGeom>
            <a:noFill/>
            <a:ln w="28575"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4861560" y="3291309"/>
              <a:ext cx="4989975" cy="3742482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10040982" y="0"/>
              <a:ext cx="10040982" cy="3505504"/>
            </a:xfrm>
            <a:prstGeom prst="rect">
              <a:avLst/>
            </a:prstGeom>
          </p:spPr>
        </p:pic>
      </p:grpSp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90482" y="3510584"/>
            <a:ext cx="9114310" cy="6358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091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1.48148E-6 L 0.89883 -0.01018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935" y="-50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6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89560" y="375196"/>
            <a:ext cx="10927080" cy="5928360"/>
          </a:xfrm>
          <a:prstGeom prst="rect">
            <a:avLst/>
          </a:prstGeom>
          <a:solidFill>
            <a:schemeClr val="tx1">
              <a:lumMod val="75000"/>
              <a:lumOff val="25000"/>
              <a:alpha val="89000"/>
            </a:schemeClr>
          </a:solidFill>
          <a:ln w="28575">
            <a:solidFill>
              <a:schemeClr val="bg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3" name="hồng"/>
          <p:cNvGrpSpPr/>
          <p:nvPr/>
        </p:nvGrpSpPr>
        <p:grpSpPr>
          <a:xfrm>
            <a:off x="134127" y="1796393"/>
            <a:ext cx="4087353" cy="2350813"/>
            <a:chOff x="134127" y="1796393"/>
            <a:chExt cx="4087353" cy="2350813"/>
          </a:xfrm>
        </p:grpSpPr>
        <p:sp>
          <p:nvSpPr>
            <p:cNvPr id="8" name="Flowchart: Manual Operation 7"/>
            <p:cNvSpPr/>
            <p:nvPr/>
          </p:nvSpPr>
          <p:spPr>
            <a:xfrm rot="5400000">
              <a:off x="2322516" y="1777044"/>
              <a:ext cx="1390007" cy="2407921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8000 w 10000"/>
                <a:gd name="connsiteY2" fmla="*/ 10000 h 10000"/>
                <a:gd name="connsiteX3" fmla="*/ 2000 w 10000"/>
                <a:gd name="connsiteY3" fmla="*/ 10000 h 10000"/>
                <a:gd name="connsiteX4" fmla="*/ 0 w 10000"/>
                <a:gd name="connsiteY4" fmla="*/ 0 h 10000"/>
                <a:gd name="connsiteX0" fmla="*/ 0 w 8936"/>
                <a:gd name="connsiteY0" fmla="*/ 690 h 10000"/>
                <a:gd name="connsiteX1" fmla="*/ 8936 w 8936"/>
                <a:gd name="connsiteY1" fmla="*/ 0 h 10000"/>
                <a:gd name="connsiteX2" fmla="*/ 6936 w 8936"/>
                <a:gd name="connsiteY2" fmla="*/ 10000 h 10000"/>
                <a:gd name="connsiteX3" fmla="*/ 936 w 8936"/>
                <a:gd name="connsiteY3" fmla="*/ 10000 h 10000"/>
                <a:gd name="connsiteX4" fmla="*/ 0 w 8936"/>
                <a:gd name="connsiteY4" fmla="*/ 690 h 10000"/>
                <a:gd name="connsiteX0" fmla="*/ 0 w 8809"/>
                <a:gd name="connsiteY0" fmla="*/ 0 h 9310"/>
                <a:gd name="connsiteX1" fmla="*/ 8809 w 8809"/>
                <a:gd name="connsiteY1" fmla="*/ 38 h 9310"/>
                <a:gd name="connsiteX2" fmla="*/ 7762 w 8809"/>
                <a:gd name="connsiteY2" fmla="*/ 9310 h 9310"/>
                <a:gd name="connsiteX3" fmla="*/ 1047 w 8809"/>
                <a:gd name="connsiteY3" fmla="*/ 9310 h 9310"/>
                <a:gd name="connsiteX4" fmla="*/ 0 w 8809"/>
                <a:gd name="connsiteY4" fmla="*/ 0 h 9310"/>
                <a:gd name="connsiteX0" fmla="*/ 0 w 10000"/>
                <a:gd name="connsiteY0" fmla="*/ 0 h 10000"/>
                <a:gd name="connsiteX1" fmla="*/ 10000 w 10000"/>
                <a:gd name="connsiteY1" fmla="*/ 41 h 10000"/>
                <a:gd name="connsiteX2" fmla="*/ 8811 w 10000"/>
                <a:gd name="connsiteY2" fmla="*/ 10000 h 10000"/>
                <a:gd name="connsiteX3" fmla="*/ 1189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41 h 10000"/>
                <a:gd name="connsiteX2" fmla="*/ 8811 w 10000"/>
                <a:gd name="connsiteY2" fmla="*/ 10000 h 10000"/>
                <a:gd name="connsiteX3" fmla="*/ 1189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41 h 10000"/>
                <a:gd name="connsiteX2" fmla="*/ 8811 w 10000"/>
                <a:gd name="connsiteY2" fmla="*/ 10000 h 10000"/>
                <a:gd name="connsiteX3" fmla="*/ 1189 w 10000"/>
                <a:gd name="connsiteY3" fmla="*/ 10000 h 10000"/>
                <a:gd name="connsiteX4" fmla="*/ 0 w 10000"/>
                <a:gd name="connsiteY4" fmla="*/ 0 h 10000"/>
                <a:gd name="connsiteX0" fmla="*/ 0 w 8924"/>
                <a:gd name="connsiteY0" fmla="*/ 0 h 10000"/>
                <a:gd name="connsiteX1" fmla="*/ 8924 w 8924"/>
                <a:gd name="connsiteY1" fmla="*/ 737 h 10000"/>
                <a:gd name="connsiteX2" fmla="*/ 8811 w 8924"/>
                <a:gd name="connsiteY2" fmla="*/ 10000 h 10000"/>
                <a:gd name="connsiteX3" fmla="*/ 1189 w 8924"/>
                <a:gd name="connsiteY3" fmla="*/ 10000 h 10000"/>
                <a:gd name="connsiteX4" fmla="*/ 0 w 8924"/>
                <a:gd name="connsiteY4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924" h="10000">
                  <a:moveTo>
                    <a:pt x="0" y="0"/>
                  </a:moveTo>
                  <a:cubicBezTo>
                    <a:pt x="3529" y="2103"/>
                    <a:pt x="5591" y="723"/>
                    <a:pt x="8924" y="737"/>
                  </a:cubicBezTo>
                  <a:cubicBezTo>
                    <a:pt x="6571" y="3487"/>
                    <a:pt x="9207" y="6680"/>
                    <a:pt x="8811" y="10000"/>
                  </a:cubicBezTo>
                  <a:lnTo>
                    <a:pt x="1189" y="10000"/>
                  </a:lnTo>
                  <a:cubicBezTo>
                    <a:pt x="793" y="6667"/>
                    <a:pt x="2353" y="2890"/>
                    <a:pt x="0" y="0"/>
                  </a:cubicBezTo>
                  <a:close/>
                </a:path>
              </a:pathLst>
            </a:custGeom>
            <a:solidFill>
              <a:srgbClr val="E1506D"/>
            </a:solidFill>
            <a:ln w="38100">
              <a:solidFill>
                <a:srgbClr val="E1506D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7 Cadena" panose="02000503000000020004" pitchFamily="2" charset="0"/>
                  <a:ea typeface="+mn-ea"/>
                  <a:cs typeface="+mn-cs"/>
                </a:rPr>
                <a:t>9</a:t>
              </a: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5222" b="47000" l="5156" r="464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8444" b="47778"/>
            <a:stretch/>
          </p:blipFill>
          <p:spPr>
            <a:xfrm>
              <a:off x="134127" y="1796393"/>
              <a:ext cx="2319513" cy="2350813"/>
            </a:xfrm>
            <a:prstGeom prst="rect">
              <a:avLst/>
            </a:prstGeom>
          </p:spPr>
        </p:pic>
      </p:grpSp>
      <p:grpSp>
        <p:nvGrpSpPr>
          <p:cNvPr id="22" name="xanh"/>
          <p:cNvGrpSpPr/>
          <p:nvPr/>
        </p:nvGrpSpPr>
        <p:grpSpPr>
          <a:xfrm>
            <a:off x="582153" y="3609953"/>
            <a:ext cx="3639327" cy="2350813"/>
            <a:chOff x="582153" y="3609953"/>
            <a:chExt cx="3639327" cy="2350813"/>
          </a:xfrm>
        </p:grpSpPr>
        <p:sp>
          <p:nvSpPr>
            <p:cNvPr id="10" name="Flowchart: Manual Operation 7"/>
            <p:cNvSpPr/>
            <p:nvPr/>
          </p:nvSpPr>
          <p:spPr>
            <a:xfrm rot="5400000">
              <a:off x="2238716" y="3764279"/>
              <a:ext cx="1557605" cy="2407922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8000 w 10000"/>
                <a:gd name="connsiteY2" fmla="*/ 10000 h 10000"/>
                <a:gd name="connsiteX3" fmla="*/ 2000 w 10000"/>
                <a:gd name="connsiteY3" fmla="*/ 10000 h 10000"/>
                <a:gd name="connsiteX4" fmla="*/ 0 w 10000"/>
                <a:gd name="connsiteY4" fmla="*/ 0 h 10000"/>
                <a:gd name="connsiteX0" fmla="*/ 0 w 8936"/>
                <a:gd name="connsiteY0" fmla="*/ 690 h 10000"/>
                <a:gd name="connsiteX1" fmla="*/ 8936 w 8936"/>
                <a:gd name="connsiteY1" fmla="*/ 0 h 10000"/>
                <a:gd name="connsiteX2" fmla="*/ 6936 w 8936"/>
                <a:gd name="connsiteY2" fmla="*/ 10000 h 10000"/>
                <a:gd name="connsiteX3" fmla="*/ 936 w 8936"/>
                <a:gd name="connsiteY3" fmla="*/ 10000 h 10000"/>
                <a:gd name="connsiteX4" fmla="*/ 0 w 8936"/>
                <a:gd name="connsiteY4" fmla="*/ 690 h 10000"/>
                <a:gd name="connsiteX0" fmla="*/ 0 w 8809"/>
                <a:gd name="connsiteY0" fmla="*/ 0 h 9310"/>
                <a:gd name="connsiteX1" fmla="*/ 8809 w 8809"/>
                <a:gd name="connsiteY1" fmla="*/ 38 h 9310"/>
                <a:gd name="connsiteX2" fmla="*/ 7762 w 8809"/>
                <a:gd name="connsiteY2" fmla="*/ 9310 h 9310"/>
                <a:gd name="connsiteX3" fmla="*/ 1047 w 8809"/>
                <a:gd name="connsiteY3" fmla="*/ 9310 h 9310"/>
                <a:gd name="connsiteX4" fmla="*/ 0 w 8809"/>
                <a:gd name="connsiteY4" fmla="*/ 0 h 9310"/>
                <a:gd name="connsiteX0" fmla="*/ 0 w 10000"/>
                <a:gd name="connsiteY0" fmla="*/ 0 h 10000"/>
                <a:gd name="connsiteX1" fmla="*/ 10000 w 10000"/>
                <a:gd name="connsiteY1" fmla="*/ 41 h 10000"/>
                <a:gd name="connsiteX2" fmla="*/ 8811 w 10000"/>
                <a:gd name="connsiteY2" fmla="*/ 10000 h 10000"/>
                <a:gd name="connsiteX3" fmla="*/ 1189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41 h 10000"/>
                <a:gd name="connsiteX2" fmla="*/ 8811 w 10000"/>
                <a:gd name="connsiteY2" fmla="*/ 10000 h 10000"/>
                <a:gd name="connsiteX3" fmla="*/ 1189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41 h 10000"/>
                <a:gd name="connsiteX2" fmla="*/ 8811 w 10000"/>
                <a:gd name="connsiteY2" fmla="*/ 10000 h 10000"/>
                <a:gd name="connsiteX3" fmla="*/ 1189 w 10000"/>
                <a:gd name="connsiteY3" fmla="*/ 10000 h 10000"/>
                <a:gd name="connsiteX4" fmla="*/ 0 w 10000"/>
                <a:gd name="connsiteY4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00" h="10000">
                  <a:moveTo>
                    <a:pt x="0" y="0"/>
                  </a:moveTo>
                  <a:cubicBezTo>
                    <a:pt x="3333" y="14"/>
                    <a:pt x="6765" y="1862"/>
                    <a:pt x="10000" y="41"/>
                  </a:cubicBezTo>
                  <a:cubicBezTo>
                    <a:pt x="8626" y="6779"/>
                    <a:pt x="9207" y="6680"/>
                    <a:pt x="8811" y="10000"/>
                  </a:cubicBezTo>
                  <a:lnTo>
                    <a:pt x="1189" y="10000"/>
                  </a:lnTo>
                  <a:cubicBezTo>
                    <a:pt x="793" y="6667"/>
                    <a:pt x="1961" y="2194"/>
                    <a:pt x="0" y="0"/>
                  </a:cubicBezTo>
                  <a:close/>
                </a:path>
              </a:pathLst>
            </a:custGeom>
            <a:solidFill>
              <a:srgbClr val="4DE5D9"/>
            </a:solidFill>
            <a:ln w="38100">
              <a:solidFill>
                <a:srgbClr val="4DE5D9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#9Slide07 Cadena" panose="02000503000000020004" pitchFamily="2" charset="0"/>
                  <a:ea typeface="+mn-ea"/>
                  <a:cs typeface="+mn-cs"/>
                </a:rPr>
                <a:t>12</a:t>
              </a:r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5152" b="46970" l="52213" r="93147">
                          <a14:foregroundMark x1="74166" y1="39636" x2="82656" y2="33879"/>
                          <a14:foregroundMark x1="72832" y1="36242" x2="82656" y2="31515"/>
                          <a14:foregroundMark x1="59976" y1="19030" x2="76531" y2="20000"/>
                          <a14:foregroundMark x1="72832" y1="16970" x2="76895" y2="20000"/>
                          <a14:foregroundMark x1="62644" y1="29818" x2="58581" y2="31212"/>
                          <a14:foregroundMark x1="60279" y1="27152" x2="72468" y2="19030"/>
                          <a14:foregroundMark x1="63372" y1="23758" x2="58581" y2="28121"/>
                          <a14:foregroundMark x1="65009" y1="28485" x2="60279" y2="31212"/>
                          <a14:foregroundMark x1="63372" y1="34909" x2="68405" y2="40667"/>
                          <a14:foregroundMark x1="64706" y1="33879" x2="72165" y2="37636"/>
                          <a14:foregroundMark x1="82656" y1="19030" x2="83020" y2="30485"/>
                          <a14:foregroundMark x1="78896" y1="19030" x2="79624" y2="29515"/>
                          <a14:foregroundMark x1="84657" y1="22727" x2="86052" y2="25091"/>
                          <a14:foregroundMark x1="77562" y1="26788" x2="77259" y2="31212"/>
                          <a14:foregroundMark x1="75197" y1="21394" x2="78229" y2="26424"/>
                          <a14:foregroundMark x1="76228" y1="18000" x2="70103" y2="15636"/>
                          <a14:foregroundMark x1="74833" y1="15939" x2="77926" y2="17636"/>
                          <a14:foregroundMark x1="60279" y1="20000" x2="67435" y2="206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571" r="344" b="47778"/>
            <a:stretch/>
          </p:blipFill>
          <p:spPr>
            <a:xfrm>
              <a:off x="582153" y="3609953"/>
              <a:ext cx="2118360" cy="2350813"/>
            </a:xfrm>
            <a:prstGeom prst="rect">
              <a:avLst/>
            </a:prstGeom>
          </p:spPr>
        </p:pic>
      </p:grpSp>
      <p:grpSp>
        <p:nvGrpSpPr>
          <p:cNvPr id="20" name="socola"/>
          <p:cNvGrpSpPr/>
          <p:nvPr/>
        </p:nvGrpSpPr>
        <p:grpSpPr>
          <a:xfrm>
            <a:off x="5117607" y="2179194"/>
            <a:ext cx="4149054" cy="1828800"/>
            <a:chOff x="5117607" y="2179194"/>
            <a:chExt cx="4149054" cy="1828800"/>
          </a:xfrm>
        </p:grpSpPr>
        <p:sp>
          <p:nvSpPr>
            <p:cNvPr id="12" name="Flowchart: Manual Operation 7"/>
            <p:cNvSpPr/>
            <p:nvPr/>
          </p:nvSpPr>
          <p:spPr>
            <a:xfrm rot="16200000" flipH="1">
              <a:off x="5585248" y="1816622"/>
              <a:ext cx="1588134" cy="2523416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8000 w 10000"/>
                <a:gd name="connsiteY2" fmla="*/ 10000 h 10000"/>
                <a:gd name="connsiteX3" fmla="*/ 2000 w 10000"/>
                <a:gd name="connsiteY3" fmla="*/ 10000 h 10000"/>
                <a:gd name="connsiteX4" fmla="*/ 0 w 10000"/>
                <a:gd name="connsiteY4" fmla="*/ 0 h 10000"/>
                <a:gd name="connsiteX0" fmla="*/ 0 w 8936"/>
                <a:gd name="connsiteY0" fmla="*/ 690 h 10000"/>
                <a:gd name="connsiteX1" fmla="*/ 8936 w 8936"/>
                <a:gd name="connsiteY1" fmla="*/ 0 h 10000"/>
                <a:gd name="connsiteX2" fmla="*/ 6936 w 8936"/>
                <a:gd name="connsiteY2" fmla="*/ 10000 h 10000"/>
                <a:gd name="connsiteX3" fmla="*/ 936 w 8936"/>
                <a:gd name="connsiteY3" fmla="*/ 10000 h 10000"/>
                <a:gd name="connsiteX4" fmla="*/ 0 w 8936"/>
                <a:gd name="connsiteY4" fmla="*/ 690 h 10000"/>
                <a:gd name="connsiteX0" fmla="*/ 0 w 8809"/>
                <a:gd name="connsiteY0" fmla="*/ 0 h 9310"/>
                <a:gd name="connsiteX1" fmla="*/ 8809 w 8809"/>
                <a:gd name="connsiteY1" fmla="*/ 38 h 9310"/>
                <a:gd name="connsiteX2" fmla="*/ 7762 w 8809"/>
                <a:gd name="connsiteY2" fmla="*/ 9310 h 9310"/>
                <a:gd name="connsiteX3" fmla="*/ 1047 w 8809"/>
                <a:gd name="connsiteY3" fmla="*/ 9310 h 9310"/>
                <a:gd name="connsiteX4" fmla="*/ 0 w 8809"/>
                <a:gd name="connsiteY4" fmla="*/ 0 h 9310"/>
                <a:gd name="connsiteX0" fmla="*/ 0 w 10196"/>
                <a:gd name="connsiteY0" fmla="*/ 0 h 10000"/>
                <a:gd name="connsiteX1" fmla="*/ 10196 w 10196"/>
                <a:gd name="connsiteY1" fmla="*/ 41 h 10000"/>
                <a:gd name="connsiteX2" fmla="*/ 9007 w 10196"/>
                <a:gd name="connsiteY2" fmla="*/ 10000 h 10000"/>
                <a:gd name="connsiteX3" fmla="*/ 1385 w 10196"/>
                <a:gd name="connsiteY3" fmla="*/ 10000 h 10000"/>
                <a:gd name="connsiteX4" fmla="*/ 0 w 10196"/>
                <a:gd name="connsiteY4" fmla="*/ 0 h 10000"/>
                <a:gd name="connsiteX0" fmla="*/ 0 w 10196"/>
                <a:gd name="connsiteY0" fmla="*/ 0 h 10000"/>
                <a:gd name="connsiteX1" fmla="*/ 10196 w 10196"/>
                <a:gd name="connsiteY1" fmla="*/ 41 h 10000"/>
                <a:gd name="connsiteX2" fmla="*/ 9007 w 10196"/>
                <a:gd name="connsiteY2" fmla="*/ 10000 h 10000"/>
                <a:gd name="connsiteX3" fmla="*/ 1385 w 10196"/>
                <a:gd name="connsiteY3" fmla="*/ 10000 h 10000"/>
                <a:gd name="connsiteX4" fmla="*/ 0 w 10196"/>
                <a:gd name="connsiteY4" fmla="*/ 0 h 10000"/>
                <a:gd name="connsiteX0" fmla="*/ 0 w 10196"/>
                <a:gd name="connsiteY0" fmla="*/ 0 h 10000"/>
                <a:gd name="connsiteX1" fmla="*/ 10196 w 10196"/>
                <a:gd name="connsiteY1" fmla="*/ 41 h 10000"/>
                <a:gd name="connsiteX2" fmla="*/ 9007 w 10196"/>
                <a:gd name="connsiteY2" fmla="*/ 10000 h 10000"/>
                <a:gd name="connsiteX3" fmla="*/ 1385 w 10196"/>
                <a:gd name="connsiteY3" fmla="*/ 10000 h 10000"/>
                <a:gd name="connsiteX4" fmla="*/ 0 w 10196"/>
                <a:gd name="connsiteY4" fmla="*/ 0 h 10000"/>
                <a:gd name="connsiteX0" fmla="*/ 0 w 10196"/>
                <a:gd name="connsiteY0" fmla="*/ 0 h 10000"/>
                <a:gd name="connsiteX1" fmla="*/ 10196 w 10196"/>
                <a:gd name="connsiteY1" fmla="*/ 41 h 10000"/>
                <a:gd name="connsiteX2" fmla="*/ 9007 w 10196"/>
                <a:gd name="connsiteY2" fmla="*/ 10000 h 10000"/>
                <a:gd name="connsiteX3" fmla="*/ 1385 w 10196"/>
                <a:gd name="connsiteY3" fmla="*/ 10000 h 10000"/>
                <a:gd name="connsiteX4" fmla="*/ 0 w 10196"/>
                <a:gd name="connsiteY4" fmla="*/ 0 h 10000"/>
                <a:gd name="connsiteX0" fmla="*/ 0 w 10196"/>
                <a:gd name="connsiteY0" fmla="*/ 0 h 10000"/>
                <a:gd name="connsiteX1" fmla="*/ 10196 w 10196"/>
                <a:gd name="connsiteY1" fmla="*/ 41 h 10000"/>
                <a:gd name="connsiteX2" fmla="*/ 9007 w 10196"/>
                <a:gd name="connsiteY2" fmla="*/ 10000 h 10000"/>
                <a:gd name="connsiteX3" fmla="*/ 1385 w 10196"/>
                <a:gd name="connsiteY3" fmla="*/ 10000 h 10000"/>
                <a:gd name="connsiteX4" fmla="*/ 0 w 10196"/>
                <a:gd name="connsiteY4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196" h="10000">
                  <a:moveTo>
                    <a:pt x="0" y="0"/>
                  </a:moveTo>
                  <a:cubicBezTo>
                    <a:pt x="3203" y="980"/>
                    <a:pt x="5036" y="1174"/>
                    <a:pt x="10196" y="41"/>
                  </a:cubicBezTo>
                  <a:cubicBezTo>
                    <a:pt x="7158" y="1791"/>
                    <a:pt x="9403" y="6680"/>
                    <a:pt x="9007" y="10000"/>
                  </a:cubicBezTo>
                  <a:lnTo>
                    <a:pt x="1385" y="10000"/>
                  </a:lnTo>
                  <a:cubicBezTo>
                    <a:pt x="923" y="6667"/>
                    <a:pt x="1636" y="5266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 w="38100">
              <a:solidFill>
                <a:schemeClr val="accent2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7 Cadena" panose="02000503000000020004" pitchFamily="2" charset="0"/>
                  <a:ea typeface="+mn-ea"/>
                  <a:cs typeface="+mn-cs"/>
                </a:rPr>
                <a:t>1</a:t>
              </a:r>
              <a:r>
                <a:rPr kumimoji="0" lang="vi-VN" sz="7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7 Cadena" panose="02000503000000020004" pitchFamily="2" charset="0"/>
                  <a:ea typeface="+mn-ea"/>
                  <a:cs typeface="+mn-cs"/>
                </a:rPr>
                <a:t>0</a:t>
              </a:r>
              <a:endPara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Cadena" panose="02000503000000020004" pitchFamily="2" charset="0"/>
                <a:ea typeface="+mn-ea"/>
                <a:cs typeface="+mn-cs"/>
              </a:endParaRP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51576" b="92182" l="52153" r="93087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571" t="53626" r="344" b="5748"/>
            <a:stretch/>
          </p:blipFill>
          <p:spPr>
            <a:xfrm>
              <a:off x="7148301" y="2179194"/>
              <a:ext cx="2118360" cy="1828800"/>
            </a:xfrm>
            <a:prstGeom prst="rect">
              <a:avLst/>
            </a:prstGeom>
          </p:spPr>
        </p:pic>
      </p:grpSp>
      <p:grpSp>
        <p:nvGrpSpPr>
          <p:cNvPr id="21" name="vàng"/>
          <p:cNvGrpSpPr/>
          <p:nvPr/>
        </p:nvGrpSpPr>
        <p:grpSpPr>
          <a:xfrm>
            <a:off x="5127953" y="3983571"/>
            <a:ext cx="3628288" cy="2057400"/>
            <a:chOff x="5127953" y="3983571"/>
            <a:chExt cx="3628288" cy="2057400"/>
          </a:xfrm>
        </p:grpSpPr>
        <p:sp>
          <p:nvSpPr>
            <p:cNvPr id="14" name="Flowchart: Manual Operation 7"/>
            <p:cNvSpPr/>
            <p:nvPr/>
          </p:nvSpPr>
          <p:spPr>
            <a:xfrm rot="16200000" flipH="1">
              <a:off x="5659033" y="3763112"/>
              <a:ext cx="1450909" cy="2513070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8000 w 10000"/>
                <a:gd name="connsiteY2" fmla="*/ 10000 h 10000"/>
                <a:gd name="connsiteX3" fmla="*/ 2000 w 10000"/>
                <a:gd name="connsiteY3" fmla="*/ 10000 h 10000"/>
                <a:gd name="connsiteX4" fmla="*/ 0 w 10000"/>
                <a:gd name="connsiteY4" fmla="*/ 0 h 10000"/>
                <a:gd name="connsiteX0" fmla="*/ 0 w 8936"/>
                <a:gd name="connsiteY0" fmla="*/ 690 h 10000"/>
                <a:gd name="connsiteX1" fmla="*/ 8936 w 8936"/>
                <a:gd name="connsiteY1" fmla="*/ 0 h 10000"/>
                <a:gd name="connsiteX2" fmla="*/ 6936 w 8936"/>
                <a:gd name="connsiteY2" fmla="*/ 10000 h 10000"/>
                <a:gd name="connsiteX3" fmla="*/ 936 w 8936"/>
                <a:gd name="connsiteY3" fmla="*/ 10000 h 10000"/>
                <a:gd name="connsiteX4" fmla="*/ 0 w 8936"/>
                <a:gd name="connsiteY4" fmla="*/ 690 h 10000"/>
                <a:gd name="connsiteX0" fmla="*/ 0 w 8809"/>
                <a:gd name="connsiteY0" fmla="*/ 0 h 9310"/>
                <a:gd name="connsiteX1" fmla="*/ 8809 w 8809"/>
                <a:gd name="connsiteY1" fmla="*/ 38 h 9310"/>
                <a:gd name="connsiteX2" fmla="*/ 7762 w 8809"/>
                <a:gd name="connsiteY2" fmla="*/ 9310 h 9310"/>
                <a:gd name="connsiteX3" fmla="*/ 1047 w 8809"/>
                <a:gd name="connsiteY3" fmla="*/ 9310 h 9310"/>
                <a:gd name="connsiteX4" fmla="*/ 0 w 8809"/>
                <a:gd name="connsiteY4" fmla="*/ 0 h 9310"/>
                <a:gd name="connsiteX0" fmla="*/ 0 w 10000"/>
                <a:gd name="connsiteY0" fmla="*/ 0 h 10000"/>
                <a:gd name="connsiteX1" fmla="*/ 10000 w 10000"/>
                <a:gd name="connsiteY1" fmla="*/ 41 h 10000"/>
                <a:gd name="connsiteX2" fmla="*/ 8811 w 10000"/>
                <a:gd name="connsiteY2" fmla="*/ 10000 h 10000"/>
                <a:gd name="connsiteX3" fmla="*/ 1189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41 h 10000"/>
                <a:gd name="connsiteX2" fmla="*/ 8811 w 10000"/>
                <a:gd name="connsiteY2" fmla="*/ 10000 h 10000"/>
                <a:gd name="connsiteX3" fmla="*/ 1189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41 h 10000"/>
                <a:gd name="connsiteX2" fmla="*/ 8811 w 10000"/>
                <a:gd name="connsiteY2" fmla="*/ 10000 h 10000"/>
                <a:gd name="connsiteX3" fmla="*/ 1189 w 10000"/>
                <a:gd name="connsiteY3" fmla="*/ 10000 h 10000"/>
                <a:gd name="connsiteX4" fmla="*/ 0 w 10000"/>
                <a:gd name="connsiteY4" fmla="*/ 0 h 10000"/>
                <a:gd name="connsiteX0" fmla="*/ 0 w 9315"/>
                <a:gd name="connsiteY0" fmla="*/ 261 h 9959"/>
                <a:gd name="connsiteX1" fmla="*/ 9315 w 9315"/>
                <a:gd name="connsiteY1" fmla="*/ 0 h 9959"/>
                <a:gd name="connsiteX2" fmla="*/ 8126 w 9315"/>
                <a:gd name="connsiteY2" fmla="*/ 9959 h 9959"/>
                <a:gd name="connsiteX3" fmla="*/ 504 w 9315"/>
                <a:gd name="connsiteY3" fmla="*/ 9959 h 9959"/>
                <a:gd name="connsiteX4" fmla="*/ 0 w 9315"/>
                <a:gd name="connsiteY4" fmla="*/ 261 h 9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315" h="9959">
                  <a:moveTo>
                    <a:pt x="0" y="261"/>
                  </a:moveTo>
                  <a:cubicBezTo>
                    <a:pt x="3333" y="275"/>
                    <a:pt x="5199" y="1315"/>
                    <a:pt x="9315" y="0"/>
                  </a:cubicBezTo>
                  <a:cubicBezTo>
                    <a:pt x="7060" y="2112"/>
                    <a:pt x="8522" y="6639"/>
                    <a:pt x="8126" y="9959"/>
                  </a:cubicBezTo>
                  <a:lnTo>
                    <a:pt x="504" y="9959"/>
                  </a:lnTo>
                  <a:cubicBezTo>
                    <a:pt x="108" y="6626"/>
                    <a:pt x="1766" y="2447"/>
                    <a:pt x="0" y="261"/>
                  </a:cubicBezTo>
                  <a:close/>
                </a:path>
              </a:pathLst>
            </a:custGeom>
            <a:solidFill>
              <a:srgbClr val="FFC000"/>
            </a:solidFill>
            <a:ln w="38100">
              <a:solidFill>
                <a:srgbClr val="FFC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#9Slide07 Cadena" panose="02000503000000020004" pitchFamily="2" charset="0"/>
                  <a:ea typeface="+mn-ea"/>
                  <a:cs typeface="+mn-cs"/>
                </a:rPr>
                <a:t>18</a:t>
              </a:r>
            </a:p>
          </p:txBody>
        </p:sp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63069" b="96180" l="66465" r="97999">
                          <a14:foregroundMark x1="73075" y1="78169" x2="72408" y2="69739"/>
                          <a14:foregroundMark x1="79018" y1="70406" x2="84961" y2="73075"/>
                          <a14:foregroundMark x1="79260" y1="67981" x2="80594" y2="67132"/>
                          <a14:foregroundMark x1="70649" y1="82110" x2="70649" y2="8144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342" t="61810" r="883" b="-221"/>
            <a:stretch/>
          </p:blipFill>
          <p:spPr>
            <a:xfrm>
              <a:off x="6947148" y="3983571"/>
              <a:ext cx="1809093" cy="2057400"/>
            </a:xfrm>
            <a:prstGeom prst="rect">
              <a:avLst/>
            </a:prstGeom>
          </p:spPr>
        </p:pic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6367" b="96847" l="9947" r="92285">
                        <a14:foregroundMark x1="48423" y1="39115" x2="51237" y2="36204"/>
                        <a14:backgroundMark x1="39107" y1="20437" x2="26977" y2="32929"/>
                        <a14:backgroundMark x1="73071" y1="67071" x2="72441" y2="73863"/>
                        <a14:backgroundMark x1="59437" y1="87144" x2="60941" y2="886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0511" y="3268454"/>
            <a:ext cx="4642108" cy="371350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380602" y="922571"/>
            <a:ext cx="7139035" cy="3926164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50" y="3887763"/>
            <a:ext cx="1968252" cy="1968252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0602" y="4067929"/>
            <a:ext cx="1992621" cy="199262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8919" y="2088730"/>
            <a:ext cx="1799033" cy="1799033"/>
          </a:xfrm>
          <a:prstGeom prst="rect">
            <a:avLst/>
          </a:prstGeom>
        </p:spPr>
      </p:pic>
      <p:grpSp>
        <p:nvGrpSpPr>
          <p:cNvPr id="30" name="Group 29"/>
          <p:cNvGrpSpPr/>
          <p:nvPr/>
        </p:nvGrpSpPr>
        <p:grpSpPr>
          <a:xfrm>
            <a:off x="-2885259" y="6650532"/>
            <a:ext cx="6984816" cy="4725250"/>
            <a:chOff x="-2885259" y="6650532"/>
            <a:chExt cx="6984816" cy="4725250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51576" b="92182" l="52153" r="93087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571" t="53626" r="344" b="5748"/>
            <a:stretch/>
          </p:blipFill>
          <p:spPr>
            <a:xfrm>
              <a:off x="-2885259" y="6650532"/>
              <a:ext cx="5071501" cy="4378274"/>
            </a:xfrm>
            <a:prstGeom prst="rect">
              <a:avLst/>
            </a:prstGeom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72443" y="8403982"/>
              <a:ext cx="4572000" cy="2971800"/>
            </a:xfrm>
            <a:prstGeom prst="rect">
              <a:avLst/>
            </a:prstGeom>
          </p:spPr>
        </p:pic>
      </p:grpSp>
      <p:sp>
        <p:nvSpPr>
          <p:cNvPr id="31" name="TextBox 30"/>
          <p:cNvSpPr txBox="1"/>
          <p:nvPr/>
        </p:nvSpPr>
        <p:spPr>
          <a:xfrm>
            <a:off x="975360" y="688397"/>
            <a:ext cx="7208520" cy="110799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  <a:prstDash val="lgDash"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#9Slide07 IcielPony" panose="02000000000000000000" pitchFamily="2" charset="0"/>
                <a:ea typeface="+mn-ea"/>
                <a:cs typeface="+mn-cs"/>
              </a:rPr>
              <a:t>Câu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#9Slide07 IcielPony" panose="02000000000000000000" pitchFamily="2" charset="0"/>
                <a:ea typeface="+mn-ea"/>
                <a:cs typeface="+mn-cs"/>
              </a:rPr>
              <a:t> 1: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IcielPony" panose="02000000000000000000" pitchFamily="2" charset="0"/>
                <a:ea typeface="+mn-ea"/>
                <a:cs typeface="+mn-cs"/>
              </a:rPr>
              <a:t>	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#9Slide07 IcielPony" panose="02000000000000000000" pitchFamily="2" charset="0"/>
                <a:ea typeface="+mn-ea"/>
                <a:cs typeface="+mn-cs"/>
              </a:rPr>
              <a:t>  </a:t>
            </a:r>
            <a:r>
              <a:rPr kumimoji="0" lang="vi-VN" sz="66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#9Slide07 IcielPony" panose="02000000000000000000" pitchFamily="2" charset="0"/>
                <a:ea typeface="+mn-ea"/>
                <a:cs typeface="+mn-cs"/>
              </a:rPr>
              <a:t>2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#9Slide07 IcielPony" panose="02000000000000000000" pitchFamily="2" charset="0"/>
                <a:ea typeface="+mn-ea"/>
                <a:cs typeface="+mn-cs"/>
              </a:rPr>
              <a:t> x 5 = ?</a:t>
            </a:r>
          </a:p>
        </p:txBody>
      </p:sp>
    </p:spTree>
    <p:extLst>
      <p:ext uri="{BB962C8B-B14F-4D97-AF65-F5344CB8AC3E}">
        <p14:creationId xmlns:p14="http://schemas.microsoft.com/office/powerpoint/2010/main" val="11182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3.7037E-7 L 0.35729 -0.70417 " pathEditMode="relative" rAng="0" ptsTypes="AA">
                                      <p:cBhvr>
                                        <p:cTn id="7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65" y="-3520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2" grpId="0" animBg="1"/>
      <p:bldP spid="3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89560" y="375196"/>
            <a:ext cx="10927080" cy="5928360"/>
          </a:xfrm>
          <a:prstGeom prst="rect">
            <a:avLst/>
          </a:prstGeom>
          <a:solidFill>
            <a:schemeClr val="tx1">
              <a:lumMod val="75000"/>
              <a:lumOff val="25000"/>
              <a:alpha val="89000"/>
            </a:schemeClr>
          </a:solidFill>
          <a:ln w="28575">
            <a:solidFill>
              <a:schemeClr val="bg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3" name="hồng"/>
          <p:cNvGrpSpPr/>
          <p:nvPr/>
        </p:nvGrpSpPr>
        <p:grpSpPr>
          <a:xfrm>
            <a:off x="134127" y="1796393"/>
            <a:ext cx="4087353" cy="2350813"/>
            <a:chOff x="134127" y="1796393"/>
            <a:chExt cx="4087353" cy="2350813"/>
          </a:xfrm>
        </p:grpSpPr>
        <p:sp>
          <p:nvSpPr>
            <p:cNvPr id="8" name="Flowchart: Manual Operation 7"/>
            <p:cNvSpPr/>
            <p:nvPr/>
          </p:nvSpPr>
          <p:spPr>
            <a:xfrm rot="5400000">
              <a:off x="2322516" y="1777044"/>
              <a:ext cx="1390007" cy="2407921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8000 w 10000"/>
                <a:gd name="connsiteY2" fmla="*/ 10000 h 10000"/>
                <a:gd name="connsiteX3" fmla="*/ 2000 w 10000"/>
                <a:gd name="connsiteY3" fmla="*/ 10000 h 10000"/>
                <a:gd name="connsiteX4" fmla="*/ 0 w 10000"/>
                <a:gd name="connsiteY4" fmla="*/ 0 h 10000"/>
                <a:gd name="connsiteX0" fmla="*/ 0 w 8936"/>
                <a:gd name="connsiteY0" fmla="*/ 690 h 10000"/>
                <a:gd name="connsiteX1" fmla="*/ 8936 w 8936"/>
                <a:gd name="connsiteY1" fmla="*/ 0 h 10000"/>
                <a:gd name="connsiteX2" fmla="*/ 6936 w 8936"/>
                <a:gd name="connsiteY2" fmla="*/ 10000 h 10000"/>
                <a:gd name="connsiteX3" fmla="*/ 936 w 8936"/>
                <a:gd name="connsiteY3" fmla="*/ 10000 h 10000"/>
                <a:gd name="connsiteX4" fmla="*/ 0 w 8936"/>
                <a:gd name="connsiteY4" fmla="*/ 690 h 10000"/>
                <a:gd name="connsiteX0" fmla="*/ 0 w 8809"/>
                <a:gd name="connsiteY0" fmla="*/ 0 h 9310"/>
                <a:gd name="connsiteX1" fmla="*/ 8809 w 8809"/>
                <a:gd name="connsiteY1" fmla="*/ 38 h 9310"/>
                <a:gd name="connsiteX2" fmla="*/ 7762 w 8809"/>
                <a:gd name="connsiteY2" fmla="*/ 9310 h 9310"/>
                <a:gd name="connsiteX3" fmla="*/ 1047 w 8809"/>
                <a:gd name="connsiteY3" fmla="*/ 9310 h 9310"/>
                <a:gd name="connsiteX4" fmla="*/ 0 w 8809"/>
                <a:gd name="connsiteY4" fmla="*/ 0 h 9310"/>
                <a:gd name="connsiteX0" fmla="*/ 0 w 10000"/>
                <a:gd name="connsiteY0" fmla="*/ 0 h 10000"/>
                <a:gd name="connsiteX1" fmla="*/ 10000 w 10000"/>
                <a:gd name="connsiteY1" fmla="*/ 41 h 10000"/>
                <a:gd name="connsiteX2" fmla="*/ 8811 w 10000"/>
                <a:gd name="connsiteY2" fmla="*/ 10000 h 10000"/>
                <a:gd name="connsiteX3" fmla="*/ 1189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41 h 10000"/>
                <a:gd name="connsiteX2" fmla="*/ 8811 w 10000"/>
                <a:gd name="connsiteY2" fmla="*/ 10000 h 10000"/>
                <a:gd name="connsiteX3" fmla="*/ 1189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41 h 10000"/>
                <a:gd name="connsiteX2" fmla="*/ 8811 w 10000"/>
                <a:gd name="connsiteY2" fmla="*/ 10000 h 10000"/>
                <a:gd name="connsiteX3" fmla="*/ 1189 w 10000"/>
                <a:gd name="connsiteY3" fmla="*/ 10000 h 10000"/>
                <a:gd name="connsiteX4" fmla="*/ 0 w 10000"/>
                <a:gd name="connsiteY4" fmla="*/ 0 h 10000"/>
                <a:gd name="connsiteX0" fmla="*/ 0 w 8924"/>
                <a:gd name="connsiteY0" fmla="*/ 0 h 10000"/>
                <a:gd name="connsiteX1" fmla="*/ 8924 w 8924"/>
                <a:gd name="connsiteY1" fmla="*/ 737 h 10000"/>
                <a:gd name="connsiteX2" fmla="*/ 8811 w 8924"/>
                <a:gd name="connsiteY2" fmla="*/ 10000 h 10000"/>
                <a:gd name="connsiteX3" fmla="*/ 1189 w 8924"/>
                <a:gd name="connsiteY3" fmla="*/ 10000 h 10000"/>
                <a:gd name="connsiteX4" fmla="*/ 0 w 8924"/>
                <a:gd name="connsiteY4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924" h="10000">
                  <a:moveTo>
                    <a:pt x="0" y="0"/>
                  </a:moveTo>
                  <a:cubicBezTo>
                    <a:pt x="3529" y="2103"/>
                    <a:pt x="5591" y="723"/>
                    <a:pt x="8924" y="737"/>
                  </a:cubicBezTo>
                  <a:cubicBezTo>
                    <a:pt x="6571" y="3487"/>
                    <a:pt x="9207" y="6680"/>
                    <a:pt x="8811" y="10000"/>
                  </a:cubicBezTo>
                  <a:lnTo>
                    <a:pt x="1189" y="10000"/>
                  </a:lnTo>
                  <a:cubicBezTo>
                    <a:pt x="793" y="6667"/>
                    <a:pt x="2353" y="2890"/>
                    <a:pt x="0" y="0"/>
                  </a:cubicBezTo>
                  <a:close/>
                </a:path>
              </a:pathLst>
            </a:custGeom>
            <a:solidFill>
              <a:srgbClr val="E1506D"/>
            </a:solidFill>
            <a:ln w="38100">
              <a:solidFill>
                <a:srgbClr val="E1506D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7 Cadena" panose="02000503000000020004" pitchFamily="2" charset="0"/>
                  <a:ea typeface="+mn-ea"/>
                  <a:cs typeface="+mn-cs"/>
                </a:rPr>
                <a:t>9</a:t>
              </a: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5222" b="47000" l="5156" r="464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8444" b="47778"/>
            <a:stretch/>
          </p:blipFill>
          <p:spPr>
            <a:xfrm>
              <a:off x="134127" y="1796393"/>
              <a:ext cx="2319513" cy="2350813"/>
            </a:xfrm>
            <a:prstGeom prst="rect">
              <a:avLst/>
            </a:prstGeom>
          </p:spPr>
        </p:pic>
      </p:grpSp>
      <p:grpSp>
        <p:nvGrpSpPr>
          <p:cNvPr id="22" name="xanh"/>
          <p:cNvGrpSpPr/>
          <p:nvPr/>
        </p:nvGrpSpPr>
        <p:grpSpPr>
          <a:xfrm>
            <a:off x="582153" y="3609953"/>
            <a:ext cx="3639327" cy="2350813"/>
            <a:chOff x="582153" y="3609953"/>
            <a:chExt cx="3639327" cy="2350813"/>
          </a:xfrm>
        </p:grpSpPr>
        <p:sp>
          <p:nvSpPr>
            <p:cNvPr id="10" name="Flowchart: Manual Operation 7"/>
            <p:cNvSpPr/>
            <p:nvPr/>
          </p:nvSpPr>
          <p:spPr>
            <a:xfrm rot="5400000">
              <a:off x="2238716" y="3764279"/>
              <a:ext cx="1557605" cy="2407922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8000 w 10000"/>
                <a:gd name="connsiteY2" fmla="*/ 10000 h 10000"/>
                <a:gd name="connsiteX3" fmla="*/ 2000 w 10000"/>
                <a:gd name="connsiteY3" fmla="*/ 10000 h 10000"/>
                <a:gd name="connsiteX4" fmla="*/ 0 w 10000"/>
                <a:gd name="connsiteY4" fmla="*/ 0 h 10000"/>
                <a:gd name="connsiteX0" fmla="*/ 0 w 8936"/>
                <a:gd name="connsiteY0" fmla="*/ 690 h 10000"/>
                <a:gd name="connsiteX1" fmla="*/ 8936 w 8936"/>
                <a:gd name="connsiteY1" fmla="*/ 0 h 10000"/>
                <a:gd name="connsiteX2" fmla="*/ 6936 w 8936"/>
                <a:gd name="connsiteY2" fmla="*/ 10000 h 10000"/>
                <a:gd name="connsiteX3" fmla="*/ 936 w 8936"/>
                <a:gd name="connsiteY3" fmla="*/ 10000 h 10000"/>
                <a:gd name="connsiteX4" fmla="*/ 0 w 8936"/>
                <a:gd name="connsiteY4" fmla="*/ 690 h 10000"/>
                <a:gd name="connsiteX0" fmla="*/ 0 w 8809"/>
                <a:gd name="connsiteY0" fmla="*/ 0 h 9310"/>
                <a:gd name="connsiteX1" fmla="*/ 8809 w 8809"/>
                <a:gd name="connsiteY1" fmla="*/ 38 h 9310"/>
                <a:gd name="connsiteX2" fmla="*/ 7762 w 8809"/>
                <a:gd name="connsiteY2" fmla="*/ 9310 h 9310"/>
                <a:gd name="connsiteX3" fmla="*/ 1047 w 8809"/>
                <a:gd name="connsiteY3" fmla="*/ 9310 h 9310"/>
                <a:gd name="connsiteX4" fmla="*/ 0 w 8809"/>
                <a:gd name="connsiteY4" fmla="*/ 0 h 9310"/>
                <a:gd name="connsiteX0" fmla="*/ 0 w 10000"/>
                <a:gd name="connsiteY0" fmla="*/ 0 h 10000"/>
                <a:gd name="connsiteX1" fmla="*/ 10000 w 10000"/>
                <a:gd name="connsiteY1" fmla="*/ 41 h 10000"/>
                <a:gd name="connsiteX2" fmla="*/ 8811 w 10000"/>
                <a:gd name="connsiteY2" fmla="*/ 10000 h 10000"/>
                <a:gd name="connsiteX3" fmla="*/ 1189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41 h 10000"/>
                <a:gd name="connsiteX2" fmla="*/ 8811 w 10000"/>
                <a:gd name="connsiteY2" fmla="*/ 10000 h 10000"/>
                <a:gd name="connsiteX3" fmla="*/ 1189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41 h 10000"/>
                <a:gd name="connsiteX2" fmla="*/ 8811 w 10000"/>
                <a:gd name="connsiteY2" fmla="*/ 10000 h 10000"/>
                <a:gd name="connsiteX3" fmla="*/ 1189 w 10000"/>
                <a:gd name="connsiteY3" fmla="*/ 10000 h 10000"/>
                <a:gd name="connsiteX4" fmla="*/ 0 w 10000"/>
                <a:gd name="connsiteY4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00" h="10000">
                  <a:moveTo>
                    <a:pt x="0" y="0"/>
                  </a:moveTo>
                  <a:cubicBezTo>
                    <a:pt x="3333" y="14"/>
                    <a:pt x="6765" y="1862"/>
                    <a:pt x="10000" y="41"/>
                  </a:cubicBezTo>
                  <a:cubicBezTo>
                    <a:pt x="8626" y="6779"/>
                    <a:pt x="9207" y="6680"/>
                    <a:pt x="8811" y="10000"/>
                  </a:cubicBezTo>
                  <a:lnTo>
                    <a:pt x="1189" y="10000"/>
                  </a:lnTo>
                  <a:cubicBezTo>
                    <a:pt x="793" y="6667"/>
                    <a:pt x="1961" y="2194"/>
                    <a:pt x="0" y="0"/>
                  </a:cubicBezTo>
                  <a:close/>
                </a:path>
              </a:pathLst>
            </a:custGeom>
            <a:solidFill>
              <a:srgbClr val="4DE5D9"/>
            </a:solidFill>
            <a:ln w="38100">
              <a:solidFill>
                <a:srgbClr val="4DE5D9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#9Slide07 Cadena" panose="02000503000000020004" pitchFamily="2" charset="0"/>
                  <a:ea typeface="+mn-ea"/>
                  <a:cs typeface="+mn-cs"/>
                </a:rPr>
                <a:t>12</a:t>
              </a:r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5152" b="46970" l="52213" r="93147">
                          <a14:foregroundMark x1="74166" y1="39636" x2="82656" y2="33879"/>
                          <a14:foregroundMark x1="72832" y1="36242" x2="82656" y2="31515"/>
                          <a14:foregroundMark x1="59976" y1="19030" x2="76531" y2="20000"/>
                          <a14:foregroundMark x1="72832" y1="16970" x2="76895" y2="20000"/>
                          <a14:foregroundMark x1="62644" y1="29818" x2="58581" y2="31212"/>
                          <a14:foregroundMark x1="60279" y1="27152" x2="72468" y2="19030"/>
                          <a14:foregroundMark x1="63372" y1="23758" x2="58581" y2="28121"/>
                          <a14:foregroundMark x1="65009" y1="28485" x2="60279" y2="31212"/>
                          <a14:foregroundMark x1="63372" y1="34909" x2="68405" y2="40667"/>
                          <a14:foregroundMark x1="64706" y1="33879" x2="72165" y2="37636"/>
                          <a14:foregroundMark x1="82656" y1="19030" x2="83020" y2="30485"/>
                          <a14:foregroundMark x1="78896" y1="19030" x2="79624" y2="29515"/>
                          <a14:foregroundMark x1="84657" y1="22727" x2="86052" y2="25091"/>
                          <a14:foregroundMark x1="77562" y1="26788" x2="77259" y2="31212"/>
                          <a14:foregroundMark x1="75197" y1="21394" x2="78229" y2="26424"/>
                          <a14:foregroundMark x1="76228" y1="18000" x2="70103" y2="15636"/>
                          <a14:foregroundMark x1="74833" y1="15939" x2="77926" y2="17636"/>
                          <a14:foregroundMark x1="60279" y1="20000" x2="67435" y2="206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571" r="344" b="47778"/>
            <a:stretch/>
          </p:blipFill>
          <p:spPr>
            <a:xfrm>
              <a:off x="582153" y="3609953"/>
              <a:ext cx="2118360" cy="2350813"/>
            </a:xfrm>
            <a:prstGeom prst="rect">
              <a:avLst/>
            </a:prstGeom>
          </p:spPr>
        </p:pic>
      </p:grpSp>
      <p:grpSp>
        <p:nvGrpSpPr>
          <p:cNvPr id="20" name="socola"/>
          <p:cNvGrpSpPr/>
          <p:nvPr/>
        </p:nvGrpSpPr>
        <p:grpSpPr>
          <a:xfrm>
            <a:off x="5117607" y="2179194"/>
            <a:ext cx="4149054" cy="1828800"/>
            <a:chOff x="5117607" y="2179194"/>
            <a:chExt cx="4149054" cy="1828800"/>
          </a:xfrm>
        </p:grpSpPr>
        <p:sp>
          <p:nvSpPr>
            <p:cNvPr id="12" name="Flowchart: Manual Operation 7"/>
            <p:cNvSpPr/>
            <p:nvPr/>
          </p:nvSpPr>
          <p:spPr>
            <a:xfrm rot="16200000" flipH="1">
              <a:off x="5585248" y="1816622"/>
              <a:ext cx="1588134" cy="2523416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8000 w 10000"/>
                <a:gd name="connsiteY2" fmla="*/ 10000 h 10000"/>
                <a:gd name="connsiteX3" fmla="*/ 2000 w 10000"/>
                <a:gd name="connsiteY3" fmla="*/ 10000 h 10000"/>
                <a:gd name="connsiteX4" fmla="*/ 0 w 10000"/>
                <a:gd name="connsiteY4" fmla="*/ 0 h 10000"/>
                <a:gd name="connsiteX0" fmla="*/ 0 w 8936"/>
                <a:gd name="connsiteY0" fmla="*/ 690 h 10000"/>
                <a:gd name="connsiteX1" fmla="*/ 8936 w 8936"/>
                <a:gd name="connsiteY1" fmla="*/ 0 h 10000"/>
                <a:gd name="connsiteX2" fmla="*/ 6936 w 8936"/>
                <a:gd name="connsiteY2" fmla="*/ 10000 h 10000"/>
                <a:gd name="connsiteX3" fmla="*/ 936 w 8936"/>
                <a:gd name="connsiteY3" fmla="*/ 10000 h 10000"/>
                <a:gd name="connsiteX4" fmla="*/ 0 w 8936"/>
                <a:gd name="connsiteY4" fmla="*/ 690 h 10000"/>
                <a:gd name="connsiteX0" fmla="*/ 0 w 8809"/>
                <a:gd name="connsiteY0" fmla="*/ 0 h 9310"/>
                <a:gd name="connsiteX1" fmla="*/ 8809 w 8809"/>
                <a:gd name="connsiteY1" fmla="*/ 38 h 9310"/>
                <a:gd name="connsiteX2" fmla="*/ 7762 w 8809"/>
                <a:gd name="connsiteY2" fmla="*/ 9310 h 9310"/>
                <a:gd name="connsiteX3" fmla="*/ 1047 w 8809"/>
                <a:gd name="connsiteY3" fmla="*/ 9310 h 9310"/>
                <a:gd name="connsiteX4" fmla="*/ 0 w 8809"/>
                <a:gd name="connsiteY4" fmla="*/ 0 h 9310"/>
                <a:gd name="connsiteX0" fmla="*/ 0 w 10196"/>
                <a:gd name="connsiteY0" fmla="*/ 0 h 10000"/>
                <a:gd name="connsiteX1" fmla="*/ 10196 w 10196"/>
                <a:gd name="connsiteY1" fmla="*/ 41 h 10000"/>
                <a:gd name="connsiteX2" fmla="*/ 9007 w 10196"/>
                <a:gd name="connsiteY2" fmla="*/ 10000 h 10000"/>
                <a:gd name="connsiteX3" fmla="*/ 1385 w 10196"/>
                <a:gd name="connsiteY3" fmla="*/ 10000 h 10000"/>
                <a:gd name="connsiteX4" fmla="*/ 0 w 10196"/>
                <a:gd name="connsiteY4" fmla="*/ 0 h 10000"/>
                <a:gd name="connsiteX0" fmla="*/ 0 w 10196"/>
                <a:gd name="connsiteY0" fmla="*/ 0 h 10000"/>
                <a:gd name="connsiteX1" fmla="*/ 10196 w 10196"/>
                <a:gd name="connsiteY1" fmla="*/ 41 h 10000"/>
                <a:gd name="connsiteX2" fmla="*/ 9007 w 10196"/>
                <a:gd name="connsiteY2" fmla="*/ 10000 h 10000"/>
                <a:gd name="connsiteX3" fmla="*/ 1385 w 10196"/>
                <a:gd name="connsiteY3" fmla="*/ 10000 h 10000"/>
                <a:gd name="connsiteX4" fmla="*/ 0 w 10196"/>
                <a:gd name="connsiteY4" fmla="*/ 0 h 10000"/>
                <a:gd name="connsiteX0" fmla="*/ 0 w 10196"/>
                <a:gd name="connsiteY0" fmla="*/ 0 h 10000"/>
                <a:gd name="connsiteX1" fmla="*/ 10196 w 10196"/>
                <a:gd name="connsiteY1" fmla="*/ 41 h 10000"/>
                <a:gd name="connsiteX2" fmla="*/ 9007 w 10196"/>
                <a:gd name="connsiteY2" fmla="*/ 10000 h 10000"/>
                <a:gd name="connsiteX3" fmla="*/ 1385 w 10196"/>
                <a:gd name="connsiteY3" fmla="*/ 10000 h 10000"/>
                <a:gd name="connsiteX4" fmla="*/ 0 w 10196"/>
                <a:gd name="connsiteY4" fmla="*/ 0 h 10000"/>
                <a:gd name="connsiteX0" fmla="*/ 0 w 10196"/>
                <a:gd name="connsiteY0" fmla="*/ 0 h 10000"/>
                <a:gd name="connsiteX1" fmla="*/ 10196 w 10196"/>
                <a:gd name="connsiteY1" fmla="*/ 41 h 10000"/>
                <a:gd name="connsiteX2" fmla="*/ 9007 w 10196"/>
                <a:gd name="connsiteY2" fmla="*/ 10000 h 10000"/>
                <a:gd name="connsiteX3" fmla="*/ 1385 w 10196"/>
                <a:gd name="connsiteY3" fmla="*/ 10000 h 10000"/>
                <a:gd name="connsiteX4" fmla="*/ 0 w 10196"/>
                <a:gd name="connsiteY4" fmla="*/ 0 h 10000"/>
                <a:gd name="connsiteX0" fmla="*/ 0 w 10196"/>
                <a:gd name="connsiteY0" fmla="*/ 0 h 10000"/>
                <a:gd name="connsiteX1" fmla="*/ 10196 w 10196"/>
                <a:gd name="connsiteY1" fmla="*/ 41 h 10000"/>
                <a:gd name="connsiteX2" fmla="*/ 9007 w 10196"/>
                <a:gd name="connsiteY2" fmla="*/ 10000 h 10000"/>
                <a:gd name="connsiteX3" fmla="*/ 1385 w 10196"/>
                <a:gd name="connsiteY3" fmla="*/ 10000 h 10000"/>
                <a:gd name="connsiteX4" fmla="*/ 0 w 10196"/>
                <a:gd name="connsiteY4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196" h="10000">
                  <a:moveTo>
                    <a:pt x="0" y="0"/>
                  </a:moveTo>
                  <a:cubicBezTo>
                    <a:pt x="3203" y="980"/>
                    <a:pt x="5036" y="1174"/>
                    <a:pt x="10196" y="41"/>
                  </a:cubicBezTo>
                  <a:cubicBezTo>
                    <a:pt x="7158" y="1791"/>
                    <a:pt x="9403" y="6680"/>
                    <a:pt x="9007" y="10000"/>
                  </a:cubicBezTo>
                  <a:lnTo>
                    <a:pt x="1385" y="10000"/>
                  </a:lnTo>
                  <a:cubicBezTo>
                    <a:pt x="923" y="6667"/>
                    <a:pt x="1636" y="5266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 w="38100">
              <a:solidFill>
                <a:schemeClr val="accent2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7 Cadena" panose="02000503000000020004" pitchFamily="2" charset="0"/>
                  <a:ea typeface="+mn-ea"/>
                  <a:cs typeface="+mn-cs"/>
                </a:rPr>
                <a:t>15</a:t>
              </a: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51576" b="92182" l="52153" r="93087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571" t="53626" r="344" b="5748"/>
            <a:stretch/>
          </p:blipFill>
          <p:spPr>
            <a:xfrm>
              <a:off x="7148301" y="2179194"/>
              <a:ext cx="2118360" cy="1828800"/>
            </a:xfrm>
            <a:prstGeom prst="rect">
              <a:avLst/>
            </a:prstGeom>
          </p:spPr>
        </p:pic>
      </p:grpSp>
      <p:grpSp>
        <p:nvGrpSpPr>
          <p:cNvPr id="21" name="vàng"/>
          <p:cNvGrpSpPr/>
          <p:nvPr/>
        </p:nvGrpSpPr>
        <p:grpSpPr>
          <a:xfrm>
            <a:off x="5127953" y="3983571"/>
            <a:ext cx="3628288" cy="2057400"/>
            <a:chOff x="5127953" y="3983571"/>
            <a:chExt cx="3628288" cy="2057400"/>
          </a:xfrm>
        </p:grpSpPr>
        <p:sp>
          <p:nvSpPr>
            <p:cNvPr id="14" name="Flowchart: Manual Operation 7"/>
            <p:cNvSpPr/>
            <p:nvPr/>
          </p:nvSpPr>
          <p:spPr>
            <a:xfrm rot="16200000" flipH="1">
              <a:off x="5659033" y="3763112"/>
              <a:ext cx="1450909" cy="2513070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8000 w 10000"/>
                <a:gd name="connsiteY2" fmla="*/ 10000 h 10000"/>
                <a:gd name="connsiteX3" fmla="*/ 2000 w 10000"/>
                <a:gd name="connsiteY3" fmla="*/ 10000 h 10000"/>
                <a:gd name="connsiteX4" fmla="*/ 0 w 10000"/>
                <a:gd name="connsiteY4" fmla="*/ 0 h 10000"/>
                <a:gd name="connsiteX0" fmla="*/ 0 w 8936"/>
                <a:gd name="connsiteY0" fmla="*/ 690 h 10000"/>
                <a:gd name="connsiteX1" fmla="*/ 8936 w 8936"/>
                <a:gd name="connsiteY1" fmla="*/ 0 h 10000"/>
                <a:gd name="connsiteX2" fmla="*/ 6936 w 8936"/>
                <a:gd name="connsiteY2" fmla="*/ 10000 h 10000"/>
                <a:gd name="connsiteX3" fmla="*/ 936 w 8936"/>
                <a:gd name="connsiteY3" fmla="*/ 10000 h 10000"/>
                <a:gd name="connsiteX4" fmla="*/ 0 w 8936"/>
                <a:gd name="connsiteY4" fmla="*/ 690 h 10000"/>
                <a:gd name="connsiteX0" fmla="*/ 0 w 8809"/>
                <a:gd name="connsiteY0" fmla="*/ 0 h 9310"/>
                <a:gd name="connsiteX1" fmla="*/ 8809 w 8809"/>
                <a:gd name="connsiteY1" fmla="*/ 38 h 9310"/>
                <a:gd name="connsiteX2" fmla="*/ 7762 w 8809"/>
                <a:gd name="connsiteY2" fmla="*/ 9310 h 9310"/>
                <a:gd name="connsiteX3" fmla="*/ 1047 w 8809"/>
                <a:gd name="connsiteY3" fmla="*/ 9310 h 9310"/>
                <a:gd name="connsiteX4" fmla="*/ 0 w 8809"/>
                <a:gd name="connsiteY4" fmla="*/ 0 h 9310"/>
                <a:gd name="connsiteX0" fmla="*/ 0 w 10000"/>
                <a:gd name="connsiteY0" fmla="*/ 0 h 10000"/>
                <a:gd name="connsiteX1" fmla="*/ 10000 w 10000"/>
                <a:gd name="connsiteY1" fmla="*/ 41 h 10000"/>
                <a:gd name="connsiteX2" fmla="*/ 8811 w 10000"/>
                <a:gd name="connsiteY2" fmla="*/ 10000 h 10000"/>
                <a:gd name="connsiteX3" fmla="*/ 1189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41 h 10000"/>
                <a:gd name="connsiteX2" fmla="*/ 8811 w 10000"/>
                <a:gd name="connsiteY2" fmla="*/ 10000 h 10000"/>
                <a:gd name="connsiteX3" fmla="*/ 1189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41 h 10000"/>
                <a:gd name="connsiteX2" fmla="*/ 8811 w 10000"/>
                <a:gd name="connsiteY2" fmla="*/ 10000 h 10000"/>
                <a:gd name="connsiteX3" fmla="*/ 1189 w 10000"/>
                <a:gd name="connsiteY3" fmla="*/ 10000 h 10000"/>
                <a:gd name="connsiteX4" fmla="*/ 0 w 10000"/>
                <a:gd name="connsiteY4" fmla="*/ 0 h 10000"/>
                <a:gd name="connsiteX0" fmla="*/ 0 w 9315"/>
                <a:gd name="connsiteY0" fmla="*/ 261 h 9959"/>
                <a:gd name="connsiteX1" fmla="*/ 9315 w 9315"/>
                <a:gd name="connsiteY1" fmla="*/ 0 h 9959"/>
                <a:gd name="connsiteX2" fmla="*/ 8126 w 9315"/>
                <a:gd name="connsiteY2" fmla="*/ 9959 h 9959"/>
                <a:gd name="connsiteX3" fmla="*/ 504 w 9315"/>
                <a:gd name="connsiteY3" fmla="*/ 9959 h 9959"/>
                <a:gd name="connsiteX4" fmla="*/ 0 w 9315"/>
                <a:gd name="connsiteY4" fmla="*/ 261 h 9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315" h="9959">
                  <a:moveTo>
                    <a:pt x="0" y="261"/>
                  </a:moveTo>
                  <a:cubicBezTo>
                    <a:pt x="3333" y="275"/>
                    <a:pt x="5199" y="1315"/>
                    <a:pt x="9315" y="0"/>
                  </a:cubicBezTo>
                  <a:cubicBezTo>
                    <a:pt x="7060" y="2112"/>
                    <a:pt x="8522" y="6639"/>
                    <a:pt x="8126" y="9959"/>
                  </a:cubicBezTo>
                  <a:lnTo>
                    <a:pt x="504" y="9959"/>
                  </a:lnTo>
                  <a:cubicBezTo>
                    <a:pt x="108" y="6626"/>
                    <a:pt x="1766" y="2447"/>
                    <a:pt x="0" y="261"/>
                  </a:cubicBezTo>
                  <a:close/>
                </a:path>
              </a:pathLst>
            </a:custGeom>
            <a:solidFill>
              <a:srgbClr val="FFC000"/>
            </a:solidFill>
            <a:ln w="38100">
              <a:solidFill>
                <a:srgbClr val="FFC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#9Slide07 Cadena" panose="02000503000000020004" pitchFamily="2" charset="0"/>
                  <a:ea typeface="+mn-ea"/>
                  <a:cs typeface="+mn-cs"/>
                </a:rPr>
                <a:t>1</a:t>
              </a:r>
              <a:r>
                <a:rPr kumimoji="0" lang="vi-VN" sz="7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#9Slide07 Cadena" panose="02000503000000020004" pitchFamily="2" charset="0"/>
                  <a:ea typeface="+mn-ea"/>
                  <a:cs typeface="+mn-cs"/>
                </a:rPr>
                <a:t>4</a:t>
              </a:r>
              <a:endPara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7 Cadena" panose="02000503000000020004" pitchFamily="2" charset="0"/>
                <a:ea typeface="+mn-ea"/>
                <a:cs typeface="+mn-cs"/>
              </a:endParaRPr>
            </a:p>
          </p:txBody>
        </p:sp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63069" b="96180" l="66465" r="97999">
                          <a14:foregroundMark x1="73075" y1="78169" x2="72408" y2="69739"/>
                          <a14:foregroundMark x1="79018" y1="70406" x2="84961" y2="73075"/>
                          <a14:foregroundMark x1="79260" y1="67981" x2="80594" y2="67132"/>
                          <a14:foregroundMark x1="70649" y1="82110" x2="70649" y2="8144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342" t="61810" r="883" b="-221"/>
            <a:stretch/>
          </p:blipFill>
          <p:spPr>
            <a:xfrm>
              <a:off x="6947148" y="3983571"/>
              <a:ext cx="1809093" cy="2057400"/>
            </a:xfrm>
            <a:prstGeom prst="rect">
              <a:avLst/>
            </a:prstGeom>
          </p:spPr>
        </p:pic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367" b="96847" l="9947" r="92285">
                        <a14:foregroundMark x1="48423" y1="39115" x2="51237" y2="36204"/>
                        <a14:backgroundMark x1="39107" y1="20437" x2="26977" y2="32929"/>
                        <a14:backgroundMark x1="73071" y1="67071" x2="72441" y2="73863"/>
                        <a14:backgroundMark x1="59437" y1="87144" x2="60941" y2="886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0511" y="3268454"/>
            <a:ext cx="4642108" cy="3713508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0344" y="1996879"/>
            <a:ext cx="1968252" cy="1968252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0602" y="4067929"/>
            <a:ext cx="1992621" cy="199262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8919" y="2088730"/>
            <a:ext cx="1799033" cy="179903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21081" y="685800"/>
            <a:ext cx="7208520" cy="110799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  <a:prstDash val="lgDash"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#9Slide07 IcielPony" panose="02000000000000000000" pitchFamily="2" charset="0"/>
                <a:ea typeface="+mn-ea"/>
                <a:cs typeface="+mn-cs"/>
              </a:rPr>
              <a:t>Câu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#9Slide07 IcielPony" panose="02000000000000000000" pitchFamily="2" charset="0"/>
                <a:ea typeface="+mn-ea"/>
                <a:cs typeface="+mn-cs"/>
              </a:rPr>
              <a:t> 2: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IcielPony" panose="02000000000000000000" pitchFamily="2" charset="0"/>
                <a:ea typeface="+mn-ea"/>
                <a:cs typeface="+mn-cs"/>
              </a:rPr>
              <a:t>	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#9Slide07 IcielPony" panose="02000000000000000000" pitchFamily="2" charset="0"/>
                <a:ea typeface="+mn-ea"/>
                <a:cs typeface="+mn-cs"/>
              </a:rPr>
              <a:t>  </a:t>
            </a:r>
            <a:r>
              <a:rPr kumimoji="0" lang="vi-VN" sz="66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#9Slide07 IcielPony" panose="02000000000000000000" pitchFamily="2" charset="0"/>
                <a:ea typeface="+mn-ea"/>
                <a:cs typeface="+mn-cs"/>
              </a:rPr>
              <a:t>2</a:t>
            </a:r>
            <a:r>
              <a:rPr kumimoji="0" lang="vi-VN" sz="6600" b="0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#9Slide07 IcielPony" panose="02000000000000000000" pitchFamily="2" charset="0"/>
                <a:ea typeface="+mn-ea"/>
                <a:cs typeface="+mn-cs"/>
              </a:rPr>
              <a:t> x 7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#9Slide07 IcielPony" panose="02000000000000000000" pitchFamily="2" charset="0"/>
                <a:ea typeface="+mn-ea"/>
                <a:cs typeface="+mn-cs"/>
              </a:rPr>
              <a:t>= ?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-3212358" y="6816984"/>
            <a:ext cx="7388118" cy="5421114"/>
            <a:chOff x="-3288561" y="6858000"/>
            <a:chExt cx="7388118" cy="5421114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63069" b="96180" l="66465" r="97999">
                          <a14:foregroundMark x1="73075" y1="78169" x2="72408" y2="69739"/>
                          <a14:foregroundMark x1="79018" y1="70406" x2="84961" y2="73075"/>
                          <a14:foregroundMark x1="79260" y1="67981" x2="80594" y2="67132"/>
                          <a14:foregroundMark x1="70649" y1="82110" x2="70649" y2="8144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342" t="61810" r="883" b="-221"/>
            <a:stretch/>
          </p:blipFill>
          <p:spPr>
            <a:xfrm>
              <a:off x="-3288561" y="6858000"/>
              <a:ext cx="4766841" cy="5421114"/>
            </a:xfrm>
            <a:prstGeom prst="rect">
              <a:avLst/>
            </a:prstGeom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72443" y="8403982"/>
              <a:ext cx="4572000" cy="29718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2042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1823 -0.79977 L -0.21028 -0.2463 C -0.16705 -0.12153 -0.10208 -0.05393 -0.03398 -0.05393 C 0.04349 -0.05393 0.10573 -0.12153 0.14896 -0.2463 L 0.3569 -0.79977 " pathEditMode="relative" rAng="0" ptsTypes="AAAAA">
                                      <p:cBhvr>
                                        <p:cTn id="4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750" y="3729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89560" y="375196"/>
            <a:ext cx="10927080" cy="5928360"/>
          </a:xfrm>
          <a:prstGeom prst="rect">
            <a:avLst/>
          </a:prstGeom>
          <a:solidFill>
            <a:schemeClr val="tx1">
              <a:lumMod val="75000"/>
              <a:lumOff val="25000"/>
              <a:alpha val="89000"/>
            </a:schemeClr>
          </a:solidFill>
          <a:ln w="28575">
            <a:solidFill>
              <a:schemeClr val="bg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3" name="hồng"/>
          <p:cNvGrpSpPr/>
          <p:nvPr/>
        </p:nvGrpSpPr>
        <p:grpSpPr>
          <a:xfrm>
            <a:off x="134127" y="1796393"/>
            <a:ext cx="4087353" cy="2350813"/>
            <a:chOff x="134127" y="1796393"/>
            <a:chExt cx="4087353" cy="2350813"/>
          </a:xfrm>
        </p:grpSpPr>
        <p:sp>
          <p:nvSpPr>
            <p:cNvPr id="8" name="Flowchart: Manual Operation 7"/>
            <p:cNvSpPr/>
            <p:nvPr/>
          </p:nvSpPr>
          <p:spPr>
            <a:xfrm rot="5400000">
              <a:off x="2322516" y="1777044"/>
              <a:ext cx="1390007" cy="2407921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8000 w 10000"/>
                <a:gd name="connsiteY2" fmla="*/ 10000 h 10000"/>
                <a:gd name="connsiteX3" fmla="*/ 2000 w 10000"/>
                <a:gd name="connsiteY3" fmla="*/ 10000 h 10000"/>
                <a:gd name="connsiteX4" fmla="*/ 0 w 10000"/>
                <a:gd name="connsiteY4" fmla="*/ 0 h 10000"/>
                <a:gd name="connsiteX0" fmla="*/ 0 w 8936"/>
                <a:gd name="connsiteY0" fmla="*/ 690 h 10000"/>
                <a:gd name="connsiteX1" fmla="*/ 8936 w 8936"/>
                <a:gd name="connsiteY1" fmla="*/ 0 h 10000"/>
                <a:gd name="connsiteX2" fmla="*/ 6936 w 8936"/>
                <a:gd name="connsiteY2" fmla="*/ 10000 h 10000"/>
                <a:gd name="connsiteX3" fmla="*/ 936 w 8936"/>
                <a:gd name="connsiteY3" fmla="*/ 10000 h 10000"/>
                <a:gd name="connsiteX4" fmla="*/ 0 w 8936"/>
                <a:gd name="connsiteY4" fmla="*/ 690 h 10000"/>
                <a:gd name="connsiteX0" fmla="*/ 0 w 8809"/>
                <a:gd name="connsiteY0" fmla="*/ 0 h 9310"/>
                <a:gd name="connsiteX1" fmla="*/ 8809 w 8809"/>
                <a:gd name="connsiteY1" fmla="*/ 38 h 9310"/>
                <a:gd name="connsiteX2" fmla="*/ 7762 w 8809"/>
                <a:gd name="connsiteY2" fmla="*/ 9310 h 9310"/>
                <a:gd name="connsiteX3" fmla="*/ 1047 w 8809"/>
                <a:gd name="connsiteY3" fmla="*/ 9310 h 9310"/>
                <a:gd name="connsiteX4" fmla="*/ 0 w 8809"/>
                <a:gd name="connsiteY4" fmla="*/ 0 h 9310"/>
                <a:gd name="connsiteX0" fmla="*/ 0 w 10000"/>
                <a:gd name="connsiteY0" fmla="*/ 0 h 10000"/>
                <a:gd name="connsiteX1" fmla="*/ 10000 w 10000"/>
                <a:gd name="connsiteY1" fmla="*/ 41 h 10000"/>
                <a:gd name="connsiteX2" fmla="*/ 8811 w 10000"/>
                <a:gd name="connsiteY2" fmla="*/ 10000 h 10000"/>
                <a:gd name="connsiteX3" fmla="*/ 1189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41 h 10000"/>
                <a:gd name="connsiteX2" fmla="*/ 8811 w 10000"/>
                <a:gd name="connsiteY2" fmla="*/ 10000 h 10000"/>
                <a:gd name="connsiteX3" fmla="*/ 1189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41 h 10000"/>
                <a:gd name="connsiteX2" fmla="*/ 8811 w 10000"/>
                <a:gd name="connsiteY2" fmla="*/ 10000 h 10000"/>
                <a:gd name="connsiteX3" fmla="*/ 1189 w 10000"/>
                <a:gd name="connsiteY3" fmla="*/ 10000 h 10000"/>
                <a:gd name="connsiteX4" fmla="*/ 0 w 10000"/>
                <a:gd name="connsiteY4" fmla="*/ 0 h 10000"/>
                <a:gd name="connsiteX0" fmla="*/ 0 w 8924"/>
                <a:gd name="connsiteY0" fmla="*/ 0 h 10000"/>
                <a:gd name="connsiteX1" fmla="*/ 8924 w 8924"/>
                <a:gd name="connsiteY1" fmla="*/ 737 h 10000"/>
                <a:gd name="connsiteX2" fmla="*/ 8811 w 8924"/>
                <a:gd name="connsiteY2" fmla="*/ 10000 h 10000"/>
                <a:gd name="connsiteX3" fmla="*/ 1189 w 8924"/>
                <a:gd name="connsiteY3" fmla="*/ 10000 h 10000"/>
                <a:gd name="connsiteX4" fmla="*/ 0 w 8924"/>
                <a:gd name="connsiteY4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924" h="10000">
                  <a:moveTo>
                    <a:pt x="0" y="0"/>
                  </a:moveTo>
                  <a:cubicBezTo>
                    <a:pt x="3529" y="2103"/>
                    <a:pt x="5591" y="723"/>
                    <a:pt x="8924" y="737"/>
                  </a:cubicBezTo>
                  <a:cubicBezTo>
                    <a:pt x="6571" y="3487"/>
                    <a:pt x="9207" y="6680"/>
                    <a:pt x="8811" y="10000"/>
                  </a:cubicBezTo>
                  <a:lnTo>
                    <a:pt x="1189" y="10000"/>
                  </a:lnTo>
                  <a:cubicBezTo>
                    <a:pt x="793" y="6667"/>
                    <a:pt x="2353" y="2890"/>
                    <a:pt x="0" y="0"/>
                  </a:cubicBezTo>
                  <a:close/>
                </a:path>
              </a:pathLst>
            </a:custGeom>
            <a:solidFill>
              <a:srgbClr val="E1506D"/>
            </a:solidFill>
            <a:ln w="38100">
              <a:solidFill>
                <a:srgbClr val="E1506D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7 Cadena" panose="02000503000000020004" pitchFamily="2" charset="0"/>
                  <a:ea typeface="+mn-ea"/>
                  <a:cs typeface="+mn-cs"/>
                </a:rPr>
                <a:t>2</a:t>
              </a: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5222" b="47000" l="5156" r="464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8444" b="47778"/>
            <a:stretch/>
          </p:blipFill>
          <p:spPr>
            <a:xfrm>
              <a:off x="134127" y="1796393"/>
              <a:ext cx="2319513" cy="2350813"/>
            </a:xfrm>
            <a:prstGeom prst="rect">
              <a:avLst/>
            </a:prstGeom>
          </p:spPr>
        </p:pic>
      </p:grpSp>
      <p:grpSp>
        <p:nvGrpSpPr>
          <p:cNvPr id="22" name="xanh"/>
          <p:cNvGrpSpPr/>
          <p:nvPr/>
        </p:nvGrpSpPr>
        <p:grpSpPr>
          <a:xfrm>
            <a:off x="582153" y="3609953"/>
            <a:ext cx="3639327" cy="2350813"/>
            <a:chOff x="582153" y="3609953"/>
            <a:chExt cx="3639327" cy="2350813"/>
          </a:xfrm>
        </p:grpSpPr>
        <p:sp>
          <p:nvSpPr>
            <p:cNvPr id="10" name="Flowchart: Manual Operation 7"/>
            <p:cNvSpPr/>
            <p:nvPr/>
          </p:nvSpPr>
          <p:spPr>
            <a:xfrm rot="5400000">
              <a:off x="2238716" y="3764279"/>
              <a:ext cx="1557605" cy="2407922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8000 w 10000"/>
                <a:gd name="connsiteY2" fmla="*/ 10000 h 10000"/>
                <a:gd name="connsiteX3" fmla="*/ 2000 w 10000"/>
                <a:gd name="connsiteY3" fmla="*/ 10000 h 10000"/>
                <a:gd name="connsiteX4" fmla="*/ 0 w 10000"/>
                <a:gd name="connsiteY4" fmla="*/ 0 h 10000"/>
                <a:gd name="connsiteX0" fmla="*/ 0 w 8936"/>
                <a:gd name="connsiteY0" fmla="*/ 690 h 10000"/>
                <a:gd name="connsiteX1" fmla="*/ 8936 w 8936"/>
                <a:gd name="connsiteY1" fmla="*/ 0 h 10000"/>
                <a:gd name="connsiteX2" fmla="*/ 6936 w 8936"/>
                <a:gd name="connsiteY2" fmla="*/ 10000 h 10000"/>
                <a:gd name="connsiteX3" fmla="*/ 936 w 8936"/>
                <a:gd name="connsiteY3" fmla="*/ 10000 h 10000"/>
                <a:gd name="connsiteX4" fmla="*/ 0 w 8936"/>
                <a:gd name="connsiteY4" fmla="*/ 690 h 10000"/>
                <a:gd name="connsiteX0" fmla="*/ 0 w 8809"/>
                <a:gd name="connsiteY0" fmla="*/ 0 h 9310"/>
                <a:gd name="connsiteX1" fmla="*/ 8809 w 8809"/>
                <a:gd name="connsiteY1" fmla="*/ 38 h 9310"/>
                <a:gd name="connsiteX2" fmla="*/ 7762 w 8809"/>
                <a:gd name="connsiteY2" fmla="*/ 9310 h 9310"/>
                <a:gd name="connsiteX3" fmla="*/ 1047 w 8809"/>
                <a:gd name="connsiteY3" fmla="*/ 9310 h 9310"/>
                <a:gd name="connsiteX4" fmla="*/ 0 w 8809"/>
                <a:gd name="connsiteY4" fmla="*/ 0 h 9310"/>
                <a:gd name="connsiteX0" fmla="*/ 0 w 10000"/>
                <a:gd name="connsiteY0" fmla="*/ 0 h 10000"/>
                <a:gd name="connsiteX1" fmla="*/ 10000 w 10000"/>
                <a:gd name="connsiteY1" fmla="*/ 41 h 10000"/>
                <a:gd name="connsiteX2" fmla="*/ 8811 w 10000"/>
                <a:gd name="connsiteY2" fmla="*/ 10000 h 10000"/>
                <a:gd name="connsiteX3" fmla="*/ 1189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41 h 10000"/>
                <a:gd name="connsiteX2" fmla="*/ 8811 w 10000"/>
                <a:gd name="connsiteY2" fmla="*/ 10000 h 10000"/>
                <a:gd name="connsiteX3" fmla="*/ 1189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41 h 10000"/>
                <a:gd name="connsiteX2" fmla="*/ 8811 w 10000"/>
                <a:gd name="connsiteY2" fmla="*/ 10000 h 10000"/>
                <a:gd name="connsiteX3" fmla="*/ 1189 w 10000"/>
                <a:gd name="connsiteY3" fmla="*/ 10000 h 10000"/>
                <a:gd name="connsiteX4" fmla="*/ 0 w 10000"/>
                <a:gd name="connsiteY4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00" h="10000">
                  <a:moveTo>
                    <a:pt x="0" y="0"/>
                  </a:moveTo>
                  <a:cubicBezTo>
                    <a:pt x="3333" y="14"/>
                    <a:pt x="6765" y="1862"/>
                    <a:pt x="10000" y="41"/>
                  </a:cubicBezTo>
                  <a:cubicBezTo>
                    <a:pt x="8626" y="6779"/>
                    <a:pt x="9207" y="6680"/>
                    <a:pt x="8811" y="10000"/>
                  </a:cubicBezTo>
                  <a:lnTo>
                    <a:pt x="1189" y="10000"/>
                  </a:lnTo>
                  <a:cubicBezTo>
                    <a:pt x="793" y="6667"/>
                    <a:pt x="1961" y="2194"/>
                    <a:pt x="0" y="0"/>
                  </a:cubicBezTo>
                  <a:close/>
                </a:path>
              </a:pathLst>
            </a:custGeom>
            <a:solidFill>
              <a:srgbClr val="4DE5D9"/>
            </a:solidFill>
            <a:ln w="38100">
              <a:solidFill>
                <a:srgbClr val="4DE5D9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72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#9Slide07 Cadena" panose="02000503000000020004" pitchFamily="2" charset="0"/>
                </a:rPr>
                <a:t>4</a:t>
              </a:r>
              <a:endPara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7 Cadena" panose="02000503000000020004" pitchFamily="2" charset="0"/>
                <a:ea typeface="+mn-ea"/>
                <a:cs typeface="+mn-cs"/>
              </a:endParaRPr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5152" b="46970" l="52213" r="93147">
                          <a14:foregroundMark x1="74166" y1="39636" x2="82656" y2="33879"/>
                          <a14:foregroundMark x1="72832" y1="36242" x2="82656" y2="31515"/>
                          <a14:foregroundMark x1="59976" y1="19030" x2="76531" y2="20000"/>
                          <a14:foregroundMark x1="72832" y1="16970" x2="76895" y2="20000"/>
                          <a14:foregroundMark x1="62644" y1="29818" x2="58581" y2="31212"/>
                          <a14:foregroundMark x1="60279" y1="27152" x2="72468" y2="19030"/>
                          <a14:foregroundMark x1="63372" y1="23758" x2="58581" y2="28121"/>
                          <a14:foregroundMark x1="65009" y1="28485" x2="60279" y2="31212"/>
                          <a14:foregroundMark x1="63372" y1="34909" x2="68405" y2="40667"/>
                          <a14:foregroundMark x1="64706" y1="33879" x2="72165" y2="37636"/>
                          <a14:foregroundMark x1="82656" y1="19030" x2="83020" y2="30485"/>
                          <a14:foregroundMark x1="78896" y1="19030" x2="79624" y2="29515"/>
                          <a14:foregroundMark x1="84657" y1="22727" x2="86052" y2="25091"/>
                          <a14:foregroundMark x1="77562" y1="26788" x2="77259" y2="31212"/>
                          <a14:foregroundMark x1="75197" y1="21394" x2="78229" y2="26424"/>
                          <a14:foregroundMark x1="76228" y1="18000" x2="70103" y2="15636"/>
                          <a14:foregroundMark x1="74833" y1="15939" x2="77926" y2="17636"/>
                          <a14:foregroundMark x1="60279" y1="20000" x2="67435" y2="206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571" r="344" b="47778"/>
            <a:stretch/>
          </p:blipFill>
          <p:spPr>
            <a:xfrm>
              <a:off x="582153" y="3609953"/>
              <a:ext cx="2118360" cy="2350813"/>
            </a:xfrm>
            <a:prstGeom prst="rect">
              <a:avLst/>
            </a:prstGeom>
          </p:spPr>
        </p:pic>
      </p:grpSp>
      <p:grpSp>
        <p:nvGrpSpPr>
          <p:cNvPr id="20" name="socola"/>
          <p:cNvGrpSpPr/>
          <p:nvPr/>
        </p:nvGrpSpPr>
        <p:grpSpPr>
          <a:xfrm>
            <a:off x="5117607" y="2179194"/>
            <a:ext cx="4149054" cy="1828800"/>
            <a:chOff x="5117607" y="2179194"/>
            <a:chExt cx="4149054" cy="1828800"/>
          </a:xfrm>
        </p:grpSpPr>
        <p:sp>
          <p:nvSpPr>
            <p:cNvPr id="12" name="Flowchart: Manual Operation 7"/>
            <p:cNvSpPr/>
            <p:nvPr/>
          </p:nvSpPr>
          <p:spPr>
            <a:xfrm rot="16200000" flipH="1">
              <a:off x="5585248" y="1816622"/>
              <a:ext cx="1588134" cy="2523416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8000 w 10000"/>
                <a:gd name="connsiteY2" fmla="*/ 10000 h 10000"/>
                <a:gd name="connsiteX3" fmla="*/ 2000 w 10000"/>
                <a:gd name="connsiteY3" fmla="*/ 10000 h 10000"/>
                <a:gd name="connsiteX4" fmla="*/ 0 w 10000"/>
                <a:gd name="connsiteY4" fmla="*/ 0 h 10000"/>
                <a:gd name="connsiteX0" fmla="*/ 0 w 8936"/>
                <a:gd name="connsiteY0" fmla="*/ 690 h 10000"/>
                <a:gd name="connsiteX1" fmla="*/ 8936 w 8936"/>
                <a:gd name="connsiteY1" fmla="*/ 0 h 10000"/>
                <a:gd name="connsiteX2" fmla="*/ 6936 w 8936"/>
                <a:gd name="connsiteY2" fmla="*/ 10000 h 10000"/>
                <a:gd name="connsiteX3" fmla="*/ 936 w 8936"/>
                <a:gd name="connsiteY3" fmla="*/ 10000 h 10000"/>
                <a:gd name="connsiteX4" fmla="*/ 0 w 8936"/>
                <a:gd name="connsiteY4" fmla="*/ 690 h 10000"/>
                <a:gd name="connsiteX0" fmla="*/ 0 w 8809"/>
                <a:gd name="connsiteY0" fmla="*/ 0 h 9310"/>
                <a:gd name="connsiteX1" fmla="*/ 8809 w 8809"/>
                <a:gd name="connsiteY1" fmla="*/ 38 h 9310"/>
                <a:gd name="connsiteX2" fmla="*/ 7762 w 8809"/>
                <a:gd name="connsiteY2" fmla="*/ 9310 h 9310"/>
                <a:gd name="connsiteX3" fmla="*/ 1047 w 8809"/>
                <a:gd name="connsiteY3" fmla="*/ 9310 h 9310"/>
                <a:gd name="connsiteX4" fmla="*/ 0 w 8809"/>
                <a:gd name="connsiteY4" fmla="*/ 0 h 9310"/>
                <a:gd name="connsiteX0" fmla="*/ 0 w 10196"/>
                <a:gd name="connsiteY0" fmla="*/ 0 h 10000"/>
                <a:gd name="connsiteX1" fmla="*/ 10196 w 10196"/>
                <a:gd name="connsiteY1" fmla="*/ 41 h 10000"/>
                <a:gd name="connsiteX2" fmla="*/ 9007 w 10196"/>
                <a:gd name="connsiteY2" fmla="*/ 10000 h 10000"/>
                <a:gd name="connsiteX3" fmla="*/ 1385 w 10196"/>
                <a:gd name="connsiteY3" fmla="*/ 10000 h 10000"/>
                <a:gd name="connsiteX4" fmla="*/ 0 w 10196"/>
                <a:gd name="connsiteY4" fmla="*/ 0 h 10000"/>
                <a:gd name="connsiteX0" fmla="*/ 0 w 10196"/>
                <a:gd name="connsiteY0" fmla="*/ 0 h 10000"/>
                <a:gd name="connsiteX1" fmla="*/ 10196 w 10196"/>
                <a:gd name="connsiteY1" fmla="*/ 41 h 10000"/>
                <a:gd name="connsiteX2" fmla="*/ 9007 w 10196"/>
                <a:gd name="connsiteY2" fmla="*/ 10000 h 10000"/>
                <a:gd name="connsiteX3" fmla="*/ 1385 w 10196"/>
                <a:gd name="connsiteY3" fmla="*/ 10000 h 10000"/>
                <a:gd name="connsiteX4" fmla="*/ 0 w 10196"/>
                <a:gd name="connsiteY4" fmla="*/ 0 h 10000"/>
                <a:gd name="connsiteX0" fmla="*/ 0 w 10196"/>
                <a:gd name="connsiteY0" fmla="*/ 0 h 10000"/>
                <a:gd name="connsiteX1" fmla="*/ 10196 w 10196"/>
                <a:gd name="connsiteY1" fmla="*/ 41 h 10000"/>
                <a:gd name="connsiteX2" fmla="*/ 9007 w 10196"/>
                <a:gd name="connsiteY2" fmla="*/ 10000 h 10000"/>
                <a:gd name="connsiteX3" fmla="*/ 1385 w 10196"/>
                <a:gd name="connsiteY3" fmla="*/ 10000 h 10000"/>
                <a:gd name="connsiteX4" fmla="*/ 0 w 10196"/>
                <a:gd name="connsiteY4" fmla="*/ 0 h 10000"/>
                <a:gd name="connsiteX0" fmla="*/ 0 w 10196"/>
                <a:gd name="connsiteY0" fmla="*/ 0 h 10000"/>
                <a:gd name="connsiteX1" fmla="*/ 10196 w 10196"/>
                <a:gd name="connsiteY1" fmla="*/ 41 h 10000"/>
                <a:gd name="connsiteX2" fmla="*/ 9007 w 10196"/>
                <a:gd name="connsiteY2" fmla="*/ 10000 h 10000"/>
                <a:gd name="connsiteX3" fmla="*/ 1385 w 10196"/>
                <a:gd name="connsiteY3" fmla="*/ 10000 h 10000"/>
                <a:gd name="connsiteX4" fmla="*/ 0 w 10196"/>
                <a:gd name="connsiteY4" fmla="*/ 0 h 10000"/>
                <a:gd name="connsiteX0" fmla="*/ 0 w 10196"/>
                <a:gd name="connsiteY0" fmla="*/ 0 h 10000"/>
                <a:gd name="connsiteX1" fmla="*/ 10196 w 10196"/>
                <a:gd name="connsiteY1" fmla="*/ 41 h 10000"/>
                <a:gd name="connsiteX2" fmla="*/ 9007 w 10196"/>
                <a:gd name="connsiteY2" fmla="*/ 10000 h 10000"/>
                <a:gd name="connsiteX3" fmla="*/ 1385 w 10196"/>
                <a:gd name="connsiteY3" fmla="*/ 10000 h 10000"/>
                <a:gd name="connsiteX4" fmla="*/ 0 w 10196"/>
                <a:gd name="connsiteY4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196" h="10000">
                  <a:moveTo>
                    <a:pt x="0" y="0"/>
                  </a:moveTo>
                  <a:cubicBezTo>
                    <a:pt x="3203" y="980"/>
                    <a:pt x="5036" y="1174"/>
                    <a:pt x="10196" y="41"/>
                  </a:cubicBezTo>
                  <a:cubicBezTo>
                    <a:pt x="7158" y="1791"/>
                    <a:pt x="9403" y="6680"/>
                    <a:pt x="9007" y="10000"/>
                  </a:cubicBezTo>
                  <a:lnTo>
                    <a:pt x="1385" y="10000"/>
                  </a:lnTo>
                  <a:cubicBezTo>
                    <a:pt x="923" y="6667"/>
                    <a:pt x="1636" y="5266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 w="38100">
              <a:solidFill>
                <a:schemeClr val="accent2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7 Cadena" panose="02000503000000020004" pitchFamily="2" charset="0"/>
                  <a:ea typeface="+mn-ea"/>
                  <a:cs typeface="+mn-cs"/>
                </a:rPr>
                <a:t>1</a:t>
              </a: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51576" b="92182" l="52153" r="93087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571" t="53626" r="344" b="5748"/>
            <a:stretch/>
          </p:blipFill>
          <p:spPr>
            <a:xfrm>
              <a:off x="7148301" y="2179194"/>
              <a:ext cx="2118360" cy="1828800"/>
            </a:xfrm>
            <a:prstGeom prst="rect">
              <a:avLst/>
            </a:prstGeom>
          </p:spPr>
        </p:pic>
      </p:grpSp>
      <p:grpSp>
        <p:nvGrpSpPr>
          <p:cNvPr id="21" name="vàng"/>
          <p:cNvGrpSpPr/>
          <p:nvPr/>
        </p:nvGrpSpPr>
        <p:grpSpPr>
          <a:xfrm>
            <a:off x="5127953" y="3983571"/>
            <a:ext cx="3628288" cy="2057400"/>
            <a:chOff x="5127953" y="3983571"/>
            <a:chExt cx="3628288" cy="2057400"/>
          </a:xfrm>
        </p:grpSpPr>
        <p:sp>
          <p:nvSpPr>
            <p:cNvPr id="14" name="Flowchart: Manual Operation 7"/>
            <p:cNvSpPr/>
            <p:nvPr/>
          </p:nvSpPr>
          <p:spPr>
            <a:xfrm rot="16200000" flipH="1">
              <a:off x="5659033" y="3763112"/>
              <a:ext cx="1450909" cy="2513070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8000 w 10000"/>
                <a:gd name="connsiteY2" fmla="*/ 10000 h 10000"/>
                <a:gd name="connsiteX3" fmla="*/ 2000 w 10000"/>
                <a:gd name="connsiteY3" fmla="*/ 10000 h 10000"/>
                <a:gd name="connsiteX4" fmla="*/ 0 w 10000"/>
                <a:gd name="connsiteY4" fmla="*/ 0 h 10000"/>
                <a:gd name="connsiteX0" fmla="*/ 0 w 8936"/>
                <a:gd name="connsiteY0" fmla="*/ 690 h 10000"/>
                <a:gd name="connsiteX1" fmla="*/ 8936 w 8936"/>
                <a:gd name="connsiteY1" fmla="*/ 0 h 10000"/>
                <a:gd name="connsiteX2" fmla="*/ 6936 w 8936"/>
                <a:gd name="connsiteY2" fmla="*/ 10000 h 10000"/>
                <a:gd name="connsiteX3" fmla="*/ 936 w 8936"/>
                <a:gd name="connsiteY3" fmla="*/ 10000 h 10000"/>
                <a:gd name="connsiteX4" fmla="*/ 0 w 8936"/>
                <a:gd name="connsiteY4" fmla="*/ 690 h 10000"/>
                <a:gd name="connsiteX0" fmla="*/ 0 w 8809"/>
                <a:gd name="connsiteY0" fmla="*/ 0 h 9310"/>
                <a:gd name="connsiteX1" fmla="*/ 8809 w 8809"/>
                <a:gd name="connsiteY1" fmla="*/ 38 h 9310"/>
                <a:gd name="connsiteX2" fmla="*/ 7762 w 8809"/>
                <a:gd name="connsiteY2" fmla="*/ 9310 h 9310"/>
                <a:gd name="connsiteX3" fmla="*/ 1047 w 8809"/>
                <a:gd name="connsiteY3" fmla="*/ 9310 h 9310"/>
                <a:gd name="connsiteX4" fmla="*/ 0 w 8809"/>
                <a:gd name="connsiteY4" fmla="*/ 0 h 9310"/>
                <a:gd name="connsiteX0" fmla="*/ 0 w 10000"/>
                <a:gd name="connsiteY0" fmla="*/ 0 h 10000"/>
                <a:gd name="connsiteX1" fmla="*/ 10000 w 10000"/>
                <a:gd name="connsiteY1" fmla="*/ 41 h 10000"/>
                <a:gd name="connsiteX2" fmla="*/ 8811 w 10000"/>
                <a:gd name="connsiteY2" fmla="*/ 10000 h 10000"/>
                <a:gd name="connsiteX3" fmla="*/ 1189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41 h 10000"/>
                <a:gd name="connsiteX2" fmla="*/ 8811 w 10000"/>
                <a:gd name="connsiteY2" fmla="*/ 10000 h 10000"/>
                <a:gd name="connsiteX3" fmla="*/ 1189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41 h 10000"/>
                <a:gd name="connsiteX2" fmla="*/ 8811 w 10000"/>
                <a:gd name="connsiteY2" fmla="*/ 10000 h 10000"/>
                <a:gd name="connsiteX3" fmla="*/ 1189 w 10000"/>
                <a:gd name="connsiteY3" fmla="*/ 10000 h 10000"/>
                <a:gd name="connsiteX4" fmla="*/ 0 w 10000"/>
                <a:gd name="connsiteY4" fmla="*/ 0 h 10000"/>
                <a:gd name="connsiteX0" fmla="*/ 0 w 9315"/>
                <a:gd name="connsiteY0" fmla="*/ 261 h 9959"/>
                <a:gd name="connsiteX1" fmla="*/ 9315 w 9315"/>
                <a:gd name="connsiteY1" fmla="*/ 0 h 9959"/>
                <a:gd name="connsiteX2" fmla="*/ 8126 w 9315"/>
                <a:gd name="connsiteY2" fmla="*/ 9959 h 9959"/>
                <a:gd name="connsiteX3" fmla="*/ 504 w 9315"/>
                <a:gd name="connsiteY3" fmla="*/ 9959 h 9959"/>
                <a:gd name="connsiteX4" fmla="*/ 0 w 9315"/>
                <a:gd name="connsiteY4" fmla="*/ 261 h 9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315" h="9959">
                  <a:moveTo>
                    <a:pt x="0" y="261"/>
                  </a:moveTo>
                  <a:cubicBezTo>
                    <a:pt x="3333" y="275"/>
                    <a:pt x="5199" y="1315"/>
                    <a:pt x="9315" y="0"/>
                  </a:cubicBezTo>
                  <a:cubicBezTo>
                    <a:pt x="7060" y="2112"/>
                    <a:pt x="8522" y="6639"/>
                    <a:pt x="8126" y="9959"/>
                  </a:cubicBezTo>
                  <a:lnTo>
                    <a:pt x="504" y="9959"/>
                  </a:lnTo>
                  <a:cubicBezTo>
                    <a:pt x="108" y="6626"/>
                    <a:pt x="1766" y="2447"/>
                    <a:pt x="0" y="261"/>
                  </a:cubicBezTo>
                  <a:close/>
                </a:path>
              </a:pathLst>
            </a:custGeom>
            <a:solidFill>
              <a:srgbClr val="FFC000"/>
            </a:solidFill>
            <a:ln w="38100">
              <a:solidFill>
                <a:srgbClr val="FFC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#9Slide07 Cadena" panose="02000503000000020004" pitchFamily="2" charset="0"/>
                  <a:ea typeface="+mn-ea"/>
                  <a:cs typeface="+mn-cs"/>
                </a:rPr>
                <a:t>5</a:t>
              </a:r>
            </a:p>
          </p:txBody>
        </p:sp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63069" b="96180" l="66465" r="97999">
                          <a14:foregroundMark x1="73075" y1="78169" x2="72408" y2="69739"/>
                          <a14:foregroundMark x1="79018" y1="70406" x2="84961" y2="73075"/>
                          <a14:foregroundMark x1="79260" y1="67981" x2="80594" y2="67132"/>
                          <a14:foregroundMark x1="70649" y1="82110" x2="70649" y2="8144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342" t="61810" r="883" b="-221"/>
            <a:stretch/>
          </p:blipFill>
          <p:spPr>
            <a:xfrm>
              <a:off x="6947148" y="3983571"/>
              <a:ext cx="1809093" cy="2057400"/>
            </a:xfrm>
            <a:prstGeom prst="rect">
              <a:avLst/>
            </a:prstGeom>
          </p:spPr>
        </p:pic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367" b="96847" l="9947" r="92285">
                        <a14:foregroundMark x1="48423" y1="39115" x2="51237" y2="36204"/>
                        <a14:backgroundMark x1="39107" y1="20437" x2="26977" y2="32929"/>
                        <a14:backgroundMark x1="73071" y1="67071" x2="72441" y2="73863"/>
                        <a14:backgroundMark x1="59437" y1="87144" x2="60941" y2="886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0511" y="3268454"/>
            <a:ext cx="4642108" cy="3713508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0344" y="1996879"/>
            <a:ext cx="1968252" cy="1968252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1428" y="3872397"/>
            <a:ext cx="1992621" cy="199262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8919" y="2088730"/>
            <a:ext cx="1799033" cy="179903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21081" y="685800"/>
            <a:ext cx="7208520" cy="110799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  <a:prstDash val="lgDash"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#9Slide07 IcielPony" panose="02000000000000000000" pitchFamily="2" charset="0"/>
                <a:ea typeface="+mn-ea"/>
                <a:cs typeface="+mn-cs"/>
              </a:rPr>
              <a:t>Câu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#9Slide07 IcielPony" panose="02000000000000000000" pitchFamily="2" charset="0"/>
                <a:ea typeface="+mn-ea"/>
                <a:cs typeface="+mn-cs"/>
              </a:rPr>
              <a:t> 3: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IcielPony" panose="02000000000000000000" pitchFamily="2" charset="0"/>
                <a:ea typeface="+mn-ea"/>
                <a:cs typeface="+mn-cs"/>
              </a:rPr>
              <a:t>	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#9Slide07 IcielPony" panose="02000000000000000000" pitchFamily="2" charset="0"/>
                <a:ea typeface="+mn-ea"/>
                <a:cs typeface="+mn-cs"/>
              </a:rPr>
              <a:t>  </a:t>
            </a:r>
            <a:r>
              <a:rPr kumimoji="0" lang="vi-VN" sz="66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#9Slide07 IcielPony" panose="02000000000000000000" pitchFamily="2" charset="0"/>
                <a:ea typeface="+mn-ea"/>
                <a:cs typeface="+mn-cs"/>
              </a:rPr>
              <a:t>2 x 2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#9Slide07 IcielPony" panose="02000000000000000000" pitchFamily="2" charset="0"/>
                <a:ea typeface="+mn-ea"/>
                <a:cs typeface="+mn-cs"/>
              </a:rPr>
              <a:t>= ?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-3359255" y="6474194"/>
            <a:ext cx="7535015" cy="5838118"/>
            <a:chOff x="-3359255" y="6474194"/>
            <a:chExt cx="7535015" cy="5838118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5152" b="46970" l="52213" r="93147">
                          <a14:foregroundMark x1="74166" y1="39636" x2="82656" y2="33879"/>
                          <a14:foregroundMark x1="72832" y1="36242" x2="82656" y2="31515"/>
                          <a14:foregroundMark x1="59976" y1="19030" x2="76531" y2="20000"/>
                          <a14:foregroundMark x1="72832" y1="16970" x2="76895" y2="20000"/>
                          <a14:foregroundMark x1="62644" y1="29818" x2="58581" y2="31212"/>
                          <a14:foregroundMark x1="60279" y1="27152" x2="72468" y2="19030"/>
                          <a14:foregroundMark x1="63372" y1="23758" x2="58581" y2="28121"/>
                          <a14:foregroundMark x1="65009" y1="28485" x2="60279" y2="31212"/>
                          <a14:foregroundMark x1="63372" y1="34909" x2="68405" y2="40667"/>
                          <a14:foregroundMark x1="64706" y1="33879" x2="72165" y2="37636"/>
                          <a14:foregroundMark x1="82656" y1="19030" x2="83020" y2="30485"/>
                          <a14:foregroundMark x1="78896" y1="19030" x2="79624" y2="29515"/>
                          <a14:foregroundMark x1="84657" y1="22727" x2="86052" y2="25091"/>
                          <a14:foregroundMark x1="77562" y1="26788" x2="77259" y2="31212"/>
                          <a14:foregroundMark x1="75197" y1="21394" x2="78229" y2="26424"/>
                          <a14:foregroundMark x1="76228" y1="18000" x2="70103" y2="15636"/>
                          <a14:foregroundMark x1="74833" y1="15939" x2="77926" y2="17636"/>
                          <a14:foregroundMark x1="60279" y1="20000" x2="67435" y2="206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571" r="344" b="47778"/>
            <a:stretch/>
          </p:blipFill>
          <p:spPr>
            <a:xfrm>
              <a:off x="-3359255" y="6474194"/>
              <a:ext cx="5260833" cy="5838118"/>
            </a:xfrm>
            <a:prstGeom prst="rect">
              <a:avLst/>
            </a:prstGeom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96240" y="8362966"/>
              <a:ext cx="4572000" cy="29718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5720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4.07407E-6 L 0.34792 -0.83264 " pathEditMode="relative" rAng="0" ptsTypes="AA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96" y="-41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89560" y="375196"/>
            <a:ext cx="10927080" cy="5928360"/>
          </a:xfrm>
          <a:prstGeom prst="rect">
            <a:avLst/>
          </a:prstGeom>
          <a:solidFill>
            <a:schemeClr val="tx1">
              <a:lumMod val="75000"/>
              <a:lumOff val="25000"/>
              <a:alpha val="89000"/>
            </a:schemeClr>
          </a:solidFill>
          <a:ln w="28575">
            <a:solidFill>
              <a:schemeClr val="bg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3" name="hồng"/>
          <p:cNvGrpSpPr/>
          <p:nvPr/>
        </p:nvGrpSpPr>
        <p:grpSpPr>
          <a:xfrm>
            <a:off x="134127" y="1796393"/>
            <a:ext cx="4087353" cy="2350813"/>
            <a:chOff x="134127" y="1796393"/>
            <a:chExt cx="4087353" cy="2350813"/>
          </a:xfrm>
        </p:grpSpPr>
        <p:sp>
          <p:nvSpPr>
            <p:cNvPr id="8" name="Flowchart: Manual Operation 7"/>
            <p:cNvSpPr/>
            <p:nvPr/>
          </p:nvSpPr>
          <p:spPr>
            <a:xfrm rot="5400000">
              <a:off x="2322516" y="1777044"/>
              <a:ext cx="1390007" cy="2407921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8000 w 10000"/>
                <a:gd name="connsiteY2" fmla="*/ 10000 h 10000"/>
                <a:gd name="connsiteX3" fmla="*/ 2000 w 10000"/>
                <a:gd name="connsiteY3" fmla="*/ 10000 h 10000"/>
                <a:gd name="connsiteX4" fmla="*/ 0 w 10000"/>
                <a:gd name="connsiteY4" fmla="*/ 0 h 10000"/>
                <a:gd name="connsiteX0" fmla="*/ 0 w 8936"/>
                <a:gd name="connsiteY0" fmla="*/ 690 h 10000"/>
                <a:gd name="connsiteX1" fmla="*/ 8936 w 8936"/>
                <a:gd name="connsiteY1" fmla="*/ 0 h 10000"/>
                <a:gd name="connsiteX2" fmla="*/ 6936 w 8936"/>
                <a:gd name="connsiteY2" fmla="*/ 10000 h 10000"/>
                <a:gd name="connsiteX3" fmla="*/ 936 w 8936"/>
                <a:gd name="connsiteY3" fmla="*/ 10000 h 10000"/>
                <a:gd name="connsiteX4" fmla="*/ 0 w 8936"/>
                <a:gd name="connsiteY4" fmla="*/ 690 h 10000"/>
                <a:gd name="connsiteX0" fmla="*/ 0 w 8809"/>
                <a:gd name="connsiteY0" fmla="*/ 0 h 9310"/>
                <a:gd name="connsiteX1" fmla="*/ 8809 w 8809"/>
                <a:gd name="connsiteY1" fmla="*/ 38 h 9310"/>
                <a:gd name="connsiteX2" fmla="*/ 7762 w 8809"/>
                <a:gd name="connsiteY2" fmla="*/ 9310 h 9310"/>
                <a:gd name="connsiteX3" fmla="*/ 1047 w 8809"/>
                <a:gd name="connsiteY3" fmla="*/ 9310 h 9310"/>
                <a:gd name="connsiteX4" fmla="*/ 0 w 8809"/>
                <a:gd name="connsiteY4" fmla="*/ 0 h 9310"/>
                <a:gd name="connsiteX0" fmla="*/ 0 w 10000"/>
                <a:gd name="connsiteY0" fmla="*/ 0 h 10000"/>
                <a:gd name="connsiteX1" fmla="*/ 10000 w 10000"/>
                <a:gd name="connsiteY1" fmla="*/ 41 h 10000"/>
                <a:gd name="connsiteX2" fmla="*/ 8811 w 10000"/>
                <a:gd name="connsiteY2" fmla="*/ 10000 h 10000"/>
                <a:gd name="connsiteX3" fmla="*/ 1189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41 h 10000"/>
                <a:gd name="connsiteX2" fmla="*/ 8811 w 10000"/>
                <a:gd name="connsiteY2" fmla="*/ 10000 h 10000"/>
                <a:gd name="connsiteX3" fmla="*/ 1189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41 h 10000"/>
                <a:gd name="connsiteX2" fmla="*/ 8811 w 10000"/>
                <a:gd name="connsiteY2" fmla="*/ 10000 h 10000"/>
                <a:gd name="connsiteX3" fmla="*/ 1189 w 10000"/>
                <a:gd name="connsiteY3" fmla="*/ 10000 h 10000"/>
                <a:gd name="connsiteX4" fmla="*/ 0 w 10000"/>
                <a:gd name="connsiteY4" fmla="*/ 0 h 10000"/>
                <a:gd name="connsiteX0" fmla="*/ 0 w 8924"/>
                <a:gd name="connsiteY0" fmla="*/ 0 h 10000"/>
                <a:gd name="connsiteX1" fmla="*/ 8924 w 8924"/>
                <a:gd name="connsiteY1" fmla="*/ 737 h 10000"/>
                <a:gd name="connsiteX2" fmla="*/ 8811 w 8924"/>
                <a:gd name="connsiteY2" fmla="*/ 10000 h 10000"/>
                <a:gd name="connsiteX3" fmla="*/ 1189 w 8924"/>
                <a:gd name="connsiteY3" fmla="*/ 10000 h 10000"/>
                <a:gd name="connsiteX4" fmla="*/ 0 w 8924"/>
                <a:gd name="connsiteY4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924" h="10000">
                  <a:moveTo>
                    <a:pt x="0" y="0"/>
                  </a:moveTo>
                  <a:cubicBezTo>
                    <a:pt x="3529" y="2103"/>
                    <a:pt x="5591" y="723"/>
                    <a:pt x="8924" y="737"/>
                  </a:cubicBezTo>
                  <a:cubicBezTo>
                    <a:pt x="6571" y="3487"/>
                    <a:pt x="9207" y="6680"/>
                    <a:pt x="8811" y="10000"/>
                  </a:cubicBezTo>
                  <a:lnTo>
                    <a:pt x="1189" y="10000"/>
                  </a:lnTo>
                  <a:cubicBezTo>
                    <a:pt x="793" y="6667"/>
                    <a:pt x="2353" y="2890"/>
                    <a:pt x="0" y="0"/>
                  </a:cubicBezTo>
                  <a:close/>
                </a:path>
              </a:pathLst>
            </a:custGeom>
            <a:solidFill>
              <a:srgbClr val="E1506D"/>
            </a:solidFill>
            <a:ln w="38100">
              <a:solidFill>
                <a:srgbClr val="E1506D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7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7 Cadena" panose="02000503000000020004" pitchFamily="2" charset="0"/>
                  <a:ea typeface="+mn-ea"/>
                  <a:cs typeface="+mn-cs"/>
                </a:rPr>
                <a:t>20</a:t>
              </a:r>
              <a:endPara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Cadena" panose="02000503000000020004" pitchFamily="2" charset="0"/>
                <a:ea typeface="+mn-ea"/>
                <a:cs typeface="+mn-cs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5222" b="47000" l="5156" r="464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8444" b="47778"/>
            <a:stretch/>
          </p:blipFill>
          <p:spPr>
            <a:xfrm>
              <a:off x="134127" y="1796393"/>
              <a:ext cx="2319513" cy="2350813"/>
            </a:xfrm>
            <a:prstGeom prst="rect">
              <a:avLst/>
            </a:prstGeom>
          </p:spPr>
        </p:pic>
      </p:grpSp>
      <p:grpSp>
        <p:nvGrpSpPr>
          <p:cNvPr id="22" name="xanh"/>
          <p:cNvGrpSpPr/>
          <p:nvPr/>
        </p:nvGrpSpPr>
        <p:grpSpPr>
          <a:xfrm>
            <a:off x="582153" y="3609953"/>
            <a:ext cx="3639327" cy="2350813"/>
            <a:chOff x="582153" y="3609953"/>
            <a:chExt cx="3639327" cy="2350813"/>
          </a:xfrm>
        </p:grpSpPr>
        <p:sp>
          <p:nvSpPr>
            <p:cNvPr id="10" name="Flowchart: Manual Operation 7"/>
            <p:cNvSpPr/>
            <p:nvPr/>
          </p:nvSpPr>
          <p:spPr>
            <a:xfrm rot="5400000">
              <a:off x="2238716" y="3764279"/>
              <a:ext cx="1557605" cy="2407922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8000 w 10000"/>
                <a:gd name="connsiteY2" fmla="*/ 10000 h 10000"/>
                <a:gd name="connsiteX3" fmla="*/ 2000 w 10000"/>
                <a:gd name="connsiteY3" fmla="*/ 10000 h 10000"/>
                <a:gd name="connsiteX4" fmla="*/ 0 w 10000"/>
                <a:gd name="connsiteY4" fmla="*/ 0 h 10000"/>
                <a:gd name="connsiteX0" fmla="*/ 0 w 8936"/>
                <a:gd name="connsiteY0" fmla="*/ 690 h 10000"/>
                <a:gd name="connsiteX1" fmla="*/ 8936 w 8936"/>
                <a:gd name="connsiteY1" fmla="*/ 0 h 10000"/>
                <a:gd name="connsiteX2" fmla="*/ 6936 w 8936"/>
                <a:gd name="connsiteY2" fmla="*/ 10000 h 10000"/>
                <a:gd name="connsiteX3" fmla="*/ 936 w 8936"/>
                <a:gd name="connsiteY3" fmla="*/ 10000 h 10000"/>
                <a:gd name="connsiteX4" fmla="*/ 0 w 8936"/>
                <a:gd name="connsiteY4" fmla="*/ 690 h 10000"/>
                <a:gd name="connsiteX0" fmla="*/ 0 w 8809"/>
                <a:gd name="connsiteY0" fmla="*/ 0 h 9310"/>
                <a:gd name="connsiteX1" fmla="*/ 8809 w 8809"/>
                <a:gd name="connsiteY1" fmla="*/ 38 h 9310"/>
                <a:gd name="connsiteX2" fmla="*/ 7762 w 8809"/>
                <a:gd name="connsiteY2" fmla="*/ 9310 h 9310"/>
                <a:gd name="connsiteX3" fmla="*/ 1047 w 8809"/>
                <a:gd name="connsiteY3" fmla="*/ 9310 h 9310"/>
                <a:gd name="connsiteX4" fmla="*/ 0 w 8809"/>
                <a:gd name="connsiteY4" fmla="*/ 0 h 9310"/>
                <a:gd name="connsiteX0" fmla="*/ 0 w 10000"/>
                <a:gd name="connsiteY0" fmla="*/ 0 h 10000"/>
                <a:gd name="connsiteX1" fmla="*/ 10000 w 10000"/>
                <a:gd name="connsiteY1" fmla="*/ 41 h 10000"/>
                <a:gd name="connsiteX2" fmla="*/ 8811 w 10000"/>
                <a:gd name="connsiteY2" fmla="*/ 10000 h 10000"/>
                <a:gd name="connsiteX3" fmla="*/ 1189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41 h 10000"/>
                <a:gd name="connsiteX2" fmla="*/ 8811 w 10000"/>
                <a:gd name="connsiteY2" fmla="*/ 10000 h 10000"/>
                <a:gd name="connsiteX3" fmla="*/ 1189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41 h 10000"/>
                <a:gd name="connsiteX2" fmla="*/ 8811 w 10000"/>
                <a:gd name="connsiteY2" fmla="*/ 10000 h 10000"/>
                <a:gd name="connsiteX3" fmla="*/ 1189 w 10000"/>
                <a:gd name="connsiteY3" fmla="*/ 10000 h 10000"/>
                <a:gd name="connsiteX4" fmla="*/ 0 w 10000"/>
                <a:gd name="connsiteY4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00" h="10000">
                  <a:moveTo>
                    <a:pt x="0" y="0"/>
                  </a:moveTo>
                  <a:cubicBezTo>
                    <a:pt x="3333" y="14"/>
                    <a:pt x="6765" y="1862"/>
                    <a:pt x="10000" y="41"/>
                  </a:cubicBezTo>
                  <a:cubicBezTo>
                    <a:pt x="8626" y="6779"/>
                    <a:pt x="9207" y="6680"/>
                    <a:pt x="8811" y="10000"/>
                  </a:cubicBezTo>
                  <a:lnTo>
                    <a:pt x="1189" y="10000"/>
                  </a:lnTo>
                  <a:cubicBezTo>
                    <a:pt x="793" y="6667"/>
                    <a:pt x="1961" y="2194"/>
                    <a:pt x="0" y="0"/>
                  </a:cubicBezTo>
                  <a:close/>
                </a:path>
              </a:pathLst>
            </a:custGeom>
            <a:solidFill>
              <a:srgbClr val="4DE5D9"/>
            </a:solidFill>
            <a:ln w="38100">
              <a:solidFill>
                <a:srgbClr val="4DE5D9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#9Slide07 Cadena" panose="02000503000000020004" pitchFamily="2" charset="0"/>
                  <a:ea typeface="+mn-ea"/>
                  <a:cs typeface="+mn-cs"/>
                </a:rPr>
                <a:t>24</a:t>
              </a:r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5152" b="46970" l="52213" r="93147">
                          <a14:foregroundMark x1="74166" y1="39636" x2="82656" y2="33879"/>
                          <a14:foregroundMark x1="72832" y1="36242" x2="82656" y2="31515"/>
                          <a14:foregroundMark x1="59976" y1="19030" x2="76531" y2="20000"/>
                          <a14:foregroundMark x1="72832" y1="16970" x2="76895" y2="20000"/>
                          <a14:foregroundMark x1="62644" y1="29818" x2="58581" y2="31212"/>
                          <a14:foregroundMark x1="60279" y1="27152" x2="72468" y2="19030"/>
                          <a14:foregroundMark x1="63372" y1="23758" x2="58581" y2="28121"/>
                          <a14:foregroundMark x1="65009" y1="28485" x2="60279" y2="31212"/>
                          <a14:foregroundMark x1="63372" y1="34909" x2="68405" y2="40667"/>
                          <a14:foregroundMark x1="64706" y1="33879" x2="72165" y2="37636"/>
                          <a14:foregroundMark x1="82656" y1="19030" x2="83020" y2="30485"/>
                          <a14:foregroundMark x1="78896" y1="19030" x2="79624" y2="29515"/>
                          <a14:foregroundMark x1="84657" y1="22727" x2="86052" y2="25091"/>
                          <a14:foregroundMark x1="77562" y1="26788" x2="77259" y2="31212"/>
                          <a14:foregroundMark x1="75197" y1="21394" x2="78229" y2="26424"/>
                          <a14:foregroundMark x1="76228" y1="18000" x2="70103" y2="15636"/>
                          <a14:foregroundMark x1="74833" y1="15939" x2="77926" y2="17636"/>
                          <a14:foregroundMark x1="60279" y1="20000" x2="67435" y2="206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571" r="344" b="47778"/>
            <a:stretch/>
          </p:blipFill>
          <p:spPr>
            <a:xfrm>
              <a:off x="582153" y="3609953"/>
              <a:ext cx="2118360" cy="2350813"/>
            </a:xfrm>
            <a:prstGeom prst="rect">
              <a:avLst/>
            </a:prstGeom>
          </p:spPr>
        </p:pic>
      </p:grpSp>
      <p:grpSp>
        <p:nvGrpSpPr>
          <p:cNvPr id="20" name="socola"/>
          <p:cNvGrpSpPr/>
          <p:nvPr/>
        </p:nvGrpSpPr>
        <p:grpSpPr>
          <a:xfrm>
            <a:off x="5117607" y="2179194"/>
            <a:ext cx="4149054" cy="1828800"/>
            <a:chOff x="5117607" y="2179194"/>
            <a:chExt cx="4149054" cy="1828800"/>
          </a:xfrm>
        </p:grpSpPr>
        <p:sp>
          <p:nvSpPr>
            <p:cNvPr id="12" name="Flowchart: Manual Operation 7"/>
            <p:cNvSpPr/>
            <p:nvPr/>
          </p:nvSpPr>
          <p:spPr>
            <a:xfrm rot="16200000" flipH="1">
              <a:off x="5585248" y="1816622"/>
              <a:ext cx="1588134" cy="2523416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8000 w 10000"/>
                <a:gd name="connsiteY2" fmla="*/ 10000 h 10000"/>
                <a:gd name="connsiteX3" fmla="*/ 2000 w 10000"/>
                <a:gd name="connsiteY3" fmla="*/ 10000 h 10000"/>
                <a:gd name="connsiteX4" fmla="*/ 0 w 10000"/>
                <a:gd name="connsiteY4" fmla="*/ 0 h 10000"/>
                <a:gd name="connsiteX0" fmla="*/ 0 w 8936"/>
                <a:gd name="connsiteY0" fmla="*/ 690 h 10000"/>
                <a:gd name="connsiteX1" fmla="*/ 8936 w 8936"/>
                <a:gd name="connsiteY1" fmla="*/ 0 h 10000"/>
                <a:gd name="connsiteX2" fmla="*/ 6936 w 8936"/>
                <a:gd name="connsiteY2" fmla="*/ 10000 h 10000"/>
                <a:gd name="connsiteX3" fmla="*/ 936 w 8936"/>
                <a:gd name="connsiteY3" fmla="*/ 10000 h 10000"/>
                <a:gd name="connsiteX4" fmla="*/ 0 w 8936"/>
                <a:gd name="connsiteY4" fmla="*/ 690 h 10000"/>
                <a:gd name="connsiteX0" fmla="*/ 0 w 8809"/>
                <a:gd name="connsiteY0" fmla="*/ 0 h 9310"/>
                <a:gd name="connsiteX1" fmla="*/ 8809 w 8809"/>
                <a:gd name="connsiteY1" fmla="*/ 38 h 9310"/>
                <a:gd name="connsiteX2" fmla="*/ 7762 w 8809"/>
                <a:gd name="connsiteY2" fmla="*/ 9310 h 9310"/>
                <a:gd name="connsiteX3" fmla="*/ 1047 w 8809"/>
                <a:gd name="connsiteY3" fmla="*/ 9310 h 9310"/>
                <a:gd name="connsiteX4" fmla="*/ 0 w 8809"/>
                <a:gd name="connsiteY4" fmla="*/ 0 h 9310"/>
                <a:gd name="connsiteX0" fmla="*/ 0 w 10196"/>
                <a:gd name="connsiteY0" fmla="*/ 0 h 10000"/>
                <a:gd name="connsiteX1" fmla="*/ 10196 w 10196"/>
                <a:gd name="connsiteY1" fmla="*/ 41 h 10000"/>
                <a:gd name="connsiteX2" fmla="*/ 9007 w 10196"/>
                <a:gd name="connsiteY2" fmla="*/ 10000 h 10000"/>
                <a:gd name="connsiteX3" fmla="*/ 1385 w 10196"/>
                <a:gd name="connsiteY3" fmla="*/ 10000 h 10000"/>
                <a:gd name="connsiteX4" fmla="*/ 0 w 10196"/>
                <a:gd name="connsiteY4" fmla="*/ 0 h 10000"/>
                <a:gd name="connsiteX0" fmla="*/ 0 w 10196"/>
                <a:gd name="connsiteY0" fmla="*/ 0 h 10000"/>
                <a:gd name="connsiteX1" fmla="*/ 10196 w 10196"/>
                <a:gd name="connsiteY1" fmla="*/ 41 h 10000"/>
                <a:gd name="connsiteX2" fmla="*/ 9007 w 10196"/>
                <a:gd name="connsiteY2" fmla="*/ 10000 h 10000"/>
                <a:gd name="connsiteX3" fmla="*/ 1385 w 10196"/>
                <a:gd name="connsiteY3" fmla="*/ 10000 h 10000"/>
                <a:gd name="connsiteX4" fmla="*/ 0 w 10196"/>
                <a:gd name="connsiteY4" fmla="*/ 0 h 10000"/>
                <a:gd name="connsiteX0" fmla="*/ 0 w 10196"/>
                <a:gd name="connsiteY0" fmla="*/ 0 h 10000"/>
                <a:gd name="connsiteX1" fmla="*/ 10196 w 10196"/>
                <a:gd name="connsiteY1" fmla="*/ 41 h 10000"/>
                <a:gd name="connsiteX2" fmla="*/ 9007 w 10196"/>
                <a:gd name="connsiteY2" fmla="*/ 10000 h 10000"/>
                <a:gd name="connsiteX3" fmla="*/ 1385 w 10196"/>
                <a:gd name="connsiteY3" fmla="*/ 10000 h 10000"/>
                <a:gd name="connsiteX4" fmla="*/ 0 w 10196"/>
                <a:gd name="connsiteY4" fmla="*/ 0 h 10000"/>
                <a:gd name="connsiteX0" fmla="*/ 0 w 10196"/>
                <a:gd name="connsiteY0" fmla="*/ 0 h 10000"/>
                <a:gd name="connsiteX1" fmla="*/ 10196 w 10196"/>
                <a:gd name="connsiteY1" fmla="*/ 41 h 10000"/>
                <a:gd name="connsiteX2" fmla="*/ 9007 w 10196"/>
                <a:gd name="connsiteY2" fmla="*/ 10000 h 10000"/>
                <a:gd name="connsiteX3" fmla="*/ 1385 w 10196"/>
                <a:gd name="connsiteY3" fmla="*/ 10000 h 10000"/>
                <a:gd name="connsiteX4" fmla="*/ 0 w 10196"/>
                <a:gd name="connsiteY4" fmla="*/ 0 h 10000"/>
                <a:gd name="connsiteX0" fmla="*/ 0 w 10196"/>
                <a:gd name="connsiteY0" fmla="*/ 0 h 10000"/>
                <a:gd name="connsiteX1" fmla="*/ 10196 w 10196"/>
                <a:gd name="connsiteY1" fmla="*/ 41 h 10000"/>
                <a:gd name="connsiteX2" fmla="*/ 9007 w 10196"/>
                <a:gd name="connsiteY2" fmla="*/ 10000 h 10000"/>
                <a:gd name="connsiteX3" fmla="*/ 1385 w 10196"/>
                <a:gd name="connsiteY3" fmla="*/ 10000 h 10000"/>
                <a:gd name="connsiteX4" fmla="*/ 0 w 10196"/>
                <a:gd name="connsiteY4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196" h="10000">
                  <a:moveTo>
                    <a:pt x="0" y="0"/>
                  </a:moveTo>
                  <a:cubicBezTo>
                    <a:pt x="3203" y="980"/>
                    <a:pt x="5036" y="1174"/>
                    <a:pt x="10196" y="41"/>
                  </a:cubicBezTo>
                  <a:cubicBezTo>
                    <a:pt x="7158" y="1791"/>
                    <a:pt x="9403" y="6680"/>
                    <a:pt x="9007" y="10000"/>
                  </a:cubicBezTo>
                  <a:lnTo>
                    <a:pt x="1385" y="10000"/>
                  </a:lnTo>
                  <a:cubicBezTo>
                    <a:pt x="923" y="6667"/>
                    <a:pt x="1636" y="5266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 w="38100">
              <a:solidFill>
                <a:schemeClr val="accent2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7 Cadena" panose="02000503000000020004" pitchFamily="2" charset="0"/>
                  <a:ea typeface="+mn-ea"/>
                  <a:cs typeface="+mn-cs"/>
                </a:rPr>
                <a:t>21</a:t>
              </a: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51576" b="92182" l="52153" r="93087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571" t="53626" r="344" b="5748"/>
            <a:stretch/>
          </p:blipFill>
          <p:spPr>
            <a:xfrm>
              <a:off x="7148301" y="2179194"/>
              <a:ext cx="2118360" cy="1828800"/>
            </a:xfrm>
            <a:prstGeom prst="rect">
              <a:avLst/>
            </a:prstGeom>
          </p:spPr>
        </p:pic>
      </p:grpSp>
      <p:grpSp>
        <p:nvGrpSpPr>
          <p:cNvPr id="21" name="vàng"/>
          <p:cNvGrpSpPr/>
          <p:nvPr/>
        </p:nvGrpSpPr>
        <p:grpSpPr>
          <a:xfrm>
            <a:off x="5127953" y="3983571"/>
            <a:ext cx="3628288" cy="2057400"/>
            <a:chOff x="5127953" y="3983571"/>
            <a:chExt cx="3628288" cy="2057400"/>
          </a:xfrm>
        </p:grpSpPr>
        <p:sp>
          <p:nvSpPr>
            <p:cNvPr id="14" name="Flowchart: Manual Operation 7"/>
            <p:cNvSpPr/>
            <p:nvPr/>
          </p:nvSpPr>
          <p:spPr>
            <a:xfrm rot="16200000" flipH="1">
              <a:off x="5659033" y="3763112"/>
              <a:ext cx="1450909" cy="2513070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8000 w 10000"/>
                <a:gd name="connsiteY2" fmla="*/ 10000 h 10000"/>
                <a:gd name="connsiteX3" fmla="*/ 2000 w 10000"/>
                <a:gd name="connsiteY3" fmla="*/ 10000 h 10000"/>
                <a:gd name="connsiteX4" fmla="*/ 0 w 10000"/>
                <a:gd name="connsiteY4" fmla="*/ 0 h 10000"/>
                <a:gd name="connsiteX0" fmla="*/ 0 w 8936"/>
                <a:gd name="connsiteY0" fmla="*/ 690 h 10000"/>
                <a:gd name="connsiteX1" fmla="*/ 8936 w 8936"/>
                <a:gd name="connsiteY1" fmla="*/ 0 h 10000"/>
                <a:gd name="connsiteX2" fmla="*/ 6936 w 8936"/>
                <a:gd name="connsiteY2" fmla="*/ 10000 h 10000"/>
                <a:gd name="connsiteX3" fmla="*/ 936 w 8936"/>
                <a:gd name="connsiteY3" fmla="*/ 10000 h 10000"/>
                <a:gd name="connsiteX4" fmla="*/ 0 w 8936"/>
                <a:gd name="connsiteY4" fmla="*/ 690 h 10000"/>
                <a:gd name="connsiteX0" fmla="*/ 0 w 8809"/>
                <a:gd name="connsiteY0" fmla="*/ 0 h 9310"/>
                <a:gd name="connsiteX1" fmla="*/ 8809 w 8809"/>
                <a:gd name="connsiteY1" fmla="*/ 38 h 9310"/>
                <a:gd name="connsiteX2" fmla="*/ 7762 w 8809"/>
                <a:gd name="connsiteY2" fmla="*/ 9310 h 9310"/>
                <a:gd name="connsiteX3" fmla="*/ 1047 w 8809"/>
                <a:gd name="connsiteY3" fmla="*/ 9310 h 9310"/>
                <a:gd name="connsiteX4" fmla="*/ 0 w 8809"/>
                <a:gd name="connsiteY4" fmla="*/ 0 h 9310"/>
                <a:gd name="connsiteX0" fmla="*/ 0 w 10000"/>
                <a:gd name="connsiteY0" fmla="*/ 0 h 10000"/>
                <a:gd name="connsiteX1" fmla="*/ 10000 w 10000"/>
                <a:gd name="connsiteY1" fmla="*/ 41 h 10000"/>
                <a:gd name="connsiteX2" fmla="*/ 8811 w 10000"/>
                <a:gd name="connsiteY2" fmla="*/ 10000 h 10000"/>
                <a:gd name="connsiteX3" fmla="*/ 1189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41 h 10000"/>
                <a:gd name="connsiteX2" fmla="*/ 8811 w 10000"/>
                <a:gd name="connsiteY2" fmla="*/ 10000 h 10000"/>
                <a:gd name="connsiteX3" fmla="*/ 1189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41 h 10000"/>
                <a:gd name="connsiteX2" fmla="*/ 8811 w 10000"/>
                <a:gd name="connsiteY2" fmla="*/ 10000 h 10000"/>
                <a:gd name="connsiteX3" fmla="*/ 1189 w 10000"/>
                <a:gd name="connsiteY3" fmla="*/ 10000 h 10000"/>
                <a:gd name="connsiteX4" fmla="*/ 0 w 10000"/>
                <a:gd name="connsiteY4" fmla="*/ 0 h 10000"/>
                <a:gd name="connsiteX0" fmla="*/ 0 w 9315"/>
                <a:gd name="connsiteY0" fmla="*/ 261 h 9959"/>
                <a:gd name="connsiteX1" fmla="*/ 9315 w 9315"/>
                <a:gd name="connsiteY1" fmla="*/ 0 h 9959"/>
                <a:gd name="connsiteX2" fmla="*/ 8126 w 9315"/>
                <a:gd name="connsiteY2" fmla="*/ 9959 h 9959"/>
                <a:gd name="connsiteX3" fmla="*/ 504 w 9315"/>
                <a:gd name="connsiteY3" fmla="*/ 9959 h 9959"/>
                <a:gd name="connsiteX4" fmla="*/ 0 w 9315"/>
                <a:gd name="connsiteY4" fmla="*/ 261 h 9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315" h="9959">
                  <a:moveTo>
                    <a:pt x="0" y="261"/>
                  </a:moveTo>
                  <a:cubicBezTo>
                    <a:pt x="3333" y="275"/>
                    <a:pt x="5199" y="1315"/>
                    <a:pt x="9315" y="0"/>
                  </a:cubicBezTo>
                  <a:cubicBezTo>
                    <a:pt x="7060" y="2112"/>
                    <a:pt x="8522" y="6639"/>
                    <a:pt x="8126" y="9959"/>
                  </a:cubicBezTo>
                  <a:lnTo>
                    <a:pt x="504" y="9959"/>
                  </a:lnTo>
                  <a:cubicBezTo>
                    <a:pt x="108" y="6626"/>
                    <a:pt x="1766" y="2447"/>
                    <a:pt x="0" y="261"/>
                  </a:cubicBezTo>
                  <a:close/>
                </a:path>
              </a:pathLst>
            </a:custGeom>
            <a:solidFill>
              <a:srgbClr val="FFC000"/>
            </a:solidFill>
            <a:ln w="38100">
              <a:solidFill>
                <a:srgbClr val="FFC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#9Slide07 Cadena" panose="02000503000000020004" pitchFamily="2" charset="0"/>
                  <a:ea typeface="+mn-ea"/>
                  <a:cs typeface="+mn-cs"/>
                </a:rPr>
                <a:t>18</a:t>
              </a:r>
            </a:p>
          </p:txBody>
        </p:sp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63069" b="96180" l="66465" r="97999">
                          <a14:foregroundMark x1="73075" y1="78169" x2="72408" y2="69739"/>
                          <a14:foregroundMark x1="79018" y1="70406" x2="84961" y2="73075"/>
                          <a14:foregroundMark x1="79260" y1="67981" x2="80594" y2="67132"/>
                          <a14:foregroundMark x1="70649" y1="82110" x2="70649" y2="8144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342" t="61810" r="883" b="-221"/>
            <a:stretch/>
          </p:blipFill>
          <p:spPr>
            <a:xfrm>
              <a:off x="6947148" y="3983571"/>
              <a:ext cx="1809093" cy="2057400"/>
            </a:xfrm>
            <a:prstGeom prst="rect">
              <a:avLst/>
            </a:prstGeom>
          </p:spPr>
        </p:pic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6367" b="96847" l="9947" r="92285">
                        <a14:foregroundMark x1="48423" y1="39115" x2="51237" y2="36204"/>
                        <a14:backgroundMark x1="39107" y1="20437" x2="26977" y2="32929"/>
                        <a14:backgroundMark x1="73071" y1="67071" x2="72441" y2="73863"/>
                        <a14:backgroundMark x1="59437" y1="87144" x2="60941" y2="886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0511" y="3268454"/>
            <a:ext cx="4642108" cy="3713508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0344" y="1996879"/>
            <a:ext cx="1968252" cy="1968252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1428" y="3872397"/>
            <a:ext cx="1992621" cy="199262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7396" y="4109388"/>
            <a:ext cx="1799033" cy="179903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21081" y="685800"/>
            <a:ext cx="7208520" cy="110799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  <a:prstDash val="lgDash"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#9Slide07 IcielPony" panose="02000000000000000000" pitchFamily="2" charset="0"/>
                <a:ea typeface="+mn-ea"/>
                <a:cs typeface="+mn-cs"/>
              </a:rPr>
              <a:t>Câu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#9Slide07 IcielPony" panose="02000000000000000000" pitchFamily="2" charset="0"/>
                <a:ea typeface="+mn-ea"/>
                <a:cs typeface="+mn-cs"/>
              </a:rPr>
              <a:t> 4: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IcielPony" panose="02000000000000000000" pitchFamily="2" charset="0"/>
                <a:ea typeface="+mn-ea"/>
                <a:cs typeface="+mn-cs"/>
              </a:rPr>
              <a:t>	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#9Slide07 IcielPony" panose="02000000000000000000" pitchFamily="2" charset="0"/>
                <a:ea typeface="+mn-ea"/>
                <a:cs typeface="+mn-cs"/>
              </a:rPr>
              <a:t>  </a:t>
            </a:r>
            <a:r>
              <a:rPr kumimoji="0" lang="vi-VN" sz="66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#9Slide07 IcielPony" panose="02000000000000000000" pitchFamily="2" charset="0"/>
                <a:ea typeface="+mn-ea"/>
                <a:cs typeface="+mn-cs"/>
              </a:rPr>
              <a:t>2 x 10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#9Slide07 IcielPony" panose="02000000000000000000" pitchFamily="2" charset="0"/>
                <a:ea typeface="+mn-ea"/>
                <a:cs typeface="+mn-cs"/>
              </a:rPr>
              <a:t> = ?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-4437873" y="6224728"/>
            <a:ext cx="8613633" cy="5949650"/>
            <a:chOff x="-4437873" y="6224728"/>
            <a:chExt cx="8613633" cy="5949650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5222" b="47000" l="5156" r="464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8444" b="47778"/>
            <a:stretch/>
          </p:blipFill>
          <p:spPr>
            <a:xfrm>
              <a:off x="-4437873" y="6224728"/>
              <a:ext cx="5870433" cy="5949650"/>
            </a:xfrm>
            <a:prstGeom prst="rect">
              <a:avLst/>
            </a:prstGeom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96240" y="8362966"/>
              <a:ext cx="4572000" cy="29718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02083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4.81481E-6 L 0.32657 -0.77963 " pathEditMode="relative" rAng="0" ptsTypes="AA">
                                      <p:cBhvr>
                                        <p:cTn id="4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328" y="-3898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89560" y="375196"/>
            <a:ext cx="11673840" cy="5928360"/>
          </a:xfrm>
          <a:prstGeom prst="rect">
            <a:avLst/>
          </a:prstGeom>
          <a:solidFill>
            <a:schemeClr val="tx1">
              <a:lumMod val="75000"/>
              <a:lumOff val="25000"/>
              <a:alpha val="89000"/>
            </a:schemeClr>
          </a:solidFill>
          <a:ln w="28575">
            <a:solidFill>
              <a:schemeClr val="bg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367" b="96847" l="9947" r="92285">
                        <a14:foregroundMark x1="48423" y1="39115" x2="51237" y2="36204"/>
                        <a14:backgroundMark x1="39107" y1="20437" x2="26977" y2="32929"/>
                        <a14:backgroundMark x1="73071" y1="67071" x2="72441" y2="73863"/>
                        <a14:backgroundMark x1="59437" y1="87144" x2="60941" y2="886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1871" y="2685801"/>
            <a:ext cx="5215499" cy="4172199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0" y="195082"/>
            <a:ext cx="4572000" cy="29718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31450" y="2410104"/>
            <a:ext cx="3440842" cy="2310605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1683706" y="-133331"/>
            <a:ext cx="11108844" cy="69454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222" b="47000" l="5156" r="46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8444" b="47778"/>
          <a:stretch/>
        </p:blipFill>
        <p:spPr>
          <a:xfrm>
            <a:off x="2194561" y="-1586180"/>
            <a:ext cx="1565670" cy="158679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152" b="46970" l="52213" r="93147">
                        <a14:foregroundMark x1="74166" y1="39636" x2="82656" y2="33879"/>
                        <a14:foregroundMark x1="72832" y1="36242" x2="82656" y2="31515"/>
                        <a14:foregroundMark x1="59976" y1="19030" x2="76531" y2="20000"/>
                        <a14:foregroundMark x1="72832" y1="16970" x2="76895" y2="20000"/>
                        <a14:foregroundMark x1="62644" y1="29818" x2="58581" y2="31212"/>
                        <a14:foregroundMark x1="60279" y1="27152" x2="72468" y2="19030"/>
                        <a14:foregroundMark x1="63372" y1="23758" x2="58581" y2="28121"/>
                        <a14:foregroundMark x1="65009" y1="28485" x2="60279" y2="31212"/>
                        <a14:foregroundMark x1="63372" y1="34909" x2="68405" y2="40667"/>
                        <a14:foregroundMark x1="64706" y1="33879" x2="72165" y2="37636"/>
                        <a14:foregroundMark x1="82656" y1="19030" x2="83020" y2="30485"/>
                        <a14:foregroundMark x1="78896" y1="19030" x2="79624" y2="29515"/>
                        <a14:foregroundMark x1="84657" y1="22727" x2="86052" y2="25091"/>
                        <a14:foregroundMark x1="77562" y1="26788" x2="77259" y2="31212"/>
                        <a14:foregroundMark x1="75197" y1="21394" x2="78229" y2="26424"/>
                        <a14:foregroundMark x1="76228" y1="18000" x2="70103" y2="15636"/>
                        <a14:foregroundMark x1="74833" y1="15939" x2="77926" y2="17636"/>
                        <a14:foregroundMark x1="60279" y1="20000" x2="67435" y2="20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571" r="344" b="47778"/>
          <a:stretch/>
        </p:blipFill>
        <p:spPr>
          <a:xfrm>
            <a:off x="3760231" y="-1586797"/>
            <a:ext cx="1429891" cy="158679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51576" b="92182" l="52153" r="93087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571" t="53626" r="344" b="5748"/>
          <a:stretch/>
        </p:blipFill>
        <p:spPr>
          <a:xfrm>
            <a:off x="1058422" y="-1264933"/>
            <a:ext cx="1429892" cy="123443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63069" b="96180" l="66465" r="97999">
                        <a14:foregroundMark x1="73075" y1="78169" x2="72408" y2="69739"/>
                        <a14:foregroundMark x1="79018" y1="70406" x2="84961" y2="73075"/>
                        <a14:foregroundMark x1="79260" y1="67981" x2="80594" y2="67132"/>
                        <a14:foregroundMark x1="70649" y1="82110" x2="70649" y2="814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342" t="61810" r="883" b="-221"/>
          <a:stretch/>
        </p:blipFill>
        <p:spPr>
          <a:xfrm>
            <a:off x="1903135" y="-1357633"/>
            <a:ext cx="1221137" cy="1388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219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4.44444E-6 L 0.06602 0.85231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94" y="4261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500"/>
                            </p:stCondLst>
                            <p:childTnLst>
                              <p:par>
                                <p:cTn id="2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7.40741E-7 L 0.05716 0.72894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52" y="3643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500"/>
                            </p:stCondLst>
                            <p:childTnLst>
                              <p:par>
                                <p:cTn id="3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7.40741E-7 L -0.08203 0.86898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02" y="4344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7500"/>
                            </p:stCondLst>
                            <p:childTnLst>
                              <p:par>
                                <p:cTn id="3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2.22222E-6 L 0.16393 0.77593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190" y="3879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040056" y="-329807"/>
            <a:ext cx="10028789" cy="7187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18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4.07407E-6 L 0.89805 0.01643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909" y="8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72440" y="396240"/>
            <a:ext cx="11414760" cy="6126480"/>
          </a:xfrm>
          <a:prstGeom prst="rect">
            <a:avLst/>
          </a:prstGeom>
          <a:solidFill>
            <a:schemeClr val="bg2">
              <a:lumMod val="25000"/>
              <a:alpha val="99000"/>
            </a:schemeClr>
          </a:solidFill>
          <a:ln w="38100">
            <a:solidFill>
              <a:schemeClr val="bg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Flowchart: Terminator 34"/>
          <p:cNvSpPr/>
          <p:nvPr/>
        </p:nvSpPr>
        <p:spPr>
          <a:xfrm>
            <a:off x="5650399" y="1611079"/>
            <a:ext cx="6060512" cy="2017220"/>
          </a:xfrm>
          <a:prstGeom prst="flowChartTerminator">
            <a:avLst/>
          </a:prstGeom>
          <a:solidFill>
            <a:schemeClr val="accent1">
              <a:lumMod val="40000"/>
              <a:lumOff val="60000"/>
            </a:schemeClr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IcielPony" panose="02000000000000000000" pitchFamily="2" charset="0"/>
                <a:ea typeface="+mn-ea"/>
                <a:cs typeface="+mn-cs"/>
              </a:rPr>
              <a:t>5 được</a:t>
            </a:r>
            <a:r>
              <a:rPr kumimoji="0" lang="vi-VN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IcielPony" panose="02000000000000000000" pitchFamily="2" charset="0"/>
                <a:ea typeface="+mn-ea"/>
                <a:cs typeface="+mn-cs"/>
              </a:rPr>
              <a:t> lấy 1 lần là năm, ta có năm nhân một bằng năm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7 IcielPony" panose="02000000000000000000" pitchFamily="2" charset="0"/>
              <a:ea typeface="+mn-ea"/>
              <a:cs typeface="+mn-cs"/>
            </a:endParaRPr>
          </a:p>
        </p:txBody>
      </p:sp>
      <p:cxnSp>
        <p:nvCxnSpPr>
          <p:cNvPr id="39" name="Straight Arrow Connector 38"/>
          <p:cNvCxnSpPr/>
          <p:nvPr/>
        </p:nvCxnSpPr>
        <p:spPr>
          <a:xfrm>
            <a:off x="8680655" y="3631165"/>
            <a:ext cx="0" cy="950067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Flowchart: Terminator 39"/>
          <p:cNvSpPr/>
          <p:nvPr/>
        </p:nvSpPr>
        <p:spPr>
          <a:xfrm>
            <a:off x="6838747" y="4595200"/>
            <a:ext cx="3725272" cy="1180421"/>
          </a:xfrm>
          <a:prstGeom prst="flowChartTerminator">
            <a:avLst/>
          </a:prstGeom>
          <a:solidFill>
            <a:schemeClr val="accent4">
              <a:lumMod val="40000"/>
              <a:lumOff val="60000"/>
            </a:schemeClr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IcielPony" panose="02000000000000000000" pitchFamily="2" charset="0"/>
                <a:ea typeface="+mn-ea"/>
                <a:cs typeface="+mn-cs"/>
              </a:rPr>
              <a:t> </a:t>
            </a:r>
            <a:r>
              <a: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IcielPony" panose="02000000000000000000" pitchFamily="2" charset="0"/>
                <a:ea typeface="+mn-ea"/>
                <a:cs typeface="+mn-cs"/>
              </a:rPr>
              <a:t>5 x 1 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IcielPony" panose="02000000000000000000" pitchFamily="2" charset="0"/>
                <a:ea typeface="+mn-ea"/>
                <a:cs typeface="+mn-cs"/>
              </a:rPr>
              <a:t>= </a:t>
            </a:r>
            <a:r>
              <a: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7 IcielPony" panose="02000000000000000000" pitchFamily="2" charset="0"/>
                <a:ea typeface="+mn-ea"/>
                <a:cs typeface="+mn-cs"/>
              </a:rPr>
              <a:t>5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#9Slide07 IcielPony" panose="02000000000000000000" pitchFamily="2" charset="0"/>
              <a:ea typeface="+mn-ea"/>
              <a:cs typeface="+mn-cs"/>
            </a:endParaRPr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1992" y="4822688"/>
            <a:ext cx="3018458" cy="2542191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92" b="96907" l="6402" r="89913">
                        <a14:foregroundMark x1="32735" y1="16859" x2="64403" y2="23105"/>
                        <a14:foregroundMark x1="33657" y1="32686" x2="57662" y2="47787"/>
                        <a14:foregroundMark x1="31523" y1="79563" x2="48060" y2="87568"/>
                        <a14:foregroundMark x1="39137" y1="94663" x2="50533" y2="78896"/>
                        <a14:foregroundMark x1="83269" y1="62887" x2="85354" y2="62220"/>
                        <a14:foregroundMark x1="83608" y1="65979" x2="84821" y2="65979"/>
                        <a14:foregroundMark x1="82202" y1="72468" x2="84142" y2="72893"/>
                        <a14:foregroundMark x1="64403" y1="65979" x2="66198" y2="65555"/>
                        <a14:backgroundMark x1="20854" y1="25349" x2="20660" y2="32444"/>
                        <a14:backgroundMark x1="74733" y1="26683" x2="81135" y2="54882"/>
                        <a14:backgroundMark x1="65664" y1="57126" x2="62609" y2="58217"/>
                        <a14:backgroundMark x1="16925" y1="50455" x2="18332" y2="66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635" y="-163609"/>
            <a:ext cx="2428177" cy="1942542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2263765" y="787379"/>
            <a:ext cx="4364047" cy="724073"/>
          </a:xfrm>
          <a:custGeom>
            <a:avLst/>
            <a:gdLst>
              <a:gd name="connsiteX0" fmla="*/ 0 w 4364035"/>
              <a:gd name="connsiteY0" fmla="*/ 120681 h 724073"/>
              <a:gd name="connsiteX1" fmla="*/ 120681 w 4364035"/>
              <a:gd name="connsiteY1" fmla="*/ 0 h 724073"/>
              <a:gd name="connsiteX2" fmla="*/ 4243354 w 4364035"/>
              <a:gd name="connsiteY2" fmla="*/ 0 h 724073"/>
              <a:gd name="connsiteX3" fmla="*/ 4364035 w 4364035"/>
              <a:gd name="connsiteY3" fmla="*/ 120681 h 724073"/>
              <a:gd name="connsiteX4" fmla="*/ 4364035 w 4364035"/>
              <a:gd name="connsiteY4" fmla="*/ 603392 h 724073"/>
              <a:gd name="connsiteX5" fmla="*/ 4243354 w 4364035"/>
              <a:gd name="connsiteY5" fmla="*/ 724073 h 724073"/>
              <a:gd name="connsiteX6" fmla="*/ 120681 w 4364035"/>
              <a:gd name="connsiteY6" fmla="*/ 724073 h 724073"/>
              <a:gd name="connsiteX7" fmla="*/ 0 w 4364035"/>
              <a:gd name="connsiteY7" fmla="*/ 603392 h 724073"/>
              <a:gd name="connsiteX8" fmla="*/ 0 w 4364035"/>
              <a:gd name="connsiteY8" fmla="*/ 120681 h 724073"/>
              <a:gd name="connsiteX0" fmla="*/ 12 w 4364047"/>
              <a:gd name="connsiteY0" fmla="*/ 120681 h 724073"/>
              <a:gd name="connsiteX1" fmla="*/ 120693 w 4364047"/>
              <a:gd name="connsiteY1" fmla="*/ 0 h 724073"/>
              <a:gd name="connsiteX2" fmla="*/ 4243366 w 4364047"/>
              <a:gd name="connsiteY2" fmla="*/ 0 h 724073"/>
              <a:gd name="connsiteX3" fmla="*/ 4364047 w 4364047"/>
              <a:gd name="connsiteY3" fmla="*/ 120681 h 724073"/>
              <a:gd name="connsiteX4" fmla="*/ 4364047 w 4364047"/>
              <a:gd name="connsiteY4" fmla="*/ 603392 h 724073"/>
              <a:gd name="connsiteX5" fmla="*/ 4243366 w 4364047"/>
              <a:gd name="connsiteY5" fmla="*/ 724073 h 724073"/>
              <a:gd name="connsiteX6" fmla="*/ 120693 w 4364047"/>
              <a:gd name="connsiteY6" fmla="*/ 724073 h 724073"/>
              <a:gd name="connsiteX7" fmla="*/ 12 w 4364047"/>
              <a:gd name="connsiteY7" fmla="*/ 603392 h 724073"/>
              <a:gd name="connsiteX8" fmla="*/ 147647 w 4364047"/>
              <a:gd name="connsiteY8" fmla="*/ 425657 h 724073"/>
              <a:gd name="connsiteX9" fmla="*/ 12 w 4364047"/>
              <a:gd name="connsiteY9" fmla="*/ 120681 h 724073"/>
              <a:gd name="connsiteX0" fmla="*/ 12 w 4364047"/>
              <a:gd name="connsiteY0" fmla="*/ 120681 h 724073"/>
              <a:gd name="connsiteX1" fmla="*/ 120693 w 4364047"/>
              <a:gd name="connsiteY1" fmla="*/ 0 h 724073"/>
              <a:gd name="connsiteX2" fmla="*/ 4243366 w 4364047"/>
              <a:gd name="connsiteY2" fmla="*/ 0 h 724073"/>
              <a:gd name="connsiteX3" fmla="*/ 4364047 w 4364047"/>
              <a:gd name="connsiteY3" fmla="*/ 120681 h 724073"/>
              <a:gd name="connsiteX4" fmla="*/ 3906847 w 4364047"/>
              <a:gd name="connsiteY4" fmla="*/ 514492 h 724073"/>
              <a:gd name="connsiteX5" fmla="*/ 4243366 w 4364047"/>
              <a:gd name="connsiteY5" fmla="*/ 724073 h 724073"/>
              <a:gd name="connsiteX6" fmla="*/ 120693 w 4364047"/>
              <a:gd name="connsiteY6" fmla="*/ 724073 h 724073"/>
              <a:gd name="connsiteX7" fmla="*/ 12 w 4364047"/>
              <a:gd name="connsiteY7" fmla="*/ 603392 h 724073"/>
              <a:gd name="connsiteX8" fmla="*/ 147647 w 4364047"/>
              <a:gd name="connsiteY8" fmla="*/ 425657 h 724073"/>
              <a:gd name="connsiteX9" fmla="*/ 12 w 4364047"/>
              <a:gd name="connsiteY9" fmla="*/ 120681 h 724073"/>
              <a:gd name="connsiteX0" fmla="*/ 12 w 4364047"/>
              <a:gd name="connsiteY0" fmla="*/ 120681 h 724073"/>
              <a:gd name="connsiteX1" fmla="*/ 120693 w 4364047"/>
              <a:gd name="connsiteY1" fmla="*/ 0 h 724073"/>
              <a:gd name="connsiteX2" fmla="*/ 4243366 w 4364047"/>
              <a:gd name="connsiteY2" fmla="*/ 0 h 724073"/>
              <a:gd name="connsiteX3" fmla="*/ 4364047 w 4364047"/>
              <a:gd name="connsiteY3" fmla="*/ 120681 h 724073"/>
              <a:gd name="connsiteX4" fmla="*/ 3906847 w 4364047"/>
              <a:gd name="connsiteY4" fmla="*/ 514492 h 724073"/>
              <a:gd name="connsiteX5" fmla="*/ 4243366 w 4364047"/>
              <a:gd name="connsiteY5" fmla="*/ 724073 h 724073"/>
              <a:gd name="connsiteX6" fmla="*/ 120693 w 4364047"/>
              <a:gd name="connsiteY6" fmla="*/ 724073 h 724073"/>
              <a:gd name="connsiteX7" fmla="*/ 12 w 4364047"/>
              <a:gd name="connsiteY7" fmla="*/ 603392 h 724073"/>
              <a:gd name="connsiteX8" fmla="*/ 147647 w 4364047"/>
              <a:gd name="connsiteY8" fmla="*/ 425657 h 724073"/>
              <a:gd name="connsiteX9" fmla="*/ 12 w 4364047"/>
              <a:gd name="connsiteY9" fmla="*/ 120681 h 7240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364047" h="724073">
                <a:moveTo>
                  <a:pt x="12" y="120681"/>
                </a:moveTo>
                <a:cubicBezTo>
                  <a:pt x="12" y="54031"/>
                  <a:pt x="54043" y="0"/>
                  <a:pt x="120693" y="0"/>
                </a:cubicBezTo>
                <a:lnTo>
                  <a:pt x="4243366" y="0"/>
                </a:lnTo>
                <a:cubicBezTo>
                  <a:pt x="4310016" y="0"/>
                  <a:pt x="4364047" y="54031"/>
                  <a:pt x="4364047" y="120681"/>
                </a:cubicBezTo>
                <a:cubicBezTo>
                  <a:pt x="4211647" y="251951"/>
                  <a:pt x="4211647" y="243522"/>
                  <a:pt x="3906847" y="514492"/>
                </a:cubicBezTo>
                <a:cubicBezTo>
                  <a:pt x="3906847" y="581142"/>
                  <a:pt x="4310016" y="724073"/>
                  <a:pt x="4243366" y="724073"/>
                </a:cubicBezTo>
                <a:lnTo>
                  <a:pt x="120693" y="724073"/>
                </a:lnTo>
                <a:cubicBezTo>
                  <a:pt x="54043" y="724073"/>
                  <a:pt x="12" y="670042"/>
                  <a:pt x="12" y="603392"/>
                </a:cubicBezTo>
                <a:cubicBezTo>
                  <a:pt x="-1576" y="535680"/>
                  <a:pt x="149235" y="493369"/>
                  <a:pt x="147647" y="425657"/>
                </a:cubicBezTo>
                <a:cubicBezTo>
                  <a:pt x="149235" y="332465"/>
                  <a:pt x="-1576" y="213873"/>
                  <a:pt x="12" y="120681"/>
                </a:cubicBezTo>
                <a:close/>
              </a:path>
            </a:pathLst>
          </a:custGeom>
          <a:solidFill>
            <a:srgbClr val="3CBEC0"/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800" dirty="0">
                <a:solidFill>
                  <a:srgbClr val="FFFDDB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Bảng nhân 5</a:t>
            </a:r>
            <a:endParaRPr lang="en-US" sz="4800" dirty="0">
              <a:solidFill>
                <a:srgbClr val="FFFDDB"/>
              </a:solidFill>
              <a:latin typeface="#9Slide03 Arima Madurai Bold" panose="00000800000000000000" pitchFamily="2" charset="0"/>
              <a:cs typeface="#9Slide03 Arima Madurai Bold" panose="00000800000000000000" pitchFamily="2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2814218" y="1074547"/>
            <a:ext cx="1509757" cy="1509757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13006360" y="1207872"/>
            <a:ext cx="301608" cy="30160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/>
        </p:nvSpPr>
        <p:spPr>
          <a:xfrm>
            <a:off x="13880946" y="1207872"/>
            <a:ext cx="301608" cy="30160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/>
          <p:cNvSpPr/>
          <p:nvPr/>
        </p:nvSpPr>
        <p:spPr>
          <a:xfrm>
            <a:off x="13006360" y="2070867"/>
            <a:ext cx="301608" cy="30160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/>
          <p:cNvSpPr/>
          <p:nvPr/>
        </p:nvSpPr>
        <p:spPr>
          <a:xfrm>
            <a:off x="13880946" y="2070867"/>
            <a:ext cx="301608" cy="30160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/>
          <p:cNvSpPr/>
          <p:nvPr/>
        </p:nvSpPr>
        <p:spPr>
          <a:xfrm>
            <a:off x="13456392" y="1665921"/>
            <a:ext cx="301608" cy="30160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1653255" y="2227405"/>
            <a:ext cx="4038600" cy="3757588"/>
          </a:xfrm>
          <a:prstGeom prst="roundRect">
            <a:avLst/>
          </a:prstGeom>
          <a:solidFill>
            <a:srgbClr val="E150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2906" y="3292459"/>
            <a:ext cx="1530229" cy="1530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2529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5" grpId="0" animBg="1"/>
      <p:bldP spid="40" grpId="0" animBg="1"/>
      <p:bldP spid="2" grpId="0" animBg="1"/>
      <p:bldP spid="7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</TotalTime>
  <Words>279</Words>
  <Application>Microsoft Office PowerPoint</Application>
  <PresentationFormat>Widescreen</PresentationFormat>
  <Paragraphs>105</Paragraphs>
  <Slides>16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31" baseType="lpstr">
      <vt:lpstr>SVN-Newton</vt:lpstr>
      <vt:lpstr>Calibri Light</vt:lpstr>
      <vt:lpstr>Cambria</vt:lpstr>
      <vt:lpstr>#9Slide07 SVNMomento</vt:lpstr>
      <vt:lpstr>#9Slide07 HoneyCream</vt:lpstr>
      <vt:lpstr>UTM American Sans</vt:lpstr>
      <vt:lpstr>#9Slide05 SVNEgregio Script</vt:lpstr>
      <vt:lpstr>SVN-Gretoon</vt:lpstr>
      <vt:lpstr>Calibri</vt:lpstr>
      <vt:lpstr>Arial</vt:lpstr>
      <vt:lpstr>Times New Roman</vt:lpstr>
      <vt:lpstr>#9Slide07 IcielPony</vt:lpstr>
      <vt:lpstr>#9Slide03 Arima Madurai Bold</vt:lpstr>
      <vt:lpstr>#9Slide07 Cadena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MANG NON</dc:creator>
  <cp:keywords>MANG NON</cp:keywords>
  <cp:lastModifiedBy>User</cp:lastModifiedBy>
  <cp:revision>8</cp:revision>
  <dcterms:created xsi:type="dcterms:W3CDTF">2022-12-24T08:49:11Z</dcterms:created>
  <dcterms:modified xsi:type="dcterms:W3CDTF">2026-02-05T04:24:24Z</dcterms:modified>
</cp:coreProperties>
</file>