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4" r:id="rId2"/>
  </p:sldMasterIdLst>
  <p:sldIdLst>
    <p:sldId id="256" r:id="rId3"/>
    <p:sldId id="258" r:id="rId4"/>
    <p:sldId id="263" r:id="rId5"/>
    <p:sldId id="257" r:id="rId6"/>
    <p:sldId id="259" r:id="rId7"/>
    <p:sldId id="264" r:id="rId8"/>
    <p:sldId id="265" r:id="rId9"/>
    <p:sldId id="266" r:id="rId10"/>
    <p:sldId id="261" r:id="rId11"/>
    <p:sldId id="262" r:id="rId12"/>
  </p:sldIdLst>
  <p:sldSz cx="12192000" cy="6858000"/>
  <p:notesSz cx="6858000" cy="9144000"/>
  <p:embeddedFontLst>
    <p:embeddedFont>
      <p:font typeface="#9Slide07 HoneyCream" panose="020B0604020202020204" charset="0"/>
      <p:regular r:id="rId13"/>
    </p:embeddedFont>
    <p:embeddedFont>
      <p:font typeface="Cambria Math" panose="02040503050406030204" pitchFamily="18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957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7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86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46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32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56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40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6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0" y="3860821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9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9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56515" y="5367972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0" name="椭圆 27"/>
          <p:cNvSpPr/>
          <p:nvPr userDrawn="1"/>
        </p:nvSpPr>
        <p:spPr>
          <a:xfrm flipV="1">
            <a:off x="9982200" y="-1908810"/>
            <a:ext cx="3817620" cy="3817620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1" name="椭圆 5"/>
          <p:cNvSpPr/>
          <p:nvPr userDrawn="1"/>
        </p:nvSpPr>
        <p:spPr>
          <a:xfrm>
            <a:off x="-2129770" y="-2786199"/>
            <a:ext cx="4981575" cy="4981575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2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2275"/>
            <a:ext cx="2125345" cy="1367790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5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21035" y="4710430"/>
            <a:ext cx="1427480" cy="1859280"/>
          </a:xfrm>
          <a:prstGeom prst="rect">
            <a:avLst/>
          </a:prstGeom>
        </p:spPr>
      </p:pic>
      <p:pic>
        <p:nvPicPr>
          <p:cNvPr id="16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370094" y="5765142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6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平行四边形 1"/>
          <p:cNvSpPr/>
          <p:nvPr userDrawn="1"/>
        </p:nvSpPr>
        <p:spPr>
          <a:xfrm rot="15898521">
            <a:off x="3758686" y="-6556744"/>
            <a:ext cx="5230176" cy="13716197"/>
          </a:xfrm>
          <a:prstGeom prst="parallelogram">
            <a:avLst>
              <a:gd name="adj" fmla="val 17813"/>
            </a:avLst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33000"/>
                </a:srgbClr>
              </a:gs>
            </a:gsLst>
            <a:lin ang="16200000" scaled="0"/>
          </a:gradFill>
          <a:ln>
            <a:gradFill>
              <a:gsLst>
                <a:gs pos="6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  <a:gs pos="0">
                  <a:srgbClr val="BE3A1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9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570210" y="5166641"/>
            <a:ext cx="1427480" cy="1859280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7625399" y="5322349"/>
            <a:ext cx="4566601" cy="15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9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02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970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2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9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0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977" y="0"/>
            <a:ext cx="1219795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229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21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tags" Target="../tags/tag3.xml"/><Relationship Id="rId21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microsoft.com/office/2007/relationships/hdphoto" Target="../media/hdphoto1.wdp"/><Relationship Id="rId2" Type="http://schemas.openxmlformats.org/officeDocument/2006/relationships/tags" Target="../tags/tag2.xml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tags" Target="../tags/tag11.xml"/><Relationship Id="rId21" Type="http://schemas.openxmlformats.org/officeDocument/2006/relationships/image" Target="../media/image1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tags" Target="../tags/tag10.xml"/><Relationship Id="rId16" Type="http://schemas.microsoft.com/office/2007/relationships/hdphoto" Target="../media/hdphoto1.wdp"/><Relationship Id="rId20" Type="http://schemas.openxmlformats.org/officeDocument/2006/relationships/image" Target="../media/image8.png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microsoft.com/office/2007/relationships/hdphoto" Target="../media/hdphoto5.wdp"/><Relationship Id="rId10" Type="http://schemas.openxmlformats.org/officeDocument/2006/relationships/image" Target="../media/image15.png"/><Relationship Id="rId19" Type="http://schemas.openxmlformats.org/officeDocument/2006/relationships/image" Target="../media/image2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png"/><Relationship Id="rId14" Type="http://schemas.openxmlformats.org/officeDocument/2006/relationships/image" Target="../media/image20.png"/><Relationship Id="rId2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6.xml"/><Relationship Id="rId7" Type="http://schemas.openxmlformats.org/officeDocument/2006/relationships/image" Target="../media/image2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8.png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9.png"/><Relationship Id="rId12" Type="http://schemas.openxmlformats.org/officeDocument/2006/relationships/image" Target="../media/image17.png"/><Relationship Id="rId17" Type="http://schemas.openxmlformats.org/officeDocument/2006/relationships/image" Target="../media/image18.png"/><Relationship Id="rId2" Type="http://schemas.openxmlformats.org/officeDocument/2006/relationships/tags" Target="../tags/tag8.xml"/><Relationship Id="rId16" Type="http://schemas.openxmlformats.org/officeDocument/2006/relationships/image" Target="../media/image47.png"/><Relationship Id="rId20" Type="http://schemas.openxmlformats.org/officeDocument/2006/relationships/image" Target="../media/image25.png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5" Type="http://schemas.openxmlformats.org/officeDocument/2006/relationships/image" Target="../media/image46.png"/><Relationship Id="rId10" Type="http://schemas.openxmlformats.org/officeDocument/2006/relationships/image" Target="../media/image42.png"/><Relationship Id="rId19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0" y="5007324"/>
            <a:ext cx="3207681" cy="1357417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-454257" y="4900622"/>
            <a:ext cx="3224212" cy="1092857"/>
          </a:xfrm>
          <a:prstGeom prst="rect">
            <a:avLst/>
          </a:prstGeom>
        </p:spPr>
      </p:pic>
      <p:pic>
        <p:nvPicPr>
          <p:cNvPr id="6" name="图片 93" descr="组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3463106"/>
            <a:ext cx="12192000" cy="3359150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9" y="5160497"/>
            <a:ext cx="1766438" cy="169750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0" y="0"/>
            <a:ext cx="12520930" cy="3295650"/>
            <a:chOff x="-177" y="-11"/>
            <a:chExt cx="19718" cy="5190"/>
          </a:xfrm>
        </p:grpSpPr>
        <p:pic>
          <p:nvPicPr>
            <p:cNvPr id="9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1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55" y="1316304"/>
            <a:ext cx="6353250" cy="3772091"/>
          </a:xfrm>
          <a:prstGeom prst="rect">
            <a:avLst/>
          </a:prstGeom>
        </p:spPr>
      </p:pic>
      <p:pic>
        <p:nvPicPr>
          <p:cNvPr id="13" name="图片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45" y="1304924"/>
            <a:ext cx="552450" cy="654979"/>
          </a:xfrm>
          <a:prstGeom prst="rect">
            <a:avLst/>
          </a:prstGeom>
        </p:spPr>
      </p:pic>
      <p:pic>
        <p:nvPicPr>
          <p:cNvPr id="14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87" y="1281386"/>
            <a:ext cx="750230" cy="889465"/>
          </a:xfrm>
          <a:prstGeom prst="rect">
            <a:avLst/>
          </a:prstGeom>
        </p:spPr>
      </p:pic>
      <p:pic>
        <p:nvPicPr>
          <p:cNvPr id="15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03" y="276308"/>
            <a:ext cx="441622" cy="523583"/>
          </a:xfrm>
          <a:prstGeom prst="rect">
            <a:avLst/>
          </a:prstGeom>
        </p:spPr>
      </p:pic>
      <p:pic>
        <p:nvPicPr>
          <p:cNvPr id="16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09" y="2668772"/>
            <a:ext cx="277847" cy="329413"/>
          </a:xfrm>
          <a:prstGeom prst="rect">
            <a:avLst/>
          </a:prstGeom>
        </p:spPr>
      </p:pic>
      <p:pic>
        <p:nvPicPr>
          <p:cNvPr id="18" name="图片 49" descr="卡通人物&#10;&#10;中度可信度描述已自动生成">
            <a:extLst>
              <a:ext uri="{FF2B5EF4-FFF2-40B4-BE49-F238E27FC236}">
                <a16:creationId xmlns:a16="http://schemas.microsoft.com/office/drawing/2014/main" id="{05CBBDA9-0B13-3246-BE2A-6ED7E6A72CB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625" b="59284"/>
          <a:stretch/>
        </p:blipFill>
        <p:spPr>
          <a:xfrm flipH="1">
            <a:off x="7834881" y="-119527"/>
            <a:ext cx="4312490" cy="2812250"/>
          </a:xfrm>
          <a:prstGeom prst="rect">
            <a:avLst/>
          </a:prstGeom>
          <a:effectLst>
            <a:outerShdw blurRad="117922" dist="38100" dir="18300000" sx="99000" sy="99000" algn="tr" rotWithShape="0">
              <a:srgbClr val="700606">
                <a:alpha val="48000"/>
              </a:srgbClr>
            </a:outerShdw>
          </a:effectLst>
        </p:spPr>
      </p:pic>
      <p:pic>
        <p:nvPicPr>
          <p:cNvPr id="19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57" y="3401459"/>
            <a:ext cx="6285778" cy="1028032"/>
          </a:xfrm>
          <a:prstGeom prst="rect">
            <a:avLst/>
          </a:prstGeom>
        </p:spPr>
      </p:pic>
      <p:pic>
        <p:nvPicPr>
          <p:cNvPr id="20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03266" y="2181051"/>
            <a:ext cx="1901825" cy="3998595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6" y="3873945"/>
            <a:ext cx="907004" cy="812066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2347977" y="4218889"/>
            <a:ext cx="479822" cy="429598"/>
          </a:xfrm>
          <a:prstGeom prst="rect">
            <a:avLst/>
          </a:prstGeom>
        </p:spPr>
      </p:pic>
      <p:pic>
        <p:nvPicPr>
          <p:cNvPr id="23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77" y="4008716"/>
            <a:ext cx="907004" cy="812066"/>
          </a:xfrm>
          <a:prstGeom prst="rect">
            <a:avLst/>
          </a:prstGeom>
        </p:spPr>
      </p:pic>
      <p:pic>
        <p:nvPicPr>
          <p:cNvPr id="24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8007788" y="4353660"/>
            <a:ext cx="479822" cy="42959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73621" y="4687804"/>
            <a:ext cx="1427480" cy="1859280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93006" y="5754729"/>
            <a:ext cx="3224212" cy="1092857"/>
          </a:xfrm>
          <a:prstGeom prst="rect">
            <a:avLst/>
          </a:prstGeom>
        </p:spPr>
      </p:pic>
      <p:pic>
        <p:nvPicPr>
          <p:cNvPr id="28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0619740" y="1959903"/>
            <a:ext cx="1901825" cy="39985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85DD8-CA7B-0241-04A3-B85A4A6ADB9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73967" y="776381"/>
            <a:ext cx="9445443" cy="436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5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0" y="5007324"/>
            <a:ext cx="3207681" cy="1357417"/>
          </a:xfrm>
          <a:prstGeom prst="rect">
            <a:avLst/>
          </a:prstGeom>
        </p:spPr>
      </p:pic>
      <p:pic>
        <p:nvPicPr>
          <p:cNvPr id="3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-454257" y="4900622"/>
            <a:ext cx="3224212" cy="1092857"/>
          </a:xfrm>
          <a:prstGeom prst="rect">
            <a:avLst/>
          </a:prstGeom>
        </p:spPr>
      </p:pic>
      <p:pic>
        <p:nvPicPr>
          <p:cNvPr id="4" name="图片 93" descr="组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3463106"/>
            <a:ext cx="12192000" cy="3359150"/>
          </a:xfrm>
          <a:prstGeom prst="rect">
            <a:avLst/>
          </a:prstGeom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9" y="5160497"/>
            <a:ext cx="1766438" cy="1697503"/>
          </a:xfrm>
          <a:prstGeom prst="rect">
            <a:avLst/>
          </a:prstGeom>
        </p:spPr>
      </p:pic>
      <p:grpSp>
        <p:nvGrpSpPr>
          <p:cNvPr id="6" name="组合 4"/>
          <p:cNvGrpSpPr/>
          <p:nvPr/>
        </p:nvGrpSpPr>
        <p:grpSpPr>
          <a:xfrm>
            <a:off x="-31240" y="-114604"/>
            <a:ext cx="12520930" cy="3295650"/>
            <a:chOff x="-177" y="-11"/>
            <a:chExt cx="19718" cy="5190"/>
          </a:xfrm>
        </p:grpSpPr>
        <p:pic>
          <p:nvPicPr>
            <p:cNvPr id="7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8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9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0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55" y="1316304"/>
            <a:ext cx="6353250" cy="3772091"/>
          </a:xfrm>
          <a:prstGeom prst="rect">
            <a:avLst/>
          </a:prstGeom>
        </p:spPr>
      </p:pic>
      <p:pic>
        <p:nvPicPr>
          <p:cNvPr id="11" name="图片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45" y="1304924"/>
            <a:ext cx="552450" cy="654979"/>
          </a:xfrm>
          <a:prstGeom prst="rect">
            <a:avLst/>
          </a:prstGeom>
        </p:spPr>
      </p:pic>
      <p:pic>
        <p:nvPicPr>
          <p:cNvPr id="12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03" y="276308"/>
            <a:ext cx="441622" cy="523583"/>
          </a:xfrm>
          <a:prstGeom prst="rect">
            <a:avLst/>
          </a:prstGeom>
        </p:spPr>
      </p:pic>
      <p:pic>
        <p:nvPicPr>
          <p:cNvPr id="13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09" y="2668772"/>
            <a:ext cx="277847" cy="329413"/>
          </a:xfrm>
          <a:prstGeom prst="rect">
            <a:avLst/>
          </a:prstGeom>
        </p:spPr>
      </p:pic>
      <p:pic>
        <p:nvPicPr>
          <p:cNvPr id="14" name="图片 49" descr="卡通人物&#10;&#10;中度可信度描述已自动生成">
            <a:extLst>
              <a:ext uri="{FF2B5EF4-FFF2-40B4-BE49-F238E27FC236}">
                <a16:creationId xmlns:a16="http://schemas.microsoft.com/office/drawing/2014/main" id="{05CBBDA9-0B13-3246-BE2A-6ED7E6A72CB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625" b="59284"/>
          <a:stretch/>
        </p:blipFill>
        <p:spPr>
          <a:xfrm flipH="1">
            <a:off x="7834881" y="-119527"/>
            <a:ext cx="4312490" cy="2812250"/>
          </a:xfrm>
          <a:prstGeom prst="rect">
            <a:avLst/>
          </a:prstGeom>
          <a:effectLst>
            <a:outerShdw blurRad="117922" dist="38100" dir="18300000" sx="99000" sy="99000" algn="tr" rotWithShape="0">
              <a:srgbClr val="700606">
                <a:alpha val="48000"/>
              </a:srgbClr>
            </a:outerShdw>
          </a:effectLst>
        </p:spPr>
      </p:pic>
      <p:pic>
        <p:nvPicPr>
          <p:cNvPr id="15" name="图片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57" y="3401459"/>
            <a:ext cx="6285778" cy="1028032"/>
          </a:xfrm>
          <a:prstGeom prst="rect">
            <a:avLst/>
          </a:prstGeom>
        </p:spPr>
      </p:pic>
      <p:pic>
        <p:nvPicPr>
          <p:cNvPr id="16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6" y="3873945"/>
            <a:ext cx="907004" cy="812066"/>
          </a:xfrm>
          <a:prstGeom prst="rect">
            <a:avLst/>
          </a:prstGeom>
        </p:spPr>
      </p:pic>
      <p:pic>
        <p:nvPicPr>
          <p:cNvPr id="17" name="图片 3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2347977" y="4218889"/>
            <a:ext cx="479822" cy="429598"/>
          </a:xfrm>
          <a:prstGeom prst="rect">
            <a:avLst/>
          </a:prstGeom>
        </p:spPr>
      </p:pic>
      <p:pic>
        <p:nvPicPr>
          <p:cNvPr id="18" name="图片 3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8007788" y="4353660"/>
            <a:ext cx="479822" cy="429598"/>
          </a:xfrm>
          <a:prstGeom prst="rect">
            <a:avLst/>
          </a:prstGeom>
        </p:spPr>
      </p:pic>
      <p:pic>
        <p:nvPicPr>
          <p:cNvPr id="19" name="图片 10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73621" y="4687804"/>
            <a:ext cx="1427480" cy="1859280"/>
          </a:xfrm>
          <a:prstGeom prst="rect">
            <a:avLst/>
          </a:prstGeom>
        </p:spPr>
      </p:pic>
      <p:pic>
        <p:nvPicPr>
          <p:cNvPr id="20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93006" y="5754729"/>
            <a:ext cx="3224212" cy="1092857"/>
          </a:xfrm>
          <a:prstGeom prst="rect">
            <a:avLst/>
          </a:prstGeom>
        </p:spPr>
      </p:pic>
      <p:pic>
        <p:nvPicPr>
          <p:cNvPr id="21" name="图片 3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94" y="2075273"/>
            <a:ext cx="750230" cy="889465"/>
          </a:xfrm>
          <a:prstGeom prst="rect">
            <a:avLst/>
          </a:prstGeom>
        </p:spPr>
      </p:pic>
      <p:pic>
        <p:nvPicPr>
          <p:cNvPr id="22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153" y="4471029"/>
            <a:ext cx="907004" cy="812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281" b="96941" l="11111" r="90982">
                        <a14:foregroundMark x1="34300" y1="53728" x2="27536" y2="64627"/>
                        <a14:foregroundMark x1="36393" y1="33078" x2="74557" y2="30593"/>
                        <a14:foregroundMark x1="43156" y1="30593" x2="71176" y2="27916"/>
                        <a14:foregroundMark x1="73752" y1="17973" x2="73752" y2="43021"/>
                        <a14:foregroundMark x1="46216" y1="54685" x2="78744" y2="62715"/>
                        <a14:foregroundMark x1="42351" y1="44551" x2="50886" y2="64627"/>
                        <a14:foregroundMark x1="51691" y1="43595" x2="60225" y2="48566"/>
                        <a14:foregroundMark x1="76651" y1="47036" x2="81804" y2="54111"/>
                        <a14:foregroundMark x1="73752" y1="65774" x2="61836" y2="83748"/>
                        <a14:foregroundMark x1="33494" y1="21989" x2="26731" y2="34608"/>
                        <a14:foregroundMark x1="24960" y1="35946" x2="25443" y2="48566"/>
                        <a14:foregroundMark x1="30918" y1="47610" x2="37681" y2="34608"/>
                        <a14:foregroundMark x1="39452" y1="34034" x2="33977" y2="66157"/>
                        <a14:foregroundMark x1="25926" y1="66157" x2="32206" y2="48566"/>
                        <a14:foregroundMark x1="23671" y1="65774" x2="26731" y2="72275"/>
                        <a14:foregroundMark x1="27536" y1="72275" x2="37359" y2="68834"/>
                        <a14:foregroundMark x1="43639" y1="44168" x2="49597" y2="35564"/>
                        <a14:foregroundMark x1="42834" y1="64245" x2="42351" y2="56597"/>
                        <a14:foregroundMark x1="49597" y1="62715" x2="62319" y2="59656"/>
                        <a14:foregroundMark x1="57649" y1="48184" x2="66023" y2="59656"/>
                        <a14:foregroundMark x1="68277" y1="46654" x2="71659" y2="57744"/>
                        <a14:foregroundMark x1="75040" y1="52581" x2="82126" y2="64245"/>
                        <a14:foregroundMark x1="53462" y1="77820" x2="63929" y2="85277"/>
                        <a14:foregroundMark x1="64895" y1="82792" x2="67311" y2="88337"/>
                        <a14:foregroundMark x1="37359" y1="65201" x2="45411" y2="65201"/>
                        <a14:foregroundMark x1="63124" y1="40535" x2="74074" y2="3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743" y="1394449"/>
            <a:ext cx="4672813" cy="393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2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4" descr="组 2 拷贝 2"/>
          <p:cNvPicPr>
            <a:picLocks noChangeAspect="1"/>
          </p:cNvPicPr>
          <p:nvPr/>
        </p:nvPicPr>
        <p:blipFill>
          <a:blip r:embed="rId5"/>
          <a:srcRect b="33737"/>
          <a:stretch>
            <a:fillRect/>
          </a:stretch>
        </p:blipFill>
        <p:spPr>
          <a:xfrm>
            <a:off x="-10160" y="3392805"/>
            <a:ext cx="12192000" cy="2814955"/>
          </a:xfrm>
          <a:prstGeom prst="rect">
            <a:avLst/>
          </a:prstGeom>
        </p:spPr>
      </p:pic>
      <p:sp>
        <p:nvSpPr>
          <p:cNvPr id="3" name="椭圆 38"/>
          <p:cNvSpPr/>
          <p:nvPr/>
        </p:nvSpPr>
        <p:spPr>
          <a:xfrm>
            <a:off x="1677946" y="-531502"/>
            <a:ext cx="8294370" cy="8294370"/>
          </a:xfrm>
          <a:prstGeom prst="ellipse">
            <a:avLst/>
          </a:prstGeom>
          <a:solidFill>
            <a:srgbClr val="BC0001">
              <a:alpha val="35000"/>
            </a:srgbClr>
          </a:solidFill>
          <a:ln w="152400">
            <a:solidFill>
              <a:srgbClr val="F8A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101" descr="组 2"/>
          <p:cNvPicPr>
            <a:picLocks noChangeAspect="1"/>
          </p:cNvPicPr>
          <p:nvPr/>
        </p:nvPicPr>
        <p:blipFill>
          <a:blip r:embed="rId6"/>
          <a:srcRect b="18313"/>
          <a:stretch>
            <a:fillRect/>
          </a:stretch>
        </p:blipFill>
        <p:spPr>
          <a:xfrm>
            <a:off x="0" y="4288790"/>
            <a:ext cx="12282170" cy="2557780"/>
          </a:xfrm>
          <a:prstGeom prst="rect">
            <a:avLst/>
          </a:prstGeom>
        </p:spPr>
      </p:pic>
      <p:pic>
        <p:nvPicPr>
          <p:cNvPr id="5" name="图片 107" descr="D:\资料\新建文件夹\组 4.png组 4"/>
          <p:cNvPicPr>
            <a:picLocks noChangeAspect="1"/>
          </p:cNvPicPr>
          <p:nvPr/>
        </p:nvPicPr>
        <p:blipFill>
          <a:blip r:embed="rId7"/>
          <a:srcRect l="71452" b="61123"/>
          <a:stretch>
            <a:fillRect/>
          </a:stretch>
        </p:blipFill>
        <p:spPr>
          <a:xfrm>
            <a:off x="9655810" y="0"/>
            <a:ext cx="2750185" cy="1781175"/>
          </a:xfrm>
          <a:prstGeom prst="rect">
            <a:avLst/>
          </a:prstGeom>
        </p:spPr>
      </p:pic>
      <p:pic>
        <p:nvPicPr>
          <p:cNvPr id="6" name="图片 108" descr="已插入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H="1">
            <a:off x="-1082040" y="1357630"/>
            <a:ext cx="3609340" cy="1465580"/>
          </a:xfrm>
          <a:prstGeom prst="rect">
            <a:avLst/>
          </a:prstGeom>
        </p:spPr>
      </p:pic>
      <p:grpSp>
        <p:nvGrpSpPr>
          <p:cNvPr id="7" name="组合 4"/>
          <p:cNvGrpSpPr/>
          <p:nvPr/>
        </p:nvGrpSpPr>
        <p:grpSpPr>
          <a:xfrm>
            <a:off x="0" y="-296545"/>
            <a:ext cx="12520930" cy="3295650"/>
            <a:chOff x="-177" y="-11"/>
            <a:chExt cx="19718" cy="5190"/>
          </a:xfrm>
        </p:grpSpPr>
        <p:pic>
          <p:nvPicPr>
            <p:cNvPr id="8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9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19AA369-D3B1-42A4-BF94-3924CA7EBD14}"/>
              </a:ext>
            </a:extLst>
          </p:cNvPr>
          <p:cNvSpPr txBox="1"/>
          <p:nvPr/>
        </p:nvSpPr>
        <p:spPr>
          <a:xfrm>
            <a:off x="773595" y="590769"/>
            <a:ext cx="9448055" cy="3631763"/>
          </a:xfrm>
          <a:prstGeom prst="rect">
            <a:avLst/>
          </a:prstGeom>
          <a:noFill/>
          <a:effectLst>
            <a:outerShdw blurRad="444500" dist="50800" dir="5400000" sx="91000" sy="91000" algn="ctr" rotWithShape="0">
              <a:schemeClr val="accent6">
                <a:lumMod val="60000"/>
                <a:lumOff val="40000"/>
                <a:alpha val="40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15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XUÂN</a:t>
            </a:r>
          </a:p>
          <a:p>
            <a:pPr algn="ctr"/>
            <a:r>
              <a:rPr lang="en-US" sz="115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DU KÍ</a:t>
            </a:r>
          </a:p>
        </p:txBody>
      </p:sp>
    </p:spTree>
    <p:extLst>
      <p:ext uri="{BB962C8B-B14F-4D97-AF65-F5344CB8AC3E}">
        <p14:creationId xmlns:p14="http://schemas.microsoft.com/office/powerpoint/2010/main" val="114230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59365" y="170455"/>
            <a:ext cx="10387584" cy="863402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4000"/>
            </a:schemeClr>
          </a:solidFill>
          <a:ln w="3175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776968" y="484560"/>
            <a:ext cx="8779748" cy="5903159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任意多边形: 形状 13"/>
          <p:cNvSpPr/>
          <p:nvPr/>
        </p:nvSpPr>
        <p:spPr>
          <a:xfrm rot="16200000">
            <a:off x="2371090" y="-2951480"/>
            <a:ext cx="7451725" cy="12192000"/>
          </a:xfrm>
          <a:custGeom>
            <a:avLst/>
            <a:gdLst>
              <a:gd name="connsiteX0" fmla="*/ 10367226 w 12231200"/>
              <a:gd name="connsiteY0" fmla="*/ 0 h 6857999"/>
              <a:gd name="connsiteX1" fmla="*/ 12231200 w 12231200"/>
              <a:gd name="connsiteY1" fmla="*/ 0 h 6857999"/>
              <a:gd name="connsiteX2" fmla="*/ 12231200 w 12231200"/>
              <a:gd name="connsiteY2" fmla="*/ 6857999 h 6857999"/>
              <a:gd name="connsiteX3" fmla="*/ 10839914 w 12231200"/>
              <a:gd name="connsiteY3" fmla="*/ 6857999 h 6857999"/>
              <a:gd name="connsiteX4" fmla="*/ 10954751 w 12231200"/>
              <a:gd name="connsiteY4" fmla="*/ 6678871 h 6857999"/>
              <a:gd name="connsiteX5" fmla="*/ 11775744 w 12231200"/>
              <a:gd name="connsiteY5" fmla="*/ 3738311 h 6857999"/>
              <a:gd name="connsiteX6" fmla="*/ 10480790 w 12231200"/>
              <a:gd name="connsiteY6" fmla="*/ 131102 h 6857999"/>
              <a:gd name="connsiteX7" fmla="*/ 0 w 12231200"/>
              <a:gd name="connsiteY7" fmla="*/ 0 h 6857999"/>
              <a:gd name="connsiteX8" fmla="*/ 1842495 w 12231200"/>
              <a:gd name="connsiteY8" fmla="*/ 0 h 6857999"/>
              <a:gd name="connsiteX9" fmla="*/ 1728931 w 12231200"/>
              <a:gd name="connsiteY9" fmla="*/ 131102 h 6857999"/>
              <a:gd name="connsiteX10" fmla="*/ 433976 w 12231200"/>
              <a:gd name="connsiteY10" fmla="*/ 3738311 h 6857999"/>
              <a:gd name="connsiteX11" fmla="*/ 1254969 w 12231200"/>
              <a:gd name="connsiteY11" fmla="*/ 6678871 h 6857999"/>
              <a:gd name="connsiteX12" fmla="*/ 1369807 w 12231200"/>
              <a:gd name="connsiteY12" fmla="*/ 6857999 h 6857999"/>
              <a:gd name="connsiteX13" fmla="*/ 0 w 122312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02" h="10800">
                <a:moveTo>
                  <a:pt x="0" y="0"/>
                </a:moveTo>
                <a:lnTo>
                  <a:pt x="2902" y="0"/>
                </a:lnTo>
                <a:lnTo>
                  <a:pt x="2723" y="206"/>
                </a:lnTo>
                <a:cubicBezTo>
                  <a:pt x="1449" y="1750"/>
                  <a:pt x="683" y="3729"/>
                  <a:pt x="683" y="5887"/>
                </a:cubicBezTo>
                <a:cubicBezTo>
                  <a:pt x="683" y="7583"/>
                  <a:pt x="1156" y="9168"/>
                  <a:pt x="1976" y="10518"/>
                </a:cubicBezTo>
                <a:lnTo>
                  <a:pt x="2157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>
                  <a:alpha val="0"/>
                </a:schemeClr>
              </a:gs>
              <a:gs pos="52000">
                <a:srgbClr val="FDB57E">
                  <a:alpha val="0"/>
                </a:srgbClr>
              </a:gs>
              <a:gs pos="100000">
                <a:srgbClr val="E68B54">
                  <a:alpha val="51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2275"/>
            <a:ext cx="2125345" cy="1367790"/>
          </a:xfrm>
          <a:prstGeom prst="rect">
            <a:avLst/>
          </a:prstGeom>
        </p:spPr>
      </p:pic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778967" y="5464046"/>
            <a:ext cx="1427480" cy="18592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40420" y="5777355"/>
            <a:ext cx="3224212" cy="1092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356" l="0" r="91556">
                        <a14:foregroundMark x1="6667" y1="94492" x2="91556" y2="96356"/>
                        <a14:foregroundMark x1="36333" y1="5085" x2="55556" y2="5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617" y="4076054"/>
            <a:ext cx="2143061" cy="2809791"/>
          </a:xfrm>
          <a:prstGeom prst="rect">
            <a:avLst/>
          </a:prstGeom>
        </p:spPr>
      </p:pic>
      <p:sp>
        <p:nvSpPr>
          <p:cNvPr id="11" name="椭圆 13"/>
          <p:cNvSpPr/>
          <p:nvPr/>
        </p:nvSpPr>
        <p:spPr>
          <a:xfrm rot="7320000">
            <a:off x="10120360" y="4309428"/>
            <a:ext cx="2385695" cy="2385695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40000"/>
                </a:srgbClr>
              </a:gs>
            </a:gsLst>
            <a:lin ang="8100000" scaled="0"/>
          </a:gradFill>
          <a:ln>
            <a:gradFill>
              <a:gsLst>
                <a:gs pos="0">
                  <a:srgbClr val="BE3A12">
                    <a:alpha val="0"/>
                  </a:srgbClr>
                </a:gs>
                <a:gs pos="51000">
                  <a:srgbClr val="BE3A12">
                    <a:alpha val="67000"/>
                  </a:srgbClr>
                </a:gs>
                <a:gs pos="100000">
                  <a:srgbClr val="E68B54"/>
                </a:gs>
              </a:gsLst>
              <a:lin ang="108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9441" y="278990"/>
            <a:ext cx="6707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UTM Avo" panose="02040603050506020204" pitchFamily="18" charset="0"/>
              </a:rPr>
              <a:t>Bài 1: Tìm tích, biết: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554717" y="3882504"/>
            <a:ext cx="6982213" cy="1191991"/>
            <a:chOff x="5771210" y="4954512"/>
            <a:chExt cx="6982213" cy="1191991"/>
          </a:xfrm>
        </p:grpSpPr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6124750" y="4954512"/>
              <a:ext cx="6628673" cy="646331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6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 thừa số là 4 và 5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210" y="4999219"/>
              <a:ext cx="1147284" cy="114728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274576" y="2793497"/>
            <a:ext cx="6732954" cy="1218443"/>
            <a:chOff x="5889839" y="3415923"/>
            <a:chExt cx="6732954" cy="1218443"/>
          </a:xfrm>
        </p:grpSpPr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6124750" y="3415923"/>
              <a:ext cx="6498043" cy="646331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6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 thừa số là 8 và 2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839" y="3448526"/>
              <a:ext cx="1046329" cy="118584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82913" y="1633428"/>
            <a:ext cx="6943921" cy="1024547"/>
            <a:chOff x="5548244" y="2021906"/>
            <a:chExt cx="6943921" cy="1024547"/>
          </a:xfrm>
        </p:grpSpPr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6124750" y="2021906"/>
              <a:ext cx="6367415" cy="830997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6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 thừa số là 2 và 4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244" y="2058155"/>
              <a:ext cx="1153014" cy="988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069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59365" y="170455"/>
            <a:ext cx="10387584" cy="863402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4000"/>
            </a:schemeClr>
          </a:solidFill>
          <a:ln w="3175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69441" y="278990"/>
            <a:ext cx="6707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UTM Avo" panose="02040603050506020204" pitchFamily="18" charset="0"/>
              </a:rPr>
              <a:t>Bài 1: Tìm tích, biết: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82913" y="1633428"/>
            <a:ext cx="6943921" cy="1024547"/>
            <a:chOff x="5548244" y="2021906"/>
            <a:chExt cx="6943921" cy="1024547"/>
          </a:xfrm>
        </p:grpSpPr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6124750" y="2021906"/>
              <a:ext cx="6367415" cy="830997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6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 thừa số là 2 và 4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244" y="2058155"/>
              <a:ext cx="1153014" cy="98829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03BE339-7EF7-4D32-BDF2-5D29A1C2CA12}"/>
              </a:ext>
            </a:extLst>
          </p:cNvPr>
          <p:cNvGrpSpPr/>
          <p:nvPr/>
        </p:nvGrpSpPr>
        <p:grpSpPr>
          <a:xfrm>
            <a:off x="1670167" y="3063996"/>
            <a:ext cx="7526084" cy="2477595"/>
            <a:chOff x="1313001" y="2225190"/>
            <a:chExt cx="4635500" cy="13543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A444C64-0253-4E25-ABEB-F506F52CF6EA}"/>
                </a:ext>
              </a:extLst>
            </p:cNvPr>
            <p:cNvSpPr/>
            <p:nvPr/>
          </p:nvSpPr>
          <p:spPr>
            <a:xfrm>
              <a:off x="1313001" y="2225190"/>
              <a:ext cx="4635500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5D353A4-F073-4146-9261-F7DCD0CC9556}"/>
                    </a:ext>
                  </a:extLst>
                </p:cNvPr>
                <p:cNvSpPr txBox="1"/>
                <p:nvPr/>
              </p:nvSpPr>
              <p:spPr>
                <a:xfrm>
                  <a:off x="1408027" y="2350477"/>
                  <a:ext cx="4354318" cy="9975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4000" b="1" dirty="0"/>
                    <a:t>Mẫu: 2 </a:t>
                  </a:r>
                  <a14:m>
                    <m:oMath xmlns:m="http://schemas.openxmlformats.org/officeDocument/2006/math">
                      <m:r>
                        <a:rPr lang="vi-VN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lang="vi-VN" sz="4000" b="1" dirty="0"/>
                    <a:t>4 = 2 + 2 + 2 + 2 = 8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vi-VN" sz="4000" b="1" dirty="0"/>
                    <a:t>         2 </a:t>
                  </a:r>
                  <a14:m>
                    <m:oMath xmlns:m="http://schemas.openxmlformats.org/officeDocument/2006/math">
                      <m:r>
                        <a:rPr lang="vi-VN" sz="4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lang="vi-VN" sz="4000" b="1" dirty="0"/>
                    <a:t>4 = 8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5D353A4-F073-4146-9261-F7DCD0CC95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8027" y="2350477"/>
                  <a:ext cx="4354318" cy="997577"/>
                </a:xfrm>
                <a:prstGeom prst="rect">
                  <a:avLst/>
                </a:prstGeom>
                <a:blipFill>
                  <a:blip r:embed="rId3"/>
                  <a:stretch>
                    <a:fillRect l="-3017" r="-2069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018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49917" y="3577303"/>
            <a:ext cx="6982213" cy="1191991"/>
            <a:chOff x="5771210" y="4954512"/>
            <a:chExt cx="6982213" cy="1191991"/>
          </a:xfrm>
        </p:grpSpPr>
        <p:sp>
          <p:nvSpPr>
            <p:cNvPr id="3" name="Text Box 10"/>
            <p:cNvSpPr txBox="1">
              <a:spLocks noChangeArrowheads="1"/>
            </p:cNvSpPr>
            <p:nvPr/>
          </p:nvSpPr>
          <p:spPr bwMode="auto">
            <a:xfrm>
              <a:off x="6124750" y="4954512"/>
              <a:ext cx="6628673" cy="646331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6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 thừa số là 4 và 5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210" y="4999219"/>
              <a:ext cx="1147284" cy="114728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499959" y="938049"/>
            <a:ext cx="6732954" cy="1218443"/>
            <a:chOff x="5889839" y="3415923"/>
            <a:chExt cx="6732954" cy="1218443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124750" y="3415923"/>
              <a:ext cx="6498043" cy="646331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6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 thừa số là 8 và 2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839" y="3448526"/>
              <a:ext cx="1046329" cy="118584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546288" y="1782455"/>
            <a:ext cx="7030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C00000"/>
                </a:solidFill>
                <a:latin typeface="UTM Avo" panose="02040603050506020204" pitchFamily="18" charset="0"/>
              </a:rPr>
              <a:t>8 x 2 = 8 + 8 = 16</a:t>
            </a:r>
          </a:p>
          <a:p>
            <a:r>
              <a:rPr lang="en-US" sz="4800" b="1">
                <a:solidFill>
                  <a:srgbClr val="C00000"/>
                </a:solidFill>
                <a:latin typeface="UTM Avo" panose="02040603050506020204" pitchFamily="18" charset="0"/>
              </a:rPr>
              <a:t>8 x 2 = 16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97201" y="4448822"/>
            <a:ext cx="90454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C00000"/>
                </a:solidFill>
                <a:latin typeface="UTM Avo" panose="02040603050506020204" pitchFamily="18" charset="0"/>
              </a:rPr>
              <a:t>4 x 5 = 4 + 4 + 4 + 4 + 4 = 20</a:t>
            </a:r>
          </a:p>
          <a:p>
            <a:r>
              <a:rPr lang="en-US" sz="4800" b="1">
                <a:solidFill>
                  <a:srgbClr val="C00000"/>
                </a:solidFill>
                <a:latin typeface="UTM Avo" panose="02040603050506020204" pitchFamily="18" charset="0"/>
              </a:rPr>
              <a:t>4 x 5 = 20 </a:t>
            </a:r>
          </a:p>
        </p:txBody>
      </p:sp>
    </p:spTree>
    <p:extLst>
      <p:ext uri="{BB962C8B-B14F-4D97-AF65-F5344CB8AC3E}">
        <p14:creationId xmlns:p14="http://schemas.microsoft.com/office/powerpoint/2010/main" val="279485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59365" y="555173"/>
            <a:ext cx="10387584" cy="1124945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4000"/>
            </a:schemeClr>
          </a:solidFill>
          <a:ln w="3175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98041" y="732924"/>
            <a:ext cx="6707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UTM Avo" panose="02040603050506020204" pitchFamily="18" charset="0"/>
              </a:rPr>
              <a:t>Bài 2: Số?</a:t>
            </a:r>
          </a:p>
        </p:txBody>
      </p:sp>
      <p:graphicFrame>
        <p:nvGraphicFramePr>
          <p:cNvPr id="4" name="Table 17">
            <a:extLst>
              <a:ext uri="{FF2B5EF4-FFF2-40B4-BE49-F238E27FC236}">
                <a16:creationId xmlns:a16="http://schemas.microsoft.com/office/drawing/2014/main" id="{B162186F-9188-4665-B780-4963156BEA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035595"/>
              </p:ext>
            </p:extLst>
          </p:nvPr>
        </p:nvGraphicFramePr>
        <p:xfrm>
          <a:off x="1031399" y="3068325"/>
          <a:ext cx="10115551" cy="24942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4759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937698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937698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937698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937698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</a:tblGrid>
              <a:tr h="814684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814684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864908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40ABB36-DCD0-4603-8701-B009C796A3A2}"/>
              </a:ext>
            </a:extLst>
          </p:cNvPr>
          <p:cNvSpPr txBox="1"/>
          <p:nvPr/>
        </p:nvSpPr>
        <p:spPr>
          <a:xfrm>
            <a:off x="5954514" y="4824330"/>
            <a:ext cx="60669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rgbClr val="FF0000"/>
                </a:solidFill>
              </a:rPr>
              <a:t>6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DC7C67-E4B2-49A3-B8D6-C0FF65572D40}"/>
              </a:ext>
            </a:extLst>
          </p:cNvPr>
          <p:cNvSpPr txBox="1"/>
          <p:nvPr/>
        </p:nvSpPr>
        <p:spPr>
          <a:xfrm>
            <a:off x="7754363" y="4872934"/>
            <a:ext cx="804374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rgbClr val="FF0000"/>
                </a:solidFill>
              </a:rPr>
              <a:t>10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97F60C-9796-4893-A74E-BCE746049CAA}"/>
              </a:ext>
            </a:extLst>
          </p:cNvPr>
          <p:cNvSpPr txBox="1"/>
          <p:nvPr/>
        </p:nvSpPr>
        <p:spPr>
          <a:xfrm>
            <a:off x="9751895" y="4824330"/>
            <a:ext cx="804374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rgbClr val="FF0000"/>
                </a:solidFill>
              </a:rPr>
              <a:t>15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6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68BB0F-FFCB-40FC-ADD8-B0C4C05EA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7886" y="74841"/>
            <a:ext cx="8442735" cy="32448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E46602-81EB-4260-82CC-056E55980DE5}"/>
              </a:ext>
            </a:extLst>
          </p:cNvPr>
          <p:cNvSpPr txBox="1"/>
          <p:nvPr/>
        </p:nvSpPr>
        <p:spPr>
          <a:xfrm>
            <a:off x="130627" y="3146832"/>
            <a:ext cx="5952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a) Mỗi hàng có 5 quả bóng.</a:t>
            </a:r>
          </a:p>
          <a:p>
            <a:r>
              <a:rPr lang="vi-VN" sz="2400" dirty="0"/>
              <a:t>Hỏi 3 hàng có tất cả bao nhiêu quả bóng?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AAC906-B2F8-46FD-9C7E-466F3BDA72A4}"/>
              </a:ext>
            </a:extLst>
          </p:cNvPr>
          <p:cNvSpPr txBox="1"/>
          <p:nvPr/>
        </p:nvSpPr>
        <p:spPr>
          <a:xfrm>
            <a:off x="1958043" y="3946225"/>
            <a:ext cx="221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D5B70-BAC4-4DA0-A468-3D72234ADAFA}"/>
              </a:ext>
            </a:extLst>
          </p:cNvPr>
          <p:cNvSpPr txBox="1"/>
          <p:nvPr/>
        </p:nvSpPr>
        <p:spPr>
          <a:xfrm>
            <a:off x="173559" y="4300356"/>
            <a:ext cx="5202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Số quả bóng ở cả 3 hàng là: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FD5BD0-AEA1-4558-B7A5-254B2D90BFD6}"/>
              </a:ext>
            </a:extLst>
          </p:cNvPr>
          <p:cNvGrpSpPr/>
          <p:nvPr/>
        </p:nvGrpSpPr>
        <p:grpSpPr>
          <a:xfrm>
            <a:off x="619706" y="4795632"/>
            <a:ext cx="5460967" cy="557485"/>
            <a:chOff x="1550832" y="4706073"/>
            <a:chExt cx="4277133" cy="5574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9F11EDF-175B-4AFE-81C5-0A2F83B83A85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42771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solidFill>
                        <a:srgbClr val="FF0066"/>
                      </a:solidFill>
                    </a:rPr>
                    <a:t> </a:t>
                  </a:r>
                  <a:r>
                    <a:rPr lang="vi-VN" sz="2800" dirty="0"/>
                    <a:t>      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 3   =            (quả) 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9F11EDF-175B-4AFE-81C5-0A2F83B83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4277133" cy="523220"/>
                </a:xfrm>
                <a:prstGeom prst="rect">
                  <a:avLst/>
                </a:prstGeom>
                <a:blipFill>
                  <a:blip r:embed="rId4"/>
                  <a:stretch>
                    <a:fillRect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15">
              <a:extLst>
                <a:ext uri="{FF2B5EF4-FFF2-40B4-BE49-F238E27FC236}">
                  <a16:creationId xmlns:a16="http://schemas.microsoft.com/office/drawing/2014/main" id="{63BC7C35-D3C3-43B7-9681-B64C9512F750}"/>
                </a:ext>
              </a:extLst>
            </p:cNvPr>
            <p:cNvSpPr/>
            <p:nvPr/>
          </p:nvSpPr>
          <p:spPr>
            <a:xfrm>
              <a:off x="15880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3FFBFC81-5C14-48A1-8FB5-D7BCC5CB2B8C}"/>
                </a:ext>
              </a:extLst>
            </p:cNvPr>
            <p:cNvSpPr/>
            <p:nvPr/>
          </p:nvSpPr>
          <p:spPr>
            <a:xfrm>
              <a:off x="34057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1" name="Rectangle: Rounded Corners 18">
            <a:extLst>
              <a:ext uri="{FF2B5EF4-FFF2-40B4-BE49-F238E27FC236}">
                <a16:creationId xmlns:a16="http://schemas.microsoft.com/office/drawing/2014/main" id="{665A0B41-A75A-45F6-8B21-E2A4DA0C5D5A}"/>
              </a:ext>
            </a:extLst>
          </p:cNvPr>
          <p:cNvSpPr/>
          <p:nvPr/>
        </p:nvSpPr>
        <p:spPr>
          <a:xfrm>
            <a:off x="665925" y="4812905"/>
            <a:ext cx="647483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E932B8-010A-4716-B6CF-1EDB3F416444}"/>
              </a:ext>
            </a:extLst>
          </p:cNvPr>
          <p:cNvGrpSpPr/>
          <p:nvPr/>
        </p:nvGrpSpPr>
        <p:grpSpPr>
          <a:xfrm>
            <a:off x="535578" y="5407372"/>
            <a:ext cx="5202476" cy="974439"/>
            <a:chOff x="1320656" y="5275529"/>
            <a:chExt cx="4074678" cy="9744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6954E6-5B0C-44DD-BC5E-6418A5C4B346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Đáp số:            </a:t>
              </a:r>
              <a:r>
                <a:rPr lang="vi-VN" sz="2800" dirty="0"/>
                <a:t>quả bóng.</a:t>
              </a:r>
              <a:endParaRPr lang="vi-VN" sz="2800" i="1" dirty="0"/>
            </a:p>
          </p:txBody>
        </p:sp>
        <p:sp>
          <p:nvSpPr>
            <p:cNvPr id="14" name="Rectangle: Rounded Corners 31">
              <a:extLst>
                <a:ext uri="{FF2B5EF4-FFF2-40B4-BE49-F238E27FC236}">
                  <a16:creationId xmlns:a16="http://schemas.microsoft.com/office/drawing/2014/main" id="{B0250299-2165-496D-BACE-C2DBB22ED27A}"/>
                </a:ext>
              </a:extLst>
            </p:cNvPr>
            <p:cNvSpPr/>
            <p:nvPr/>
          </p:nvSpPr>
          <p:spPr>
            <a:xfrm>
              <a:off x="2967936" y="5275529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5" name="Rectangle: Rounded Corners 33">
            <a:extLst>
              <a:ext uri="{FF2B5EF4-FFF2-40B4-BE49-F238E27FC236}">
                <a16:creationId xmlns:a16="http://schemas.microsoft.com/office/drawing/2014/main" id="{504BB1EC-2612-4F4C-A4B8-3E4AB045445E}"/>
              </a:ext>
            </a:extLst>
          </p:cNvPr>
          <p:cNvSpPr/>
          <p:nvPr/>
        </p:nvSpPr>
        <p:spPr>
          <a:xfrm>
            <a:off x="2973364" y="4806426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35">
            <a:extLst>
              <a:ext uri="{FF2B5EF4-FFF2-40B4-BE49-F238E27FC236}">
                <a16:creationId xmlns:a16="http://schemas.microsoft.com/office/drawing/2014/main" id="{38887F68-31A3-4911-93C2-654228975BD0}"/>
              </a:ext>
            </a:extLst>
          </p:cNvPr>
          <p:cNvSpPr/>
          <p:nvPr/>
        </p:nvSpPr>
        <p:spPr>
          <a:xfrm>
            <a:off x="2633986" y="5423112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CC176A0-0135-4695-BC24-E1A683CECB04}"/>
              </a:ext>
            </a:extLst>
          </p:cNvPr>
          <p:cNvCxnSpPr>
            <a:cxnSpLocks/>
          </p:cNvCxnSpPr>
          <p:nvPr/>
        </p:nvCxnSpPr>
        <p:spPr>
          <a:xfrm>
            <a:off x="5976194" y="3161199"/>
            <a:ext cx="0" cy="24748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09FE6DE-A9A9-41B3-837A-9812D1963A97}"/>
              </a:ext>
            </a:extLst>
          </p:cNvPr>
          <p:cNvSpPr txBox="1"/>
          <p:nvPr/>
        </p:nvSpPr>
        <p:spPr>
          <a:xfrm>
            <a:off x="6396747" y="3146832"/>
            <a:ext cx="6003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b) Mỗi cột có 3 quả bóng.</a:t>
            </a:r>
          </a:p>
          <a:p>
            <a:r>
              <a:rPr lang="vi-VN" sz="2400" dirty="0"/>
              <a:t>Hỏi 5 cột có tất cả bao nhiêu quả bóng?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3B4865-AEF8-412B-9997-872B40027DA4}"/>
              </a:ext>
            </a:extLst>
          </p:cNvPr>
          <p:cNvSpPr txBox="1"/>
          <p:nvPr/>
        </p:nvSpPr>
        <p:spPr>
          <a:xfrm>
            <a:off x="7180320" y="3946225"/>
            <a:ext cx="221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197147-903F-42BB-9FC7-B579398D1D5A}"/>
              </a:ext>
            </a:extLst>
          </p:cNvPr>
          <p:cNvSpPr txBox="1"/>
          <p:nvPr/>
        </p:nvSpPr>
        <p:spPr>
          <a:xfrm>
            <a:off x="5958693" y="4330730"/>
            <a:ext cx="5419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Số quả bóng ở cả 5 cột là: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C2970B-32FE-421B-B5BC-2CECDF63A11D}"/>
              </a:ext>
            </a:extLst>
          </p:cNvPr>
          <p:cNvGrpSpPr/>
          <p:nvPr/>
        </p:nvGrpSpPr>
        <p:grpSpPr>
          <a:xfrm>
            <a:off x="6510587" y="4867893"/>
            <a:ext cx="5460967" cy="557485"/>
            <a:chOff x="1550832" y="4706073"/>
            <a:chExt cx="4277133" cy="5574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957A91A-71FC-48EA-8B0B-C41403086278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42771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solidFill>
                        <a:srgbClr val="FF0066"/>
                      </a:solidFill>
                    </a:rPr>
                    <a:t> </a:t>
                  </a:r>
                  <a:r>
                    <a:rPr lang="vi-VN" sz="2800" dirty="0"/>
                    <a:t>      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 5   =            (quả) 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957A91A-71FC-48EA-8B0B-C414030862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4277133" cy="523220"/>
                </a:xfrm>
                <a:prstGeom prst="rect">
                  <a:avLst/>
                </a:prstGeom>
                <a:blipFill>
                  <a:blip r:embed="rId5"/>
                  <a:stretch>
                    <a:fillRect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ectangle: Rounded Corners 44">
              <a:extLst>
                <a:ext uri="{FF2B5EF4-FFF2-40B4-BE49-F238E27FC236}">
                  <a16:creationId xmlns:a16="http://schemas.microsoft.com/office/drawing/2014/main" id="{687A7F5C-7CF1-4EFF-AAC5-92F6819E74E5}"/>
                </a:ext>
              </a:extLst>
            </p:cNvPr>
            <p:cNvSpPr/>
            <p:nvPr/>
          </p:nvSpPr>
          <p:spPr>
            <a:xfrm>
              <a:off x="15880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4" name="Rectangle: Rounded Corners 45">
              <a:extLst>
                <a:ext uri="{FF2B5EF4-FFF2-40B4-BE49-F238E27FC236}">
                  <a16:creationId xmlns:a16="http://schemas.microsoft.com/office/drawing/2014/main" id="{DF2581D0-F204-416F-AF59-3AE62E99E6C6}"/>
                </a:ext>
              </a:extLst>
            </p:cNvPr>
            <p:cNvSpPr/>
            <p:nvPr/>
          </p:nvSpPr>
          <p:spPr>
            <a:xfrm>
              <a:off x="34057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5" name="Rectangle: Rounded Corners 46">
            <a:extLst>
              <a:ext uri="{FF2B5EF4-FFF2-40B4-BE49-F238E27FC236}">
                <a16:creationId xmlns:a16="http://schemas.microsoft.com/office/drawing/2014/main" id="{582DF5A0-0777-4CBA-BE79-C66E0F028A50}"/>
              </a:ext>
            </a:extLst>
          </p:cNvPr>
          <p:cNvSpPr/>
          <p:nvPr/>
        </p:nvSpPr>
        <p:spPr>
          <a:xfrm>
            <a:off x="6481362" y="4878807"/>
            <a:ext cx="722927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15700EC-938C-46EA-A6F3-ED2E534EE378}"/>
              </a:ext>
            </a:extLst>
          </p:cNvPr>
          <p:cNvGrpSpPr/>
          <p:nvPr/>
        </p:nvGrpSpPr>
        <p:grpSpPr>
          <a:xfrm>
            <a:off x="6530938" y="5365647"/>
            <a:ext cx="5202476" cy="974439"/>
            <a:chOff x="1320656" y="5275529"/>
            <a:chExt cx="4074678" cy="97443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16EA84A-CB78-443F-8B6E-35DBD914888E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Đáp số:            </a:t>
              </a:r>
              <a:r>
                <a:rPr lang="vi-VN" sz="2800" dirty="0"/>
                <a:t>quả bóng.</a:t>
              </a:r>
              <a:endParaRPr lang="vi-VN" sz="2800" i="1" dirty="0"/>
            </a:p>
          </p:txBody>
        </p:sp>
        <p:sp>
          <p:nvSpPr>
            <p:cNvPr id="28" name="Rectangle: Rounded Corners 49">
              <a:extLst>
                <a:ext uri="{FF2B5EF4-FFF2-40B4-BE49-F238E27FC236}">
                  <a16:creationId xmlns:a16="http://schemas.microsoft.com/office/drawing/2014/main" id="{179D9AB6-EA07-4BE9-AA30-13BF84AF6B6A}"/>
                </a:ext>
              </a:extLst>
            </p:cNvPr>
            <p:cNvSpPr/>
            <p:nvPr/>
          </p:nvSpPr>
          <p:spPr>
            <a:xfrm>
              <a:off x="2967936" y="5275529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9" name="Rectangle: Rounded Corners 50">
            <a:extLst>
              <a:ext uri="{FF2B5EF4-FFF2-40B4-BE49-F238E27FC236}">
                <a16:creationId xmlns:a16="http://schemas.microsoft.com/office/drawing/2014/main" id="{49D65BCC-4847-46FB-8CF3-8D0A9772F79A}"/>
              </a:ext>
            </a:extLst>
          </p:cNvPr>
          <p:cNvSpPr/>
          <p:nvPr/>
        </p:nvSpPr>
        <p:spPr>
          <a:xfrm>
            <a:off x="8885384" y="4872515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0" name="Rectangle: Rounded Corners 51">
            <a:extLst>
              <a:ext uri="{FF2B5EF4-FFF2-40B4-BE49-F238E27FC236}">
                <a16:creationId xmlns:a16="http://schemas.microsoft.com/office/drawing/2014/main" id="{4F9C3B21-084D-4830-B978-DB406818A62D}"/>
              </a:ext>
            </a:extLst>
          </p:cNvPr>
          <p:cNvSpPr/>
          <p:nvPr/>
        </p:nvSpPr>
        <p:spPr>
          <a:xfrm>
            <a:off x="8638841" y="5365648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CDDDD00-AC85-4964-980A-1D8D152CB08F}"/>
              </a:ext>
            </a:extLst>
          </p:cNvPr>
          <p:cNvGrpSpPr/>
          <p:nvPr/>
        </p:nvGrpSpPr>
        <p:grpSpPr>
          <a:xfrm>
            <a:off x="3232323" y="6099518"/>
            <a:ext cx="5577554" cy="1077218"/>
            <a:chOff x="8046147" y="1143254"/>
            <a:chExt cx="2699225" cy="10772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0D1C2AB-86A8-43FD-8649-2FBD87E6B90F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62845B1C-8877-4CAA-B496-45E9132610D5}"/>
                    </a:ext>
                  </a:extLst>
                </p:cNvPr>
                <p:cNvSpPr/>
                <p:nvPr/>
              </p:nvSpPr>
              <p:spPr>
                <a:xfrm>
                  <a:off x="8046148" y="1143254"/>
                  <a:ext cx="2699224" cy="10772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vi-VN" sz="3200" b="1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* Nhận xét: 5 </a:t>
                  </a:r>
                  <a14:m>
                    <m:oMath xmlns:m="http://schemas.openxmlformats.org/officeDocument/2006/math">
                      <m:r>
                        <a:rPr lang="vi-VN" sz="3200" b="1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3200" b="1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 3 = 3 </a:t>
                  </a:r>
                  <a14:m>
                    <m:oMath xmlns:m="http://schemas.openxmlformats.org/officeDocument/2006/math">
                      <m:r>
                        <a:rPr lang="vi-VN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3200" b="1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62845B1C-8877-4CAA-B496-45E9132610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6148" y="1143254"/>
                  <a:ext cx="2699224" cy="1077218"/>
                </a:xfrm>
                <a:prstGeom prst="rect">
                  <a:avLst/>
                </a:prstGeom>
                <a:blipFill>
                  <a:blip r:embed="rId6"/>
                  <a:stretch>
                    <a:fillRect t="-73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A8BE7906-0D29-4C4F-A0D9-C070FF9F5887}"/>
              </a:ext>
            </a:extLst>
          </p:cNvPr>
          <p:cNvSpPr/>
          <p:nvPr/>
        </p:nvSpPr>
        <p:spPr>
          <a:xfrm>
            <a:off x="2665075" y="306381"/>
            <a:ext cx="4454182" cy="8634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A0716D2-65C9-4E50-99B9-C05080F08D1E}"/>
              </a:ext>
            </a:extLst>
          </p:cNvPr>
          <p:cNvSpPr/>
          <p:nvPr/>
        </p:nvSpPr>
        <p:spPr>
          <a:xfrm rot="5400000">
            <a:off x="5399044" y="1182703"/>
            <a:ext cx="2571009" cy="86349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Rounded Rectangle 35"/>
          <p:cNvSpPr/>
          <p:nvPr/>
        </p:nvSpPr>
        <p:spPr>
          <a:xfrm>
            <a:off x="467944" y="328812"/>
            <a:ext cx="1957709" cy="91697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4000"/>
            </a:schemeClr>
          </a:solidFill>
          <a:ln w="3175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46795" y="383080"/>
            <a:ext cx="1891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3</a:t>
            </a:r>
          </a:p>
        </p:txBody>
      </p:sp>
    </p:spTree>
    <p:extLst>
      <p:ext uri="{BB962C8B-B14F-4D97-AF65-F5344CB8AC3E}">
        <p14:creationId xmlns:p14="http://schemas.microsoft.com/office/powerpoint/2010/main" val="48285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 animBg="1"/>
      <p:bldP spid="15" grpId="0" animBg="1"/>
      <p:bldP spid="16" grpId="0" animBg="1"/>
      <p:bldP spid="18" grpId="0"/>
      <p:bldP spid="19" grpId="0"/>
      <p:bldP spid="20" grpId="0"/>
      <p:bldP spid="25" grpId="0" animBg="1"/>
      <p:bldP spid="29" grpId="0" animBg="1"/>
      <p:bldP spid="30" grpId="0" animBg="1"/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7944" y="328812"/>
            <a:ext cx="1957709" cy="91697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4000"/>
            </a:schemeClr>
          </a:solidFill>
          <a:ln w="3175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6795" y="383080"/>
            <a:ext cx="1891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3475DB-C328-47A9-8596-8EC3F5B437A1}"/>
              </a:ext>
            </a:extLst>
          </p:cNvPr>
          <p:cNvGrpSpPr/>
          <p:nvPr/>
        </p:nvGrpSpPr>
        <p:grpSpPr>
          <a:xfrm>
            <a:off x="2628420" y="383080"/>
            <a:ext cx="3395863" cy="769441"/>
            <a:chOff x="1870518" y="1440653"/>
            <a:chExt cx="1192113" cy="76944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CE7D00-DC97-4228-9D6B-BA0F79C08B29}"/>
                </a:ext>
              </a:extLst>
            </p:cNvPr>
            <p:cNvGrpSpPr/>
            <p:nvPr/>
          </p:nvGrpSpPr>
          <p:grpSpPr>
            <a:xfrm>
              <a:off x="1870518" y="1440653"/>
              <a:ext cx="1192113" cy="769441"/>
              <a:chOff x="1870518" y="1440653"/>
              <a:chExt cx="1192113" cy="769441"/>
            </a:xfrm>
          </p:grpSpPr>
          <p:sp>
            <p:nvSpPr>
              <p:cNvPr id="7" name="Rectangle: Rounded Corners 21">
                <a:extLst>
                  <a:ext uri="{FF2B5EF4-FFF2-40B4-BE49-F238E27FC236}">
                    <a16:creationId xmlns:a16="http://schemas.microsoft.com/office/drawing/2014/main" id="{0DF1A6BC-0505-4436-BBC9-A2E0584D5B90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60124" cy="769440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42DE3C-F49E-4585-8FE7-6A4A41F7DCC0}"/>
                  </a:ext>
                </a:extLst>
              </p:cNvPr>
              <p:cNvSpPr txBox="1"/>
              <p:nvPr/>
            </p:nvSpPr>
            <p:spPr>
              <a:xfrm>
                <a:off x="1928272" y="1440653"/>
                <a:ext cx="113435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dirty="0"/>
                  <a:t>&gt;; &lt;; =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FF7378-5DC4-44A4-AE3A-EE8B8D6115EC}"/>
                </a:ext>
              </a:extLst>
            </p:cNvPr>
            <p:cNvSpPr txBox="1"/>
            <p:nvPr/>
          </p:nvSpPr>
          <p:spPr>
            <a:xfrm>
              <a:off x="2630642" y="1440653"/>
              <a:ext cx="31373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400" dirty="0"/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5343F52-2582-4844-9D46-23234AC37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47228"/>
            <a:ext cx="6648847" cy="301275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4786BFD-7CEC-4778-9A12-5290854FFC7D}"/>
              </a:ext>
            </a:extLst>
          </p:cNvPr>
          <p:cNvGrpSpPr/>
          <p:nvPr/>
        </p:nvGrpSpPr>
        <p:grpSpPr>
          <a:xfrm>
            <a:off x="6748322" y="1394705"/>
            <a:ext cx="5443678" cy="3785652"/>
            <a:chOff x="5851852" y="1837740"/>
            <a:chExt cx="4261103" cy="37856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E04EA1A-ACFF-41AB-9BD5-A190F3129D0B}"/>
                    </a:ext>
                  </a:extLst>
                </p:cNvPr>
                <p:cNvSpPr txBox="1"/>
                <p:nvPr/>
              </p:nvSpPr>
              <p:spPr>
                <a:xfrm>
                  <a:off x="5851852" y="1837740"/>
                  <a:ext cx="4261103" cy="37856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514350" indent="-514350">
                    <a:lnSpc>
                      <a:spcPct val="200000"/>
                    </a:lnSpc>
                    <a:buAutoNum type="alphaLcParenR"/>
                  </a:pPr>
                  <a:r>
                    <a:rPr lang="vi-VN" sz="4000" dirty="0"/>
                    <a:t>2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4000" dirty="0"/>
                    <a:t>4        4 </a:t>
                  </a:r>
                  <a14:m>
                    <m:oMath xmlns:m="http://schemas.openxmlformats.org/officeDocument/2006/math">
                      <m:r>
                        <a:rPr lang="vi-VN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4000" dirty="0"/>
                    <a:t> 2</a:t>
                  </a:r>
                </a:p>
                <a:p>
                  <a:pPr marL="514350" indent="-514350">
                    <a:lnSpc>
                      <a:spcPct val="200000"/>
                    </a:lnSpc>
                    <a:buAutoNum type="alphaLcParenR"/>
                  </a:pPr>
                  <a:r>
                    <a:rPr lang="vi-VN" sz="4000" dirty="0"/>
                    <a:t>2 </a:t>
                  </a:r>
                  <a14:m>
                    <m:oMath xmlns:m="http://schemas.openxmlformats.org/officeDocument/2006/math">
                      <m:r>
                        <a:rPr lang="vi-VN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4000" dirty="0"/>
                    <a:t> 4        7</a:t>
                  </a:r>
                </a:p>
                <a:p>
                  <a:pPr marL="514350" indent="-514350">
                    <a:lnSpc>
                      <a:spcPct val="200000"/>
                    </a:lnSpc>
                    <a:buAutoNum type="alphaLcParenR"/>
                  </a:pPr>
                  <a:r>
                    <a:rPr lang="vi-VN" sz="4000" dirty="0"/>
                    <a:t>4 </a:t>
                  </a:r>
                  <a14:m>
                    <m:oMath xmlns:m="http://schemas.openxmlformats.org/officeDocument/2006/math">
                      <m:r>
                        <a:rPr lang="vi-VN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4000" dirty="0"/>
                    <a:t> 2        9 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E04EA1A-ACFF-41AB-9BD5-A190F3129D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1852" y="1837740"/>
                  <a:ext cx="4261103" cy="3785652"/>
                </a:xfrm>
                <a:prstGeom prst="rect">
                  <a:avLst/>
                </a:prstGeom>
                <a:blipFill>
                  <a:blip r:embed="rId4"/>
                  <a:stretch>
                    <a:fillRect l="-3583" b="-9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: Rounded Corners 24">
              <a:extLst>
                <a:ext uri="{FF2B5EF4-FFF2-40B4-BE49-F238E27FC236}">
                  <a16:creationId xmlns:a16="http://schemas.microsoft.com/office/drawing/2014/main" id="{01237841-6CBD-421C-82AB-74DDAE315388}"/>
                </a:ext>
              </a:extLst>
            </p:cNvPr>
            <p:cNvSpPr/>
            <p:nvPr/>
          </p:nvSpPr>
          <p:spPr>
            <a:xfrm>
              <a:off x="7493282" y="2357570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3" name="Rectangle: Rounded Corners 25">
              <a:extLst>
                <a:ext uri="{FF2B5EF4-FFF2-40B4-BE49-F238E27FC236}">
                  <a16:creationId xmlns:a16="http://schemas.microsoft.com/office/drawing/2014/main" id="{13EF08E2-C928-44E6-B0B9-889AF134D141}"/>
                </a:ext>
              </a:extLst>
            </p:cNvPr>
            <p:cNvSpPr/>
            <p:nvPr/>
          </p:nvSpPr>
          <p:spPr>
            <a:xfrm>
              <a:off x="7416915" y="3581992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ectangle: Rounded Corners 26">
              <a:extLst>
                <a:ext uri="{FF2B5EF4-FFF2-40B4-BE49-F238E27FC236}">
                  <a16:creationId xmlns:a16="http://schemas.microsoft.com/office/drawing/2014/main" id="{94B66E71-C6D9-4C00-BFD6-7BF77864C9E8}"/>
                </a:ext>
              </a:extLst>
            </p:cNvPr>
            <p:cNvSpPr/>
            <p:nvPr/>
          </p:nvSpPr>
          <p:spPr>
            <a:xfrm>
              <a:off x="7437473" y="4790252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212BCE4-D369-49DA-BFEC-ED6DC6216EEB}"/>
              </a:ext>
            </a:extLst>
          </p:cNvPr>
          <p:cNvSpPr txBox="1"/>
          <p:nvPr/>
        </p:nvSpPr>
        <p:spPr>
          <a:xfrm>
            <a:off x="7686778" y="235882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8605B4-22E3-4867-9DF8-FCA3775FCC58}"/>
              </a:ext>
            </a:extLst>
          </p:cNvPr>
          <p:cNvSpPr txBox="1"/>
          <p:nvPr/>
        </p:nvSpPr>
        <p:spPr>
          <a:xfrm>
            <a:off x="10060778" y="235882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id="{591B6905-055C-4903-99B9-031748D578F9}"/>
              </a:ext>
            </a:extLst>
          </p:cNvPr>
          <p:cNvSpPr/>
          <p:nvPr/>
        </p:nvSpPr>
        <p:spPr>
          <a:xfrm>
            <a:off x="8828562" y="1904841"/>
            <a:ext cx="663355" cy="4808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3EA7B1-5940-423A-96E6-EFBAF76612B9}"/>
              </a:ext>
            </a:extLst>
          </p:cNvPr>
          <p:cNvSpPr txBox="1"/>
          <p:nvPr/>
        </p:nvSpPr>
        <p:spPr>
          <a:xfrm>
            <a:off x="7663838" y="353452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19" name="Rectangle: Rounded Corners 32">
            <a:extLst>
              <a:ext uri="{FF2B5EF4-FFF2-40B4-BE49-F238E27FC236}">
                <a16:creationId xmlns:a16="http://schemas.microsoft.com/office/drawing/2014/main" id="{A70E222C-54DA-4D17-8326-10C8FD3C70D5}"/>
              </a:ext>
            </a:extLst>
          </p:cNvPr>
          <p:cNvSpPr/>
          <p:nvPr/>
        </p:nvSpPr>
        <p:spPr>
          <a:xfrm>
            <a:off x="8747733" y="3138957"/>
            <a:ext cx="646623" cy="4856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B014FE-39E5-411D-95AD-B77F3D1CF882}"/>
              </a:ext>
            </a:extLst>
          </p:cNvPr>
          <p:cNvSpPr txBox="1"/>
          <p:nvPr/>
        </p:nvSpPr>
        <p:spPr>
          <a:xfrm>
            <a:off x="7754069" y="482641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21" name="Rectangle: Rounded Corners 34">
            <a:extLst>
              <a:ext uri="{FF2B5EF4-FFF2-40B4-BE49-F238E27FC236}">
                <a16:creationId xmlns:a16="http://schemas.microsoft.com/office/drawing/2014/main" id="{84BDA257-2484-4F80-A9AA-7442690F66C1}"/>
              </a:ext>
            </a:extLst>
          </p:cNvPr>
          <p:cNvSpPr/>
          <p:nvPr/>
        </p:nvSpPr>
        <p:spPr>
          <a:xfrm>
            <a:off x="8762280" y="4351043"/>
            <a:ext cx="644893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4898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8" grpId="0"/>
      <p:bldP spid="19" grpId="0" animBg="1"/>
      <p:bldP spid="20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71" y="-25275"/>
            <a:ext cx="12261501" cy="6858001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610" y="1150535"/>
            <a:ext cx="6572250" cy="3902116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778" y="3060180"/>
            <a:ext cx="3825240" cy="1855470"/>
          </a:xfrm>
          <a:prstGeom prst="rect">
            <a:avLst/>
          </a:prstGeom>
        </p:spPr>
      </p:pic>
      <p:pic>
        <p:nvPicPr>
          <p:cNvPr id="5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219" y="-13697"/>
            <a:ext cx="2417049" cy="1968839"/>
          </a:xfrm>
          <a:prstGeom prst="rect">
            <a:avLst/>
          </a:prstGeom>
        </p:spPr>
      </p:pic>
      <p:pic>
        <p:nvPicPr>
          <p:cNvPr id="6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55" y="-25275"/>
            <a:ext cx="1155777" cy="1586003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10" y="-590337"/>
            <a:ext cx="3207681" cy="1357417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772584" y="4648457"/>
            <a:ext cx="1475953" cy="1921268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0" y="5620670"/>
            <a:ext cx="1472872" cy="1237329"/>
          </a:xfrm>
          <a:prstGeom prst="rect">
            <a:avLst/>
          </a:prstGeom>
        </p:spPr>
      </p:pic>
      <p:pic>
        <p:nvPicPr>
          <p:cNvPr id="10" name="图片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45" y="1304924"/>
            <a:ext cx="552450" cy="654979"/>
          </a:xfrm>
          <a:prstGeom prst="rect">
            <a:avLst/>
          </a:prstGeom>
        </p:spPr>
      </p:pic>
      <p:pic>
        <p:nvPicPr>
          <p:cNvPr id="11" name="图片 1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-1" y="4915650"/>
            <a:ext cx="5781675" cy="1959717"/>
          </a:xfrm>
          <a:prstGeom prst="rect">
            <a:avLst/>
          </a:prstGeom>
        </p:spPr>
      </p:pic>
      <p:pic>
        <p:nvPicPr>
          <p:cNvPr id="12" name="图片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71" y="4531809"/>
            <a:ext cx="1394667" cy="590191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86011"/>
            <a:ext cx="3705225" cy="2383568"/>
          </a:xfrm>
          <a:prstGeom prst="rect">
            <a:avLst/>
          </a:prstGeom>
        </p:spPr>
      </p:pic>
      <p:pic>
        <p:nvPicPr>
          <p:cNvPr id="14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436" y="4606335"/>
            <a:ext cx="337125" cy="399692"/>
          </a:xfrm>
          <a:prstGeom prst="rect">
            <a:avLst/>
          </a:prstGeom>
        </p:spPr>
      </p:pic>
      <p:pic>
        <p:nvPicPr>
          <p:cNvPr id="15" name="图片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225" y="-327490"/>
            <a:ext cx="750230" cy="889465"/>
          </a:xfrm>
          <a:prstGeom prst="rect">
            <a:avLst/>
          </a:prstGeom>
        </p:spPr>
      </p:pic>
      <p:pic>
        <p:nvPicPr>
          <p:cNvPr id="16" name="图片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03" y="276308"/>
            <a:ext cx="441622" cy="523583"/>
          </a:xfrm>
          <a:prstGeom prst="rect">
            <a:avLst/>
          </a:prstGeom>
        </p:spPr>
      </p:pic>
      <p:pic>
        <p:nvPicPr>
          <p:cNvPr id="17" name="图片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41" y="5188910"/>
            <a:ext cx="907004" cy="812066"/>
          </a:xfrm>
          <a:prstGeom prst="rect">
            <a:avLst/>
          </a:prstGeom>
        </p:spPr>
      </p:pic>
      <p:pic>
        <p:nvPicPr>
          <p:cNvPr id="18" name="图片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5839252" y="5533854"/>
            <a:ext cx="479822" cy="429598"/>
          </a:xfrm>
          <a:prstGeom prst="rect">
            <a:avLst/>
          </a:prstGeom>
        </p:spPr>
      </p:pic>
      <p:grpSp>
        <p:nvGrpSpPr>
          <p:cNvPr id="19" name="组合 12">
            <a:extLst>
              <a:ext uri="{FF2B5EF4-FFF2-40B4-BE49-F238E27FC236}">
                <a16:creationId xmlns:a16="http://schemas.microsoft.com/office/drawing/2014/main" id="{BCD9CE15-ABA7-4F44-B122-3226A7B7687D}"/>
              </a:ext>
            </a:extLst>
          </p:cNvPr>
          <p:cNvGrpSpPr/>
          <p:nvPr/>
        </p:nvGrpSpPr>
        <p:grpSpPr>
          <a:xfrm>
            <a:off x="4238655" y="460613"/>
            <a:ext cx="3497794" cy="1258984"/>
            <a:chOff x="2604152" y="873043"/>
            <a:chExt cx="3497794" cy="1258984"/>
          </a:xfrm>
        </p:grpSpPr>
        <p:grpSp>
          <p:nvGrpSpPr>
            <p:cNvPr id="20" name="组合 6">
              <a:extLst>
                <a:ext uri="{FF2B5EF4-FFF2-40B4-BE49-F238E27FC236}">
                  <a16:creationId xmlns:a16="http://schemas.microsoft.com/office/drawing/2014/main" id="{A723C374-0BDC-4580-B12A-82EDDA88802D}"/>
                </a:ext>
              </a:extLst>
            </p:cNvPr>
            <p:cNvGrpSpPr/>
            <p:nvPr/>
          </p:nvGrpSpPr>
          <p:grpSpPr>
            <a:xfrm>
              <a:off x="2604152" y="918097"/>
              <a:ext cx="3497794" cy="1213930"/>
              <a:chOff x="3771007" y="1069635"/>
              <a:chExt cx="3497794" cy="1213930"/>
            </a:xfrm>
          </p:grpSpPr>
          <p:sp>
            <p:nvSpPr>
              <p:cNvPr id="24" name="矩形 7">
                <a:extLst>
                  <a:ext uri="{FF2B5EF4-FFF2-40B4-BE49-F238E27FC236}">
                    <a16:creationId xmlns:a16="http://schemas.microsoft.com/office/drawing/2014/main" id="{19D864C1-3B30-4A69-9903-521CDB72BB7B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3469219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altLang="zh-CN" sz="720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DẶN DÒ</a:t>
                </a:r>
                <a:endParaRPr lang="zh-CN" altLang="en-US" sz="72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Showcard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25" name="矩形 8">
                <a:extLst>
                  <a:ext uri="{FF2B5EF4-FFF2-40B4-BE49-F238E27FC236}">
                    <a16:creationId xmlns:a16="http://schemas.microsoft.com/office/drawing/2014/main" id="{FAF2B6DB-79A7-4319-A5DB-5FE4E3BE28E0}"/>
                  </a:ext>
                </a:extLst>
              </p:cNvPr>
              <p:cNvSpPr/>
              <p:nvPr/>
            </p:nvSpPr>
            <p:spPr>
              <a:xfrm>
                <a:off x="3799582" y="1069635"/>
                <a:ext cx="3469219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altLang="zh-CN" sz="7200" dirty="0">
                    <a:gradFill flip="none" rotWithShape="1">
                      <a:gsLst>
                        <a:gs pos="52000">
                          <a:srgbClr val="68DC9B"/>
                        </a:gs>
                        <a:gs pos="23000">
                          <a:srgbClr val="F3DB66"/>
                        </a:gs>
                        <a:gs pos="100000">
                          <a:srgbClr val="5DB6D7"/>
                        </a:gs>
                        <a:gs pos="71000">
                          <a:srgbClr val="00C6C1"/>
                        </a:gs>
                      </a:gsLst>
                      <a:lin ang="5400000" scaled="1"/>
                      <a:tileRect/>
                    </a:gradFill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DẶN DÒ</a:t>
                </a:r>
                <a:endParaRPr lang="zh-CN" altLang="en-US" sz="7200" dirty="0">
                  <a:gradFill flip="none" rotWithShape="1">
                    <a:gsLst>
                      <a:gs pos="52000">
                        <a:srgbClr val="68DC9B"/>
                      </a:gs>
                      <a:gs pos="23000">
                        <a:srgbClr val="F3DB66"/>
                      </a:gs>
                      <a:gs pos="100000">
                        <a:srgbClr val="5DB6D7"/>
                      </a:gs>
                      <a:gs pos="71000">
                        <a:srgbClr val="00C6C1"/>
                      </a:gs>
                    </a:gsLst>
                    <a:lin ang="5400000" scaled="1"/>
                    <a:tileRect/>
                  </a:gradFill>
                  <a:latin typeface="UTM Showcard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21" name="组合 9">
              <a:extLst>
                <a:ext uri="{FF2B5EF4-FFF2-40B4-BE49-F238E27FC236}">
                  <a16:creationId xmlns:a16="http://schemas.microsoft.com/office/drawing/2014/main" id="{4105D389-E5E5-4877-8DCE-BE66A1659C10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1213930"/>
              <a:chOff x="3771007" y="1083236"/>
              <a:chExt cx="184731" cy="1213930"/>
            </a:xfrm>
          </p:grpSpPr>
          <p:sp>
            <p:nvSpPr>
              <p:cNvPr id="22" name="矩形 10">
                <a:extLst>
                  <a:ext uri="{FF2B5EF4-FFF2-40B4-BE49-F238E27FC236}">
                    <a16:creationId xmlns:a16="http://schemas.microsoft.com/office/drawing/2014/main" id="{1857C8A1-AFA8-4E48-843E-AB1529A0BE18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72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Showcard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23" name="矩形 11">
                <a:extLst>
                  <a:ext uri="{FF2B5EF4-FFF2-40B4-BE49-F238E27FC236}">
                    <a16:creationId xmlns:a16="http://schemas.microsoft.com/office/drawing/2014/main" id="{15ABD8C8-F5AC-46E9-911F-BB29ED868769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720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TM Showcard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</p:grpSp>
      <p:grpSp>
        <p:nvGrpSpPr>
          <p:cNvPr id="26" name="组合 4">
            <a:extLst>
              <a:ext uri="{FF2B5EF4-FFF2-40B4-BE49-F238E27FC236}">
                <a16:creationId xmlns:a16="http://schemas.microsoft.com/office/drawing/2014/main" id="{767BBCD2-BE79-45AB-8030-3D27746A2A49}"/>
              </a:ext>
            </a:extLst>
          </p:cNvPr>
          <p:cNvGrpSpPr/>
          <p:nvPr/>
        </p:nvGrpSpPr>
        <p:grpSpPr>
          <a:xfrm>
            <a:off x="-114453" y="-37096"/>
            <a:ext cx="12521565" cy="3295650"/>
            <a:chOff x="-177" y="-11"/>
            <a:chExt cx="19719" cy="5190"/>
          </a:xfrm>
        </p:grpSpPr>
        <p:pic>
          <p:nvPicPr>
            <p:cNvPr id="27" name="图片 1" descr="素材中国 sccnn.com 2">
              <a:extLst>
                <a:ext uri="{FF2B5EF4-FFF2-40B4-BE49-F238E27FC236}">
                  <a16:creationId xmlns:a16="http://schemas.microsoft.com/office/drawing/2014/main" id="{6FBE4352-480E-48B6-880B-B35787DCD3D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28" name="图片 2" descr="素材中国 sccnn.com 2">
              <a:extLst>
                <a:ext uri="{FF2B5EF4-FFF2-40B4-BE49-F238E27FC236}">
                  <a16:creationId xmlns:a16="http://schemas.microsoft.com/office/drawing/2014/main" id="{16DC03A6-54F9-422F-B574-A4577FB92CB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59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294</Words>
  <Application>Microsoft Office PowerPoint</Application>
  <PresentationFormat>Widescreen</PresentationFormat>
  <Paragraphs>79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UTM Avo</vt:lpstr>
      <vt:lpstr>#9Slide07 HoneyCream</vt:lpstr>
      <vt:lpstr>Cambria Math</vt:lpstr>
      <vt:lpstr>UTM Showcard</vt:lpstr>
      <vt:lpstr>Times New Roman</vt:lpstr>
      <vt:lpstr>SVN-Newton</vt:lpstr>
      <vt:lpstr>Arial</vt:lpstr>
      <vt:lpstr>思源黑体 CN Regular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User</cp:lastModifiedBy>
  <cp:revision>24</cp:revision>
  <dcterms:created xsi:type="dcterms:W3CDTF">2022-12-22T12:58:00Z</dcterms:created>
  <dcterms:modified xsi:type="dcterms:W3CDTF">2026-02-05T03:21:59Z</dcterms:modified>
</cp:coreProperties>
</file>