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16"/>
      <p:bold r:id="rId17"/>
    </p:embeddedFont>
    <p:embeddedFont>
      <p:font typeface="#9Slide03 BoosterNextFYBlack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Fredoka One" panose="02000000000000000000" pitchFamily="2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C34"/>
    <a:srgbClr val="DBECB2"/>
    <a:srgbClr val="FF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29">
            <a:extLst>
              <a:ext uri="{FF2B5EF4-FFF2-40B4-BE49-F238E27FC236}">
                <a16:creationId xmlns:a16="http://schemas.microsoft.com/office/drawing/2014/main" id="{52D7521F-D4D6-0008-4A02-B8A4EDED9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8" name="图片 325">
            <a:extLst>
              <a:ext uri="{FF2B5EF4-FFF2-40B4-BE49-F238E27FC236}">
                <a16:creationId xmlns:a16="http://schemas.microsoft.com/office/drawing/2014/main" id="{59CBF0C3-B1EF-B904-DA44-FB4650B09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9" name="图片 331">
            <a:extLst>
              <a:ext uri="{FF2B5EF4-FFF2-40B4-BE49-F238E27FC236}">
                <a16:creationId xmlns:a16="http://schemas.microsoft.com/office/drawing/2014/main" id="{20485E7F-E469-63E2-AC50-1509B53F17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10" name="图片 333">
            <a:extLst>
              <a:ext uri="{FF2B5EF4-FFF2-40B4-BE49-F238E27FC236}">
                <a16:creationId xmlns:a16="http://schemas.microsoft.com/office/drawing/2014/main" id="{1FEA41CB-6279-AC82-6D35-83E995C02B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11" name="图片 337">
            <a:extLst>
              <a:ext uri="{FF2B5EF4-FFF2-40B4-BE49-F238E27FC236}">
                <a16:creationId xmlns:a16="http://schemas.microsoft.com/office/drawing/2014/main" id="{E5841B4C-493C-FEE5-321C-D06377302C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12" name="图片 341">
            <a:extLst>
              <a:ext uri="{FF2B5EF4-FFF2-40B4-BE49-F238E27FC236}">
                <a16:creationId xmlns:a16="http://schemas.microsoft.com/office/drawing/2014/main" id="{67183DF5-7997-101E-C317-577FD69EB5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051CA9-66DE-C62E-4952-F41EE64615C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29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537E35-FF7F-9D06-B85A-182A007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ED47CA-1A22-705A-1CF9-77BD57FC2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8F08AB-C441-B716-2C02-15D2CB80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E6215-B93F-01D7-7316-A434E7C8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4BFEA1-747D-38B3-18B6-6F2C998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35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29A5F1-3B35-9AE2-9135-8DFC84AB7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3D11-6624-3A38-698A-66EBDCA7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3AB819-6A75-EA1C-C77E-6F522675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42B7B2-4529-0DC4-65C3-30423143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9C634B-02A4-39F6-6B9C-E9D290C4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749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82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5231CF-4BAF-2809-FE2C-55825C1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0C7263-19EC-71A3-9382-FCFBE851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1D84F5-7A46-5AA8-0492-134FBAB4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1A6F88-321E-59D1-EBAC-1E1E09D6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375027-5EDD-8D15-31AD-01597E2A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1A9885-80CF-E6DE-56A8-CB002D022F4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42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F5548096-3455-F07C-AA64-6609D5E3338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4" name="矩形 2">
              <a:extLst>
                <a:ext uri="{FF2B5EF4-FFF2-40B4-BE49-F238E27FC236}">
                  <a16:creationId xmlns:a16="http://schemas.microsoft.com/office/drawing/2014/main" id="{7213A834-15AC-EC09-3289-3884BFFD0F7B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8E474975-6FCA-BE01-3693-BBB0A4D4A072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E8009D88-5C48-B3E5-AF42-2F031D863823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5">
              <a:extLst>
                <a:ext uri="{FF2B5EF4-FFF2-40B4-BE49-F238E27FC236}">
                  <a16:creationId xmlns:a16="http://schemas.microsoft.com/office/drawing/2014/main" id="{D15ABD61-4684-FF38-00A5-C659DCD9D4B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A01489F8-2C25-512E-06F0-E75A3E6340FD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7">
              <a:extLst>
                <a:ext uri="{FF2B5EF4-FFF2-40B4-BE49-F238E27FC236}">
                  <a16:creationId xmlns:a16="http://schemas.microsoft.com/office/drawing/2014/main" id="{AD14FC73-E699-3829-BA07-6571F67A1F34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8">
              <a:extLst>
                <a:ext uri="{FF2B5EF4-FFF2-40B4-BE49-F238E27FC236}">
                  <a16:creationId xmlns:a16="http://schemas.microsoft.com/office/drawing/2014/main" id="{A7572FAF-AE16-275F-5067-F30F0C66DD13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003138FE-DDF9-0D55-94B9-D1F5934F1B5E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D066CD42-00DE-3F3C-EB84-A217361E3F36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11">
              <a:extLst>
                <a:ext uri="{FF2B5EF4-FFF2-40B4-BE49-F238E27FC236}">
                  <a16:creationId xmlns:a16="http://schemas.microsoft.com/office/drawing/2014/main" id="{8AFB46C0-C563-381A-1FCE-C8E7A55018FD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12">
              <a:extLst>
                <a:ext uri="{FF2B5EF4-FFF2-40B4-BE49-F238E27FC236}">
                  <a16:creationId xmlns:a16="http://schemas.microsoft.com/office/drawing/2014/main" id="{549F7C42-94E1-2969-22F4-58F4695B5E1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13">
              <a:extLst>
                <a:ext uri="{FF2B5EF4-FFF2-40B4-BE49-F238E27FC236}">
                  <a16:creationId xmlns:a16="http://schemas.microsoft.com/office/drawing/2014/main" id="{9836D85C-1FDB-38B9-A253-0F23DD129D70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6E737E68-D7F6-540C-F472-D408C315B574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15">
              <a:extLst>
                <a:ext uri="{FF2B5EF4-FFF2-40B4-BE49-F238E27FC236}">
                  <a16:creationId xmlns:a16="http://schemas.microsoft.com/office/drawing/2014/main" id="{0EA73C87-7513-DDC7-C35C-42BC154EA2D5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325">
            <a:extLst>
              <a:ext uri="{FF2B5EF4-FFF2-40B4-BE49-F238E27FC236}">
                <a16:creationId xmlns:a16="http://schemas.microsoft.com/office/drawing/2014/main" id="{382C240C-7CD7-EE9C-B589-13A087272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29" name="图片 327">
            <a:extLst>
              <a:ext uri="{FF2B5EF4-FFF2-40B4-BE49-F238E27FC236}">
                <a16:creationId xmlns:a16="http://schemas.microsoft.com/office/drawing/2014/main" id="{93B5C419-2908-A635-9B66-02AA37E9F1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30" name="组合 1">
            <a:extLst>
              <a:ext uri="{FF2B5EF4-FFF2-40B4-BE49-F238E27FC236}">
                <a16:creationId xmlns:a16="http://schemas.microsoft.com/office/drawing/2014/main" id="{D6A8C877-A2A9-063B-5542-9C4481357A09}"/>
              </a:ext>
            </a:extLst>
          </p:cNvPr>
          <p:cNvGrpSpPr/>
          <p:nvPr userDrawn="1"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1" name="图片 329">
              <a:extLst>
                <a:ext uri="{FF2B5EF4-FFF2-40B4-BE49-F238E27FC236}">
                  <a16:creationId xmlns:a16="http://schemas.microsoft.com/office/drawing/2014/main" id="{9461D9F0-0614-697F-03C2-0F163F80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2" name="图片 335">
              <a:extLst>
                <a:ext uri="{FF2B5EF4-FFF2-40B4-BE49-F238E27FC236}">
                  <a16:creationId xmlns:a16="http://schemas.microsoft.com/office/drawing/2014/main" id="{87589BE7-B9CA-0EFB-34F2-C92D8ED7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" name="图片 337">
            <a:extLst>
              <a:ext uri="{FF2B5EF4-FFF2-40B4-BE49-F238E27FC236}">
                <a16:creationId xmlns:a16="http://schemas.microsoft.com/office/drawing/2014/main" id="{92CB1159-7649-A0EE-3D7B-F3974B8BF2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B6596BB-FB27-A706-DB3E-F90AEA8E2C5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769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B8A216-0077-CE65-878F-EF01043F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12B0CC-B0BD-0ED5-5016-9ED83F4B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8D599F-495C-71F5-F5F3-4D9D19088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5AF39E3-8980-5C90-6C53-43A6BEA6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BC9091-9296-75DF-2227-D09FB90B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912046-225E-1206-C9F4-C9D088FE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54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FD0341-1F97-67C5-16C4-BD9BA595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A6EAB41-4E2D-09DC-2FF1-49DC73E3B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7C1FF5-2B88-8689-DFEC-F28B7F981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341A135-D8B6-B5E8-26C7-ED50454BF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67DE001-1B1B-BD2B-FECE-FC4F7F480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310E4A3-9CE7-CBFF-6B69-E5316451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AB1133-F474-EB87-C183-E3728A40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F28167-FC45-831A-EC1B-6F8A9F8C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6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F4373-3B84-E556-191C-FB84CF7B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E66061A-E235-75E0-43EE-AAB7664D2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844CBD0-C584-30F9-D5F8-65948280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57D64A-C15E-1BBB-4C39-A8356D1D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07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3D51CB0-6F8B-DB61-3694-BE8E3319699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6" name="Group 205">
              <a:extLst>
                <a:ext uri="{FF2B5EF4-FFF2-40B4-BE49-F238E27FC236}">
                  <a16:creationId xmlns:a16="http://schemas.microsoft.com/office/drawing/2014/main" id="{2CCE9728-9C84-6168-49E4-41451968C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355F45F2-C701-FD9F-FB6B-FCC802C5E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A1D7B71C-B062-F8B0-926C-EA89F9C45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Rectangle 7">
                <a:extLst>
                  <a:ext uri="{FF2B5EF4-FFF2-40B4-BE49-F238E27FC236}">
                    <a16:creationId xmlns:a16="http://schemas.microsoft.com/office/drawing/2014/main" id="{D4098233-DE38-3C5C-C37F-7DFA08A87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8">
                <a:extLst>
                  <a:ext uri="{FF2B5EF4-FFF2-40B4-BE49-F238E27FC236}">
                    <a16:creationId xmlns:a16="http://schemas.microsoft.com/office/drawing/2014/main" id="{F9454499-6222-4A89-AF43-FF4964A31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9">
                <a:extLst>
                  <a:ext uri="{FF2B5EF4-FFF2-40B4-BE49-F238E27FC236}">
                    <a16:creationId xmlns:a16="http://schemas.microsoft.com/office/drawing/2014/main" id="{E9B4531B-308D-9B02-298D-7BC4010EA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0">
                <a:extLst>
                  <a:ext uri="{FF2B5EF4-FFF2-40B4-BE49-F238E27FC236}">
                    <a16:creationId xmlns:a16="http://schemas.microsoft.com/office/drawing/2014/main" id="{33FE76DD-3E44-4D3C-64F1-CA0F9DBF8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Rectangle 11">
                <a:extLst>
                  <a:ext uri="{FF2B5EF4-FFF2-40B4-BE49-F238E27FC236}">
                    <a16:creationId xmlns:a16="http://schemas.microsoft.com/office/drawing/2014/main" id="{1B5FE930-94D5-7D5B-0E0F-DCDFA3381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12">
                <a:extLst>
                  <a:ext uri="{FF2B5EF4-FFF2-40B4-BE49-F238E27FC236}">
                    <a16:creationId xmlns:a16="http://schemas.microsoft.com/office/drawing/2014/main" id="{1ED99146-F5FD-E466-79EA-1A8796687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13">
                <a:extLst>
                  <a:ext uri="{FF2B5EF4-FFF2-40B4-BE49-F238E27FC236}">
                    <a16:creationId xmlns:a16="http://schemas.microsoft.com/office/drawing/2014/main" id="{E9BC4952-9A57-E821-580C-D11C829D4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4">
                <a:extLst>
                  <a:ext uri="{FF2B5EF4-FFF2-40B4-BE49-F238E27FC236}">
                    <a16:creationId xmlns:a16="http://schemas.microsoft.com/office/drawing/2014/main" id="{9179DF8D-E5CD-8D82-4432-91BF05403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Rectangle 15">
                <a:extLst>
                  <a:ext uri="{FF2B5EF4-FFF2-40B4-BE49-F238E27FC236}">
                    <a16:creationId xmlns:a16="http://schemas.microsoft.com/office/drawing/2014/main" id="{705E0D58-6EBC-9B12-8783-9B0C44791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6">
                <a:extLst>
                  <a:ext uri="{FF2B5EF4-FFF2-40B4-BE49-F238E27FC236}">
                    <a16:creationId xmlns:a16="http://schemas.microsoft.com/office/drawing/2014/main" id="{8CA5EEFF-F360-751B-3691-CEC5BE811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7">
                <a:extLst>
                  <a:ext uri="{FF2B5EF4-FFF2-40B4-BE49-F238E27FC236}">
                    <a16:creationId xmlns:a16="http://schemas.microsoft.com/office/drawing/2014/main" id="{EC777027-A7B8-7B7E-2851-C1F001E2E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E0C1E7DE-31E4-1EB0-1869-8A0A55A4C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Rectangle 19">
                <a:extLst>
                  <a:ext uri="{FF2B5EF4-FFF2-40B4-BE49-F238E27FC236}">
                    <a16:creationId xmlns:a16="http://schemas.microsoft.com/office/drawing/2014/main" id="{A30C4788-A2A2-BB4B-11AE-A428C4E40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FAF0C4A5-F164-23C1-D325-7C350D7F0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21">
                <a:extLst>
                  <a:ext uri="{FF2B5EF4-FFF2-40B4-BE49-F238E27FC236}">
                    <a16:creationId xmlns:a16="http://schemas.microsoft.com/office/drawing/2014/main" id="{D2EB1262-AD10-F512-286E-24E68122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22">
                <a:extLst>
                  <a:ext uri="{FF2B5EF4-FFF2-40B4-BE49-F238E27FC236}">
                    <a16:creationId xmlns:a16="http://schemas.microsoft.com/office/drawing/2014/main" id="{B84E5553-68DF-D5F8-E786-8688046DD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Rectangle 23">
                <a:extLst>
                  <a:ext uri="{FF2B5EF4-FFF2-40B4-BE49-F238E27FC236}">
                    <a16:creationId xmlns:a16="http://schemas.microsoft.com/office/drawing/2014/main" id="{83DD7A54-45C9-CA0E-D9F0-5F9642FBD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24">
                <a:extLst>
                  <a:ext uri="{FF2B5EF4-FFF2-40B4-BE49-F238E27FC236}">
                    <a16:creationId xmlns:a16="http://schemas.microsoft.com/office/drawing/2014/main" id="{33C99A7B-D1DA-10B5-B59C-E11CD2F78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Rectangle 25">
                <a:extLst>
                  <a:ext uri="{FF2B5EF4-FFF2-40B4-BE49-F238E27FC236}">
                    <a16:creationId xmlns:a16="http://schemas.microsoft.com/office/drawing/2014/main" id="{61C630A6-498D-A5C3-B240-6A0800022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Oval 26">
                <a:extLst>
                  <a:ext uri="{FF2B5EF4-FFF2-40B4-BE49-F238E27FC236}">
                    <a16:creationId xmlns:a16="http://schemas.microsoft.com/office/drawing/2014/main" id="{D96B032A-D813-8FCC-FBC8-7C55F246F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27">
                <a:extLst>
                  <a:ext uri="{FF2B5EF4-FFF2-40B4-BE49-F238E27FC236}">
                    <a16:creationId xmlns:a16="http://schemas.microsoft.com/office/drawing/2014/main" id="{3CC889CB-19D1-E29D-8E9B-9BE9A8574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28">
                <a:extLst>
                  <a:ext uri="{FF2B5EF4-FFF2-40B4-BE49-F238E27FC236}">
                    <a16:creationId xmlns:a16="http://schemas.microsoft.com/office/drawing/2014/main" id="{F8179C37-3F22-2866-DE81-EB61566B4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Rectangle 29">
                <a:extLst>
                  <a:ext uri="{FF2B5EF4-FFF2-40B4-BE49-F238E27FC236}">
                    <a16:creationId xmlns:a16="http://schemas.microsoft.com/office/drawing/2014/main" id="{111DAEE1-0610-2185-2B12-25A45827D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Oval 30">
                <a:extLst>
                  <a:ext uri="{FF2B5EF4-FFF2-40B4-BE49-F238E27FC236}">
                    <a16:creationId xmlns:a16="http://schemas.microsoft.com/office/drawing/2014/main" id="{5389862A-AA3C-48FB-A5D0-FE2E5AD7D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31">
                <a:extLst>
                  <a:ext uri="{FF2B5EF4-FFF2-40B4-BE49-F238E27FC236}">
                    <a16:creationId xmlns:a16="http://schemas.microsoft.com/office/drawing/2014/main" id="{1E715BB5-8032-8CDB-44A0-22B34328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32">
                <a:extLst>
                  <a:ext uri="{FF2B5EF4-FFF2-40B4-BE49-F238E27FC236}">
                    <a16:creationId xmlns:a16="http://schemas.microsoft.com/office/drawing/2014/main" id="{FE165DAB-A272-517F-7EA0-88429DBDA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Rectangle 33">
                <a:extLst>
                  <a:ext uri="{FF2B5EF4-FFF2-40B4-BE49-F238E27FC236}">
                    <a16:creationId xmlns:a16="http://schemas.microsoft.com/office/drawing/2014/main" id="{0A71CB91-E35A-09E9-298C-38BE6E0A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Oval 34">
                <a:extLst>
                  <a:ext uri="{FF2B5EF4-FFF2-40B4-BE49-F238E27FC236}">
                    <a16:creationId xmlns:a16="http://schemas.microsoft.com/office/drawing/2014/main" id="{0B3B3B63-527A-73B0-932E-A2D09126E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35">
                <a:extLst>
                  <a:ext uri="{FF2B5EF4-FFF2-40B4-BE49-F238E27FC236}">
                    <a16:creationId xmlns:a16="http://schemas.microsoft.com/office/drawing/2014/main" id="{30C81D27-473E-D71F-9F5A-F9CF67288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36">
                <a:extLst>
                  <a:ext uri="{FF2B5EF4-FFF2-40B4-BE49-F238E27FC236}">
                    <a16:creationId xmlns:a16="http://schemas.microsoft.com/office/drawing/2014/main" id="{F20B8101-4EB9-4672-6B58-8178A9AD2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Rectangle 37">
                <a:extLst>
                  <a:ext uri="{FF2B5EF4-FFF2-40B4-BE49-F238E27FC236}">
                    <a16:creationId xmlns:a16="http://schemas.microsoft.com/office/drawing/2014/main" id="{EC868C67-4D23-3A87-8DB3-F7991DDDF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Oval 38">
                <a:extLst>
                  <a:ext uri="{FF2B5EF4-FFF2-40B4-BE49-F238E27FC236}">
                    <a16:creationId xmlns:a16="http://schemas.microsoft.com/office/drawing/2014/main" id="{6C003E26-F6C9-7532-9A2E-C82665070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39">
                <a:extLst>
                  <a:ext uri="{FF2B5EF4-FFF2-40B4-BE49-F238E27FC236}">
                    <a16:creationId xmlns:a16="http://schemas.microsoft.com/office/drawing/2014/main" id="{7A053C18-6317-6E8F-CFD8-9B5A90BB1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40">
                <a:extLst>
                  <a:ext uri="{FF2B5EF4-FFF2-40B4-BE49-F238E27FC236}">
                    <a16:creationId xmlns:a16="http://schemas.microsoft.com/office/drawing/2014/main" id="{33AA296C-D2F6-C42C-09E8-C5F408F56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41">
                <a:extLst>
                  <a:ext uri="{FF2B5EF4-FFF2-40B4-BE49-F238E27FC236}">
                    <a16:creationId xmlns:a16="http://schemas.microsoft.com/office/drawing/2014/main" id="{006EFF7B-471C-E489-E412-64EBF5332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42">
                <a:extLst>
                  <a:ext uri="{FF2B5EF4-FFF2-40B4-BE49-F238E27FC236}">
                    <a16:creationId xmlns:a16="http://schemas.microsoft.com/office/drawing/2014/main" id="{BE6003FC-33B0-C9B7-A754-CDB3A7F3A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43">
                <a:extLst>
                  <a:ext uri="{FF2B5EF4-FFF2-40B4-BE49-F238E27FC236}">
                    <a16:creationId xmlns:a16="http://schemas.microsoft.com/office/drawing/2014/main" id="{1B1A9278-766A-FD37-CA69-033190D38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44">
                <a:extLst>
                  <a:ext uri="{FF2B5EF4-FFF2-40B4-BE49-F238E27FC236}">
                    <a16:creationId xmlns:a16="http://schemas.microsoft.com/office/drawing/2014/main" id="{E2EA7D06-6ED0-00AE-0C9F-EFDC3AC59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45">
                <a:extLst>
                  <a:ext uri="{FF2B5EF4-FFF2-40B4-BE49-F238E27FC236}">
                    <a16:creationId xmlns:a16="http://schemas.microsoft.com/office/drawing/2014/main" id="{EC6C0CAB-A23C-D588-93A8-216C2727E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46">
                <a:extLst>
                  <a:ext uri="{FF2B5EF4-FFF2-40B4-BE49-F238E27FC236}">
                    <a16:creationId xmlns:a16="http://schemas.microsoft.com/office/drawing/2014/main" id="{BD8002C5-67A7-7820-656A-64866416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Rectangle 47">
                <a:extLst>
                  <a:ext uri="{FF2B5EF4-FFF2-40B4-BE49-F238E27FC236}">
                    <a16:creationId xmlns:a16="http://schemas.microsoft.com/office/drawing/2014/main" id="{E7C0C318-840E-19AB-4070-4B7D7AEBE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Oval 48">
                <a:extLst>
                  <a:ext uri="{FF2B5EF4-FFF2-40B4-BE49-F238E27FC236}">
                    <a16:creationId xmlns:a16="http://schemas.microsoft.com/office/drawing/2014/main" id="{E3D04996-FF7D-F0C1-A7E7-EDAE318A1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49">
                <a:extLst>
                  <a:ext uri="{FF2B5EF4-FFF2-40B4-BE49-F238E27FC236}">
                    <a16:creationId xmlns:a16="http://schemas.microsoft.com/office/drawing/2014/main" id="{4F5E3C6F-FBC7-F8C1-806F-C2D077485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50">
                <a:extLst>
                  <a:ext uri="{FF2B5EF4-FFF2-40B4-BE49-F238E27FC236}">
                    <a16:creationId xmlns:a16="http://schemas.microsoft.com/office/drawing/2014/main" id="{71463EF2-7A89-67DA-38A2-94F418E23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51">
                <a:extLst>
                  <a:ext uri="{FF2B5EF4-FFF2-40B4-BE49-F238E27FC236}">
                    <a16:creationId xmlns:a16="http://schemas.microsoft.com/office/drawing/2014/main" id="{1E70AC6E-101D-82B1-81F2-1631D2CAA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52">
                <a:extLst>
                  <a:ext uri="{FF2B5EF4-FFF2-40B4-BE49-F238E27FC236}">
                    <a16:creationId xmlns:a16="http://schemas.microsoft.com/office/drawing/2014/main" id="{060D11CF-4EF0-24AB-00FE-E5986DA12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53">
                <a:extLst>
                  <a:ext uri="{FF2B5EF4-FFF2-40B4-BE49-F238E27FC236}">
                    <a16:creationId xmlns:a16="http://schemas.microsoft.com/office/drawing/2014/main" id="{1CA93547-F8A7-5977-0A7B-384D1E77A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54">
                <a:extLst>
                  <a:ext uri="{FF2B5EF4-FFF2-40B4-BE49-F238E27FC236}">
                    <a16:creationId xmlns:a16="http://schemas.microsoft.com/office/drawing/2014/main" id="{6AA0899B-CEC7-09D5-3873-593F8B544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55">
                <a:extLst>
                  <a:ext uri="{FF2B5EF4-FFF2-40B4-BE49-F238E27FC236}">
                    <a16:creationId xmlns:a16="http://schemas.microsoft.com/office/drawing/2014/main" id="{30221C94-48E6-05CE-AA23-7AC027ABB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56">
                <a:extLst>
                  <a:ext uri="{FF2B5EF4-FFF2-40B4-BE49-F238E27FC236}">
                    <a16:creationId xmlns:a16="http://schemas.microsoft.com/office/drawing/2014/main" id="{8B46083E-5CFE-986A-2569-6B8B3BC22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Rectangle 57">
                <a:extLst>
                  <a:ext uri="{FF2B5EF4-FFF2-40B4-BE49-F238E27FC236}">
                    <a16:creationId xmlns:a16="http://schemas.microsoft.com/office/drawing/2014/main" id="{FFF85AC6-DA4E-5B1C-77FB-89FB0651D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Oval 58">
                <a:extLst>
                  <a:ext uri="{FF2B5EF4-FFF2-40B4-BE49-F238E27FC236}">
                    <a16:creationId xmlns:a16="http://schemas.microsoft.com/office/drawing/2014/main" id="{BFA7E634-CEE0-2F87-B012-E089F1E7F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59">
                <a:extLst>
                  <a:ext uri="{FF2B5EF4-FFF2-40B4-BE49-F238E27FC236}">
                    <a16:creationId xmlns:a16="http://schemas.microsoft.com/office/drawing/2014/main" id="{2EEDA0BE-6650-1F8E-5392-EA74A2A55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60">
                <a:extLst>
                  <a:ext uri="{FF2B5EF4-FFF2-40B4-BE49-F238E27FC236}">
                    <a16:creationId xmlns:a16="http://schemas.microsoft.com/office/drawing/2014/main" id="{F2803963-4599-6814-5BCB-0EEF42E68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61">
                <a:extLst>
                  <a:ext uri="{FF2B5EF4-FFF2-40B4-BE49-F238E27FC236}">
                    <a16:creationId xmlns:a16="http://schemas.microsoft.com/office/drawing/2014/main" id="{1E381D29-13EE-2E5F-2ED7-2151928AC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62">
                <a:extLst>
                  <a:ext uri="{FF2B5EF4-FFF2-40B4-BE49-F238E27FC236}">
                    <a16:creationId xmlns:a16="http://schemas.microsoft.com/office/drawing/2014/main" id="{11B016BA-DAEF-C710-5D73-F9E8E7E30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63">
                <a:extLst>
                  <a:ext uri="{FF2B5EF4-FFF2-40B4-BE49-F238E27FC236}">
                    <a16:creationId xmlns:a16="http://schemas.microsoft.com/office/drawing/2014/main" id="{B0599153-530F-382C-DDD2-321382406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64">
                <a:extLst>
                  <a:ext uri="{FF2B5EF4-FFF2-40B4-BE49-F238E27FC236}">
                    <a16:creationId xmlns:a16="http://schemas.microsoft.com/office/drawing/2014/main" id="{8D8C154F-738B-1BF2-EA07-1114AB783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65">
                <a:extLst>
                  <a:ext uri="{FF2B5EF4-FFF2-40B4-BE49-F238E27FC236}">
                    <a16:creationId xmlns:a16="http://schemas.microsoft.com/office/drawing/2014/main" id="{266602A2-806F-65C9-6D55-E9A5E3B31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66">
                <a:extLst>
                  <a:ext uri="{FF2B5EF4-FFF2-40B4-BE49-F238E27FC236}">
                    <a16:creationId xmlns:a16="http://schemas.microsoft.com/office/drawing/2014/main" id="{9485DE6C-0235-6D3D-E2BC-126BEDF8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67">
                <a:extLst>
                  <a:ext uri="{FF2B5EF4-FFF2-40B4-BE49-F238E27FC236}">
                    <a16:creationId xmlns:a16="http://schemas.microsoft.com/office/drawing/2014/main" id="{DEE4645C-7FC1-9A90-C17E-2756B8FC9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68">
                <a:extLst>
                  <a:ext uri="{FF2B5EF4-FFF2-40B4-BE49-F238E27FC236}">
                    <a16:creationId xmlns:a16="http://schemas.microsoft.com/office/drawing/2014/main" id="{C71D8E24-FE02-B0A4-D302-BD8862913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Rectangle 69">
                <a:extLst>
                  <a:ext uri="{FF2B5EF4-FFF2-40B4-BE49-F238E27FC236}">
                    <a16:creationId xmlns:a16="http://schemas.microsoft.com/office/drawing/2014/main" id="{8F087105-6628-A298-773D-4D3AFB6C4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70">
                <a:extLst>
                  <a:ext uri="{FF2B5EF4-FFF2-40B4-BE49-F238E27FC236}">
                    <a16:creationId xmlns:a16="http://schemas.microsoft.com/office/drawing/2014/main" id="{94701B58-F5DB-3727-7FBB-B96ACBABE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71">
                <a:extLst>
                  <a:ext uri="{FF2B5EF4-FFF2-40B4-BE49-F238E27FC236}">
                    <a16:creationId xmlns:a16="http://schemas.microsoft.com/office/drawing/2014/main" id="{C5F40F1B-9768-F741-A51A-6E668F0F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72">
                <a:extLst>
                  <a:ext uri="{FF2B5EF4-FFF2-40B4-BE49-F238E27FC236}">
                    <a16:creationId xmlns:a16="http://schemas.microsoft.com/office/drawing/2014/main" id="{AFB26E56-67B9-AD2F-903B-F988CF75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73">
                <a:extLst>
                  <a:ext uri="{FF2B5EF4-FFF2-40B4-BE49-F238E27FC236}">
                    <a16:creationId xmlns:a16="http://schemas.microsoft.com/office/drawing/2014/main" id="{E4A246DA-1108-CA1A-DAEA-A8419A97C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74">
                <a:extLst>
                  <a:ext uri="{FF2B5EF4-FFF2-40B4-BE49-F238E27FC236}">
                    <a16:creationId xmlns:a16="http://schemas.microsoft.com/office/drawing/2014/main" id="{74ECCC29-4A52-9CE5-A7DD-93D477B21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75">
                <a:extLst>
                  <a:ext uri="{FF2B5EF4-FFF2-40B4-BE49-F238E27FC236}">
                    <a16:creationId xmlns:a16="http://schemas.microsoft.com/office/drawing/2014/main" id="{19A93813-280A-D641-0CB4-DC7771E79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76">
                <a:extLst>
                  <a:ext uri="{FF2B5EF4-FFF2-40B4-BE49-F238E27FC236}">
                    <a16:creationId xmlns:a16="http://schemas.microsoft.com/office/drawing/2014/main" id="{83D5ABEC-F817-F6A9-5C29-25562BCAD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77">
                <a:extLst>
                  <a:ext uri="{FF2B5EF4-FFF2-40B4-BE49-F238E27FC236}">
                    <a16:creationId xmlns:a16="http://schemas.microsoft.com/office/drawing/2014/main" id="{694516B6-76E8-A995-E662-9DFAAC95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78">
                <a:extLst>
                  <a:ext uri="{FF2B5EF4-FFF2-40B4-BE49-F238E27FC236}">
                    <a16:creationId xmlns:a16="http://schemas.microsoft.com/office/drawing/2014/main" id="{0A940A79-96A6-EF23-DFC2-289A79700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79">
                <a:extLst>
                  <a:ext uri="{FF2B5EF4-FFF2-40B4-BE49-F238E27FC236}">
                    <a16:creationId xmlns:a16="http://schemas.microsoft.com/office/drawing/2014/main" id="{B1832D77-E2CC-B624-1E79-80CF9FC3C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80">
                <a:extLst>
                  <a:ext uri="{FF2B5EF4-FFF2-40B4-BE49-F238E27FC236}">
                    <a16:creationId xmlns:a16="http://schemas.microsoft.com/office/drawing/2014/main" id="{0E41CE22-A1BD-22B6-BBDD-20F02140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81">
                <a:extLst>
                  <a:ext uri="{FF2B5EF4-FFF2-40B4-BE49-F238E27FC236}">
                    <a16:creationId xmlns:a16="http://schemas.microsoft.com/office/drawing/2014/main" id="{25BC1A25-D4BA-C695-0B94-83FF63364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82">
                <a:extLst>
                  <a:ext uri="{FF2B5EF4-FFF2-40B4-BE49-F238E27FC236}">
                    <a16:creationId xmlns:a16="http://schemas.microsoft.com/office/drawing/2014/main" id="{2494FBD8-A231-98AF-2CC9-B810C54B7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83">
                <a:extLst>
                  <a:ext uri="{FF2B5EF4-FFF2-40B4-BE49-F238E27FC236}">
                    <a16:creationId xmlns:a16="http://schemas.microsoft.com/office/drawing/2014/main" id="{E79764CA-6272-1889-8741-2E1D09FE2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84">
                <a:extLst>
                  <a:ext uri="{FF2B5EF4-FFF2-40B4-BE49-F238E27FC236}">
                    <a16:creationId xmlns:a16="http://schemas.microsoft.com/office/drawing/2014/main" id="{73AB0802-5EA8-140B-80A9-D675288C6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85">
                <a:extLst>
                  <a:ext uri="{FF2B5EF4-FFF2-40B4-BE49-F238E27FC236}">
                    <a16:creationId xmlns:a16="http://schemas.microsoft.com/office/drawing/2014/main" id="{7D970169-08F6-04EC-9C9B-FF244D5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86">
                <a:extLst>
                  <a:ext uri="{FF2B5EF4-FFF2-40B4-BE49-F238E27FC236}">
                    <a16:creationId xmlns:a16="http://schemas.microsoft.com/office/drawing/2014/main" id="{DB3CE241-E8DC-AD3C-4404-7F9191D96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87">
                <a:extLst>
                  <a:ext uri="{FF2B5EF4-FFF2-40B4-BE49-F238E27FC236}">
                    <a16:creationId xmlns:a16="http://schemas.microsoft.com/office/drawing/2014/main" id="{4EBCBF53-625E-3AE6-27B1-73EFBADA7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88">
                <a:extLst>
                  <a:ext uri="{FF2B5EF4-FFF2-40B4-BE49-F238E27FC236}">
                    <a16:creationId xmlns:a16="http://schemas.microsoft.com/office/drawing/2014/main" id="{93387F04-AEC2-F8A8-50B1-A058646D0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Rectangle 89">
                <a:extLst>
                  <a:ext uri="{FF2B5EF4-FFF2-40B4-BE49-F238E27FC236}">
                    <a16:creationId xmlns:a16="http://schemas.microsoft.com/office/drawing/2014/main" id="{072AEDAC-CED4-189A-F47A-03D73C58D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90">
                <a:extLst>
                  <a:ext uri="{FF2B5EF4-FFF2-40B4-BE49-F238E27FC236}">
                    <a16:creationId xmlns:a16="http://schemas.microsoft.com/office/drawing/2014/main" id="{2116FE1E-9483-BEE9-F7E5-A9CC3312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91">
                <a:extLst>
                  <a:ext uri="{FF2B5EF4-FFF2-40B4-BE49-F238E27FC236}">
                    <a16:creationId xmlns:a16="http://schemas.microsoft.com/office/drawing/2014/main" id="{68B7CAA2-6B4F-5FC9-73D9-53E4031EE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92">
                <a:extLst>
                  <a:ext uri="{FF2B5EF4-FFF2-40B4-BE49-F238E27FC236}">
                    <a16:creationId xmlns:a16="http://schemas.microsoft.com/office/drawing/2014/main" id="{95563904-AD4B-93E4-EFAA-2F98AD749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93">
                <a:extLst>
                  <a:ext uri="{FF2B5EF4-FFF2-40B4-BE49-F238E27FC236}">
                    <a16:creationId xmlns:a16="http://schemas.microsoft.com/office/drawing/2014/main" id="{A89F80CD-BBB6-0B6F-5BC3-B51F27D24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94">
                <a:extLst>
                  <a:ext uri="{FF2B5EF4-FFF2-40B4-BE49-F238E27FC236}">
                    <a16:creationId xmlns:a16="http://schemas.microsoft.com/office/drawing/2014/main" id="{EC51E9D1-23B7-FE0C-773D-80160C651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95">
                <a:extLst>
                  <a:ext uri="{FF2B5EF4-FFF2-40B4-BE49-F238E27FC236}">
                    <a16:creationId xmlns:a16="http://schemas.microsoft.com/office/drawing/2014/main" id="{C6E2CC89-A14A-57B6-FDD8-BE4036D3A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96">
                <a:extLst>
                  <a:ext uri="{FF2B5EF4-FFF2-40B4-BE49-F238E27FC236}">
                    <a16:creationId xmlns:a16="http://schemas.microsoft.com/office/drawing/2014/main" id="{4BBC9204-444A-DE1B-AF71-24801A779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97">
                <a:extLst>
                  <a:ext uri="{FF2B5EF4-FFF2-40B4-BE49-F238E27FC236}">
                    <a16:creationId xmlns:a16="http://schemas.microsoft.com/office/drawing/2014/main" id="{9BAA1CB3-5AFF-C8BA-5820-985C36895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98">
                <a:extLst>
                  <a:ext uri="{FF2B5EF4-FFF2-40B4-BE49-F238E27FC236}">
                    <a16:creationId xmlns:a16="http://schemas.microsoft.com/office/drawing/2014/main" id="{4AA296DA-AFD3-02FD-69E6-6B0CE523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99">
                <a:extLst>
                  <a:ext uri="{FF2B5EF4-FFF2-40B4-BE49-F238E27FC236}">
                    <a16:creationId xmlns:a16="http://schemas.microsoft.com/office/drawing/2014/main" id="{F223743B-D937-27A7-1AA0-04A2C86B2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00">
                <a:extLst>
                  <a:ext uri="{FF2B5EF4-FFF2-40B4-BE49-F238E27FC236}">
                    <a16:creationId xmlns:a16="http://schemas.microsoft.com/office/drawing/2014/main" id="{B304B61A-8A41-A0EC-654D-02BFA6CD8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01">
                <a:extLst>
                  <a:ext uri="{FF2B5EF4-FFF2-40B4-BE49-F238E27FC236}">
                    <a16:creationId xmlns:a16="http://schemas.microsoft.com/office/drawing/2014/main" id="{27BEFA78-B8A3-4932-0F35-4E330446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02">
                <a:extLst>
                  <a:ext uri="{FF2B5EF4-FFF2-40B4-BE49-F238E27FC236}">
                    <a16:creationId xmlns:a16="http://schemas.microsoft.com/office/drawing/2014/main" id="{D7857B0A-96D5-24E1-673B-3AA90BAD0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03">
                <a:extLst>
                  <a:ext uri="{FF2B5EF4-FFF2-40B4-BE49-F238E27FC236}">
                    <a16:creationId xmlns:a16="http://schemas.microsoft.com/office/drawing/2014/main" id="{5CC9E083-0A9A-37E0-E066-BE39C6CA9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04">
                <a:extLst>
                  <a:ext uri="{FF2B5EF4-FFF2-40B4-BE49-F238E27FC236}">
                    <a16:creationId xmlns:a16="http://schemas.microsoft.com/office/drawing/2014/main" id="{0C694212-3D24-CA33-8525-669C4C753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05">
                <a:extLst>
                  <a:ext uri="{FF2B5EF4-FFF2-40B4-BE49-F238E27FC236}">
                    <a16:creationId xmlns:a16="http://schemas.microsoft.com/office/drawing/2014/main" id="{153F3956-9D3B-7AAE-83A0-A3748D54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106">
                <a:extLst>
                  <a:ext uri="{FF2B5EF4-FFF2-40B4-BE49-F238E27FC236}">
                    <a16:creationId xmlns:a16="http://schemas.microsoft.com/office/drawing/2014/main" id="{DE8BC975-528A-3524-0C0F-7EBE82663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107">
                <a:extLst>
                  <a:ext uri="{FF2B5EF4-FFF2-40B4-BE49-F238E27FC236}">
                    <a16:creationId xmlns:a16="http://schemas.microsoft.com/office/drawing/2014/main" id="{0B1A67B3-9C52-6144-359E-4D744BDDA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108">
                <a:extLst>
                  <a:ext uri="{FF2B5EF4-FFF2-40B4-BE49-F238E27FC236}">
                    <a16:creationId xmlns:a16="http://schemas.microsoft.com/office/drawing/2014/main" id="{107E518F-F828-9DE6-AEDB-616ABF9DE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Rectangle 109">
                <a:extLst>
                  <a:ext uri="{FF2B5EF4-FFF2-40B4-BE49-F238E27FC236}">
                    <a16:creationId xmlns:a16="http://schemas.microsoft.com/office/drawing/2014/main" id="{F3D37E60-8EF7-4623-FE97-960501DD7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10">
                <a:extLst>
                  <a:ext uri="{FF2B5EF4-FFF2-40B4-BE49-F238E27FC236}">
                    <a16:creationId xmlns:a16="http://schemas.microsoft.com/office/drawing/2014/main" id="{7B052FEE-F946-2ACC-EC37-BF5E8695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111">
                <a:extLst>
                  <a:ext uri="{FF2B5EF4-FFF2-40B4-BE49-F238E27FC236}">
                    <a16:creationId xmlns:a16="http://schemas.microsoft.com/office/drawing/2014/main" id="{05584BB1-E495-D7CD-813F-D34C1191F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12">
                <a:extLst>
                  <a:ext uri="{FF2B5EF4-FFF2-40B4-BE49-F238E27FC236}">
                    <a16:creationId xmlns:a16="http://schemas.microsoft.com/office/drawing/2014/main" id="{FE7ACB14-CDB9-E4F6-7EFE-4C92FA958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13">
                <a:extLst>
                  <a:ext uri="{FF2B5EF4-FFF2-40B4-BE49-F238E27FC236}">
                    <a16:creationId xmlns:a16="http://schemas.microsoft.com/office/drawing/2014/main" id="{1B2F7FEA-A3C3-6EC1-291A-5546C0FA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14">
                <a:extLst>
                  <a:ext uri="{FF2B5EF4-FFF2-40B4-BE49-F238E27FC236}">
                    <a16:creationId xmlns:a16="http://schemas.microsoft.com/office/drawing/2014/main" id="{6F32E6DF-DF34-F44B-FA44-A4215FE0B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15">
                <a:extLst>
                  <a:ext uri="{FF2B5EF4-FFF2-40B4-BE49-F238E27FC236}">
                    <a16:creationId xmlns:a16="http://schemas.microsoft.com/office/drawing/2014/main" id="{218656AC-4FB1-A7BD-FD50-E99D79C0F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16">
                <a:extLst>
                  <a:ext uri="{FF2B5EF4-FFF2-40B4-BE49-F238E27FC236}">
                    <a16:creationId xmlns:a16="http://schemas.microsoft.com/office/drawing/2014/main" id="{B3269DA0-9F58-D2F2-8B55-4880FED52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17">
                <a:extLst>
                  <a:ext uri="{FF2B5EF4-FFF2-40B4-BE49-F238E27FC236}">
                    <a16:creationId xmlns:a16="http://schemas.microsoft.com/office/drawing/2014/main" id="{CF81C722-D8ED-8C17-A769-8CE6BA5B8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18">
                <a:extLst>
                  <a:ext uri="{FF2B5EF4-FFF2-40B4-BE49-F238E27FC236}">
                    <a16:creationId xmlns:a16="http://schemas.microsoft.com/office/drawing/2014/main" id="{372B48F2-8353-4621-2DDF-17BAC4379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19">
                <a:extLst>
                  <a:ext uri="{FF2B5EF4-FFF2-40B4-BE49-F238E27FC236}">
                    <a16:creationId xmlns:a16="http://schemas.microsoft.com/office/drawing/2014/main" id="{D3EC9744-1A7B-71E5-1563-CEFE92243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20">
                <a:extLst>
                  <a:ext uri="{FF2B5EF4-FFF2-40B4-BE49-F238E27FC236}">
                    <a16:creationId xmlns:a16="http://schemas.microsoft.com/office/drawing/2014/main" id="{E0504DDA-F042-DC64-672F-5968C620A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21">
                <a:extLst>
                  <a:ext uri="{FF2B5EF4-FFF2-40B4-BE49-F238E27FC236}">
                    <a16:creationId xmlns:a16="http://schemas.microsoft.com/office/drawing/2014/main" id="{AA23B110-4072-5B4D-59BC-5055CE72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22">
                <a:extLst>
                  <a:ext uri="{FF2B5EF4-FFF2-40B4-BE49-F238E27FC236}">
                    <a16:creationId xmlns:a16="http://schemas.microsoft.com/office/drawing/2014/main" id="{7280C4A7-9806-0E26-551D-15BEF86AB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23">
                <a:extLst>
                  <a:ext uri="{FF2B5EF4-FFF2-40B4-BE49-F238E27FC236}">
                    <a16:creationId xmlns:a16="http://schemas.microsoft.com/office/drawing/2014/main" id="{9FB009C8-89D9-6876-2730-0905A8F76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24">
                <a:extLst>
                  <a:ext uri="{FF2B5EF4-FFF2-40B4-BE49-F238E27FC236}">
                    <a16:creationId xmlns:a16="http://schemas.microsoft.com/office/drawing/2014/main" id="{2F1126CE-D2E1-240A-7E78-1CAA25AF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25">
                <a:extLst>
                  <a:ext uri="{FF2B5EF4-FFF2-40B4-BE49-F238E27FC236}">
                    <a16:creationId xmlns:a16="http://schemas.microsoft.com/office/drawing/2014/main" id="{25BA7048-2CFB-063B-3869-2BF6FC97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26">
                <a:extLst>
                  <a:ext uri="{FF2B5EF4-FFF2-40B4-BE49-F238E27FC236}">
                    <a16:creationId xmlns:a16="http://schemas.microsoft.com/office/drawing/2014/main" id="{D33411FA-25AB-0C05-A2DF-98B32B115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27">
                <a:extLst>
                  <a:ext uri="{FF2B5EF4-FFF2-40B4-BE49-F238E27FC236}">
                    <a16:creationId xmlns:a16="http://schemas.microsoft.com/office/drawing/2014/main" id="{D4ACB1C6-D9A2-C757-255E-5DE4535D3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28">
                <a:extLst>
                  <a:ext uri="{FF2B5EF4-FFF2-40B4-BE49-F238E27FC236}">
                    <a16:creationId xmlns:a16="http://schemas.microsoft.com/office/drawing/2014/main" id="{D733CB18-7448-7BC9-7C13-A8179A50E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29">
                <a:extLst>
                  <a:ext uri="{FF2B5EF4-FFF2-40B4-BE49-F238E27FC236}">
                    <a16:creationId xmlns:a16="http://schemas.microsoft.com/office/drawing/2014/main" id="{649CC38D-847A-CEFB-B648-B7EA0F2E1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30">
                <a:extLst>
                  <a:ext uri="{FF2B5EF4-FFF2-40B4-BE49-F238E27FC236}">
                    <a16:creationId xmlns:a16="http://schemas.microsoft.com/office/drawing/2014/main" id="{68339EDE-AA68-A9DB-F51A-76F2F00F1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31">
                <a:extLst>
                  <a:ext uri="{FF2B5EF4-FFF2-40B4-BE49-F238E27FC236}">
                    <a16:creationId xmlns:a16="http://schemas.microsoft.com/office/drawing/2014/main" id="{30F613D2-6164-9B6B-4591-30073D55A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32">
                <a:extLst>
                  <a:ext uri="{FF2B5EF4-FFF2-40B4-BE49-F238E27FC236}">
                    <a16:creationId xmlns:a16="http://schemas.microsoft.com/office/drawing/2014/main" id="{93394126-6E02-0A66-63CF-D3FA7216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33">
                <a:extLst>
                  <a:ext uri="{FF2B5EF4-FFF2-40B4-BE49-F238E27FC236}">
                    <a16:creationId xmlns:a16="http://schemas.microsoft.com/office/drawing/2014/main" id="{0970CD25-6C73-D81B-94F3-4E5EC348B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34">
                <a:extLst>
                  <a:ext uri="{FF2B5EF4-FFF2-40B4-BE49-F238E27FC236}">
                    <a16:creationId xmlns:a16="http://schemas.microsoft.com/office/drawing/2014/main" id="{AEEAAA9D-A5AC-5925-41E7-90F8EF8B2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35">
                <a:extLst>
                  <a:ext uri="{FF2B5EF4-FFF2-40B4-BE49-F238E27FC236}">
                    <a16:creationId xmlns:a16="http://schemas.microsoft.com/office/drawing/2014/main" id="{42EB27B7-9280-593D-97F9-4DD2F2698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36">
                <a:extLst>
                  <a:ext uri="{FF2B5EF4-FFF2-40B4-BE49-F238E27FC236}">
                    <a16:creationId xmlns:a16="http://schemas.microsoft.com/office/drawing/2014/main" id="{10E06F7B-BCE0-3446-53CF-E105D4955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37">
                <a:extLst>
                  <a:ext uri="{FF2B5EF4-FFF2-40B4-BE49-F238E27FC236}">
                    <a16:creationId xmlns:a16="http://schemas.microsoft.com/office/drawing/2014/main" id="{0A635192-E2F7-9B84-E366-57BCECE44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38">
                <a:extLst>
                  <a:ext uri="{FF2B5EF4-FFF2-40B4-BE49-F238E27FC236}">
                    <a16:creationId xmlns:a16="http://schemas.microsoft.com/office/drawing/2014/main" id="{CB1DFDBF-4583-8E9C-3311-DBFA0A09E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39">
                <a:extLst>
                  <a:ext uri="{FF2B5EF4-FFF2-40B4-BE49-F238E27FC236}">
                    <a16:creationId xmlns:a16="http://schemas.microsoft.com/office/drawing/2014/main" id="{581851C5-EC4A-629C-924E-A7D4F192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40">
                <a:extLst>
                  <a:ext uri="{FF2B5EF4-FFF2-40B4-BE49-F238E27FC236}">
                    <a16:creationId xmlns:a16="http://schemas.microsoft.com/office/drawing/2014/main" id="{490D7F0F-B623-CF1A-F104-5B48CF357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41">
                <a:extLst>
                  <a:ext uri="{FF2B5EF4-FFF2-40B4-BE49-F238E27FC236}">
                    <a16:creationId xmlns:a16="http://schemas.microsoft.com/office/drawing/2014/main" id="{6C468EF7-D6FD-FC72-0AE3-9341CC4FF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42">
                <a:extLst>
                  <a:ext uri="{FF2B5EF4-FFF2-40B4-BE49-F238E27FC236}">
                    <a16:creationId xmlns:a16="http://schemas.microsoft.com/office/drawing/2014/main" id="{B2ADC367-7BCE-986E-99BA-46FAC565B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43">
                <a:extLst>
                  <a:ext uri="{FF2B5EF4-FFF2-40B4-BE49-F238E27FC236}">
                    <a16:creationId xmlns:a16="http://schemas.microsoft.com/office/drawing/2014/main" id="{883324A4-2CEB-6AF6-4228-18D2A003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44">
                <a:extLst>
                  <a:ext uri="{FF2B5EF4-FFF2-40B4-BE49-F238E27FC236}">
                    <a16:creationId xmlns:a16="http://schemas.microsoft.com/office/drawing/2014/main" id="{F4990920-24D6-F7AB-2E00-2156E8C4D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45">
                <a:extLst>
                  <a:ext uri="{FF2B5EF4-FFF2-40B4-BE49-F238E27FC236}">
                    <a16:creationId xmlns:a16="http://schemas.microsoft.com/office/drawing/2014/main" id="{3EF646E0-CCC8-806D-365A-0A5195840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46">
                <a:extLst>
                  <a:ext uri="{FF2B5EF4-FFF2-40B4-BE49-F238E27FC236}">
                    <a16:creationId xmlns:a16="http://schemas.microsoft.com/office/drawing/2014/main" id="{880B0DB6-DBA7-D560-6721-BC988216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47">
                <a:extLst>
                  <a:ext uri="{FF2B5EF4-FFF2-40B4-BE49-F238E27FC236}">
                    <a16:creationId xmlns:a16="http://schemas.microsoft.com/office/drawing/2014/main" id="{129B6E2F-9896-5A3E-34CE-8A1A74CAD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48">
                <a:extLst>
                  <a:ext uri="{FF2B5EF4-FFF2-40B4-BE49-F238E27FC236}">
                    <a16:creationId xmlns:a16="http://schemas.microsoft.com/office/drawing/2014/main" id="{ECB4D43A-0224-3987-8B57-8921368EF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49">
                <a:extLst>
                  <a:ext uri="{FF2B5EF4-FFF2-40B4-BE49-F238E27FC236}">
                    <a16:creationId xmlns:a16="http://schemas.microsoft.com/office/drawing/2014/main" id="{DDC51EA1-8B34-4411-A80C-FC5E14ADC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50">
                <a:extLst>
                  <a:ext uri="{FF2B5EF4-FFF2-40B4-BE49-F238E27FC236}">
                    <a16:creationId xmlns:a16="http://schemas.microsoft.com/office/drawing/2014/main" id="{D5115C91-CF63-0817-48A5-077CDB8F7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51">
                <a:extLst>
                  <a:ext uri="{FF2B5EF4-FFF2-40B4-BE49-F238E27FC236}">
                    <a16:creationId xmlns:a16="http://schemas.microsoft.com/office/drawing/2014/main" id="{56314D86-2739-5357-CE5B-35B040AF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52">
                <a:extLst>
                  <a:ext uri="{FF2B5EF4-FFF2-40B4-BE49-F238E27FC236}">
                    <a16:creationId xmlns:a16="http://schemas.microsoft.com/office/drawing/2014/main" id="{5EBBD102-B01B-AB43-BD51-CCA060352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53">
                <a:extLst>
                  <a:ext uri="{FF2B5EF4-FFF2-40B4-BE49-F238E27FC236}">
                    <a16:creationId xmlns:a16="http://schemas.microsoft.com/office/drawing/2014/main" id="{F6908D2E-4820-F8F4-1665-E6A2D2C15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54">
                <a:extLst>
                  <a:ext uri="{FF2B5EF4-FFF2-40B4-BE49-F238E27FC236}">
                    <a16:creationId xmlns:a16="http://schemas.microsoft.com/office/drawing/2014/main" id="{4990BA38-903B-A721-8251-16F008CE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55">
                <a:extLst>
                  <a:ext uri="{FF2B5EF4-FFF2-40B4-BE49-F238E27FC236}">
                    <a16:creationId xmlns:a16="http://schemas.microsoft.com/office/drawing/2014/main" id="{37B67CBE-F898-CE42-08A4-9AF912C0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56">
                <a:extLst>
                  <a:ext uri="{FF2B5EF4-FFF2-40B4-BE49-F238E27FC236}">
                    <a16:creationId xmlns:a16="http://schemas.microsoft.com/office/drawing/2014/main" id="{FB365A1A-BAF2-6530-5DCE-1FA0A233E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57">
                <a:extLst>
                  <a:ext uri="{FF2B5EF4-FFF2-40B4-BE49-F238E27FC236}">
                    <a16:creationId xmlns:a16="http://schemas.microsoft.com/office/drawing/2014/main" id="{A5BDD51F-DC1D-DCD5-51AB-3D2F2C984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58">
                <a:extLst>
                  <a:ext uri="{FF2B5EF4-FFF2-40B4-BE49-F238E27FC236}">
                    <a16:creationId xmlns:a16="http://schemas.microsoft.com/office/drawing/2014/main" id="{84F7F76B-A79C-80C2-9AF2-DC6DD4083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59">
                <a:extLst>
                  <a:ext uri="{FF2B5EF4-FFF2-40B4-BE49-F238E27FC236}">
                    <a16:creationId xmlns:a16="http://schemas.microsoft.com/office/drawing/2014/main" id="{E50BD0CB-8BF8-DFCE-AF3F-8BC6E7F72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60">
                <a:extLst>
                  <a:ext uri="{FF2B5EF4-FFF2-40B4-BE49-F238E27FC236}">
                    <a16:creationId xmlns:a16="http://schemas.microsoft.com/office/drawing/2014/main" id="{4A6D7615-33C4-B9E6-2B61-9D1BD211A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61">
                <a:extLst>
                  <a:ext uri="{FF2B5EF4-FFF2-40B4-BE49-F238E27FC236}">
                    <a16:creationId xmlns:a16="http://schemas.microsoft.com/office/drawing/2014/main" id="{57576628-C1E8-3701-957E-4D4D18BF8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62">
                <a:extLst>
                  <a:ext uri="{FF2B5EF4-FFF2-40B4-BE49-F238E27FC236}">
                    <a16:creationId xmlns:a16="http://schemas.microsoft.com/office/drawing/2014/main" id="{873DCABF-C00D-2B1F-BBE4-95F3E3D48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63">
                <a:extLst>
                  <a:ext uri="{FF2B5EF4-FFF2-40B4-BE49-F238E27FC236}">
                    <a16:creationId xmlns:a16="http://schemas.microsoft.com/office/drawing/2014/main" id="{B6FA3EE0-ACBF-CD7D-81DE-FC9BA9AF9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64">
                <a:extLst>
                  <a:ext uri="{FF2B5EF4-FFF2-40B4-BE49-F238E27FC236}">
                    <a16:creationId xmlns:a16="http://schemas.microsoft.com/office/drawing/2014/main" id="{2C8D3E68-D096-62B0-BE63-669D60897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65">
                <a:extLst>
                  <a:ext uri="{FF2B5EF4-FFF2-40B4-BE49-F238E27FC236}">
                    <a16:creationId xmlns:a16="http://schemas.microsoft.com/office/drawing/2014/main" id="{651C0099-2A23-7B5F-6BB0-123647578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66">
                <a:extLst>
                  <a:ext uri="{FF2B5EF4-FFF2-40B4-BE49-F238E27FC236}">
                    <a16:creationId xmlns:a16="http://schemas.microsoft.com/office/drawing/2014/main" id="{9157C5FB-16A2-F7F6-2E81-00F94089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67">
                <a:extLst>
                  <a:ext uri="{FF2B5EF4-FFF2-40B4-BE49-F238E27FC236}">
                    <a16:creationId xmlns:a16="http://schemas.microsoft.com/office/drawing/2014/main" id="{F40A6EE8-FD28-0D3E-ED08-7CC02D3A1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68">
                <a:extLst>
                  <a:ext uri="{FF2B5EF4-FFF2-40B4-BE49-F238E27FC236}">
                    <a16:creationId xmlns:a16="http://schemas.microsoft.com/office/drawing/2014/main" id="{45921CBC-02FF-69B8-C0DF-0BAB9E7C9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69">
                <a:extLst>
                  <a:ext uri="{FF2B5EF4-FFF2-40B4-BE49-F238E27FC236}">
                    <a16:creationId xmlns:a16="http://schemas.microsoft.com/office/drawing/2014/main" id="{74BCAC7B-A2F7-3F63-9965-88F31568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70">
                <a:extLst>
                  <a:ext uri="{FF2B5EF4-FFF2-40B4-BE49-F238E27FC236}">
                    <a16:creationId xmlns:a16="http://schemas.microsoft.com/office/drawing/2014/main" id="{2A544292-41D1-97BB-1A2E-CB86306F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71">
                <a:extLst>
                  <a:ext uri="{FF2B5EF4-FFF2-40B4-BE49-F238E27FC236}">
                    <a16:creationId xmlns:a16="http://schemas.microsoft.com/office/drawing/2014/main" id="{E73E2931-D19F-EAC1-1A48-40FE82E30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72">
                <a:extLst>
                  <a:ext uri="{FF2B5EF4-FFF2-40B4-BE49-F238E27FC236}">
                    <a16:creationId xmlns:a16="http://schemas.microsoft.com/office/drawing/2014/main" id="{18F11A1E-FE3B-928A-F100-338373FA5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73">
                <a:extLst>
                  <a:ext uri="{FF2B5EF4-FFF2-40B4-BE49-F238E27FC236}">
                    <a16:creationId xmlns:a16="http://schemas.microsoft.com/office/drawing/2014/main" id="{C72ED8A5-07BF-1935-E83E-B2F0F4994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74">
                <a:extLst>
                  <a:ext uri="{FF2B5EF4-FFF2-40B4-BE49-F238E27FC236}">
                    <a16:creationId xmlns:a16="http://schemas.microsoft.com/office/drawing/2014/main" id="{5F49C620-1B0C-9906-775E-66D43D98D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75">
                <a:extLst>
                  <a:ext uri="{FF2B5EF4-FFF2-40B4-BE49-F238E27FC236}">
                    <a16:creationId xmlns:a16="http://schemas.microsoft.com/office/drawing/2014/main" id="{C9944F6B-8E53-625F-7AB4-F9F3D18F4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76">
                <a:extLst>
                  <a:ext uri="{FF2B5EF4-FFF2-40B4-BE49-F238E27FC236}">
                    <a16:creationId xmlns:a16="http://schemas.microsoft.com/office/drawing/2014/main" id="{79641BE4-97FF-9FEB-AFB2-7CC90D07C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77">
                <a:extLst>
                  <a:ext uri="{FF2B5EF4-FFF2-40B4-BE49-F238E27FC236}">
                    <a16:creationId xmlns:a16="http://schemas.microsoft.com/office/drawing/2014/main" id="{4A4ECED2-DBA1-58D9-DF36-90CAD9968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78">
                <a:extLst>
                  <a:ext uri="{FF2B5EF4-FFF2-40B4-BE49-F238E27FC236}">
                    <a16:creationId xmlns:a16="http://schemas.microsoft.com/office/drawing/2014/main" id="{4F0C495A-0F30-96A2-7A7D-6996D3A9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79">
                <a:extLst>
                  <a:ext uri="{FF2B5EF4-FFF2-40B4-BE49-F238E27FC236}">
                    <a16:creationId xmlns:a16="http://schemas.microsoft.com/office/drawing/2014/main" id="{8518BE1E-9209-0344-C930-98CDA04D8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80">
                <a:extLst>
                  <a:ext uri="{FF2B5EF4-FFF2-40B4-BE49-F238E27FC236}">
                    <a16:creationId xmlns:a16="http://schemas.microsoft.com/office/drawing/2014/main" id="{6A3EAA84-1982-341A-933D-66FF30886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81">
                <a:extLst>
                  <a:ext uri="{FF2B5EF4-FFF2-40B4-BE49-F238E27FC236}">
                    <a16:creationId xmlns:a16="http://schemas.microsoft.com/office/drawing/2014/main" id="{0C0CD522-276A-328F-BA3E-768824441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82">
                <a:extLst>
                  <a:ext uri="{FF2B5EF4-FFF2-40B4-BE49-F238E27FC236}">
                    <a16:creationId xmlns:a16="http://schemas.microsoft.com/office/drawing/2014/main" id="{6F03936D-5200-0D63-E05F-7B7C72332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83">
                <a:extLst>
                  <a:ext uri="{FF2B5EF4-FFF2-40B4-BE49-F238E27FC236}">
                    <a16:creationId xmlns:a16="http://schemas.microsoft.com/office/drawing/2014/main" id="{13317034-001C-5784-7FA7-CE2BCAFC3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84">
                <a:extLst>
                  <a:ext uri="{FF2B5EF4-FFF2-40B4-BE49-F238E27FC236}">
                    <a16:creationId xmlns:a16="http://schemas.microsoft.com/office/drawing/2014/main" id="{E317DB50-D15A-C58D-D8B2-506AA202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85">
                <a:extLst>
                  <a:ext uri="{FF2B5EF4-FFF2-40B4-BE49-F238E27FC236}">
                    <a16:creationId xmlns:a16="http://schemas.microsoft.com/office/drawing/2014/main" id="{F84B202C-E828-3532-0589-05E5BF1EA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86">
                <a:extLst>
                  <a:ext uri="{FF2B5EF4-FFF2-40B4-BE49-F238E27FC236}">
                    <a16:creationId xmlns:a16="http://schemas.microsoft.com/office/drawing/2014/main" id="{4C416736-A46D-CED1-D8F8-5ED8834B0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87">
                <a:extLst>
                  <a:ext uri="{FF2B5EF4-FFF2-40B4-BE49-F238E27FC236}">
                    <a16:creationId xmlns:a16="http://schemas.microsoft.com/office/drawing/2014/main" id="{C596AE08-26DD-953F-80D2-D6BBAD699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88">
                <a:extLst>
                  <a:ext uri="{FF2B5EF4-FFF2-40B4-BE49-F238E27FC236}">
                    <a16:creationId xmlns:a16="http://schemas.microsoft.com/office/drawing/2014/main" id="{A1100C28-FFD2-8285-4DC9-103675B3C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89">
                <a:extLst>
                  <a:ext uri="{FF2B5EF4-FFF2-40B4-BE49-F238E27FC236}">
                    <a16:creationId xmlns:a16="http://schemas.microsoft.com/office/drawing/2014/main" id="{21FDE47E-37C3-F4C4-67BE-E4F73A2E9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90">
                <a:extLst>
                  <a:ext uri="{FF2B5EF4-FFF2-40B4-BE49-F238E27FC236}">
                    <a16:creationId xmlns:a16="http://schemas.microsoft.com/office/drawing/2014/main" id="{DE05A3B0-306B-A08A-1C55-34CCAB6F7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91">
                <a:extLst>
                  <a:ext uri="{FF2B5EF4-FFF2-40B4-BE49-F238E27FC236}">
                    <a16:creationId xmlns:a16="http://schemas.microsoft.com/office/drawing/2014/main" id="{4022F544-5EEB-F222-A8ED-3D8F7B774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92">
                <a:extLst>
                  <a:ext uri="{FF2B5EF4-FFF2-40B4-BE49-F238E27FC236}">
                    <a16:creationId xmlns:a16="http://schemas.microsoft.com/office/drawing/2014/main" id="{C0B5B6E9-F1F9-0A08-73D0-F35FEED7C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93">
                <a:extLst>
                  <a:ext uri="{FF2B5EF4-FFF2-40B4-BE49-F238E27FC236}">
                    <a16:creationId xmlns:a16="http://schemas.microsoft.com/office/drawing/2014/main" id="{8C8B02FC-4C6D-D1EB-D341-67E57E243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94">
                <a:extLst>
                  <a:ext uri="{FF2B5EF4-FFF2-40B4-BE49-F238E27FC236}">
                    <a16:creationId xmlns:a16="http://schemas.microsoft.com/office/drawing/2014/main" id="{25EF2282-223A-32A5-FE47-7ECC36C7C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95">
                <a:extLst>
                  <a:ext uri="{FF2B5EF4-FFF2-40B4-BE49-F238E27FC236}">
                    <a16:creationId xmlns:a16="http://schemas.microsoft.com/office/drawing/2014/main" id="{3BF4BA7E-08F3-3D21-2FE7-A5632EEB5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96">
                <a:extLst>
                  <a:ext uri="{FF2B5EF4-FFF2-40B4-BE49-F238E27FC236}">
                    <a16:creationId xmlns:a16="http://schemas.microsoft.com/office/drawing/2014/main" id="{02F95B52-36CC-FFF4-E2A6-F721DABE8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97">
                <a:extLst>
                  <a:ext uri="{FF2B5EF4-FFF2-40B4-BE49-F238E27FC236}">
                    <a16:creationId xmlns:a16="http://schemas.microsoft.com/office/drawing/2014/main" id="{5EBE6770-9BE6-AC3C-284D-38D03E58C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98">
                <a:extLst>
                  <a:ext uri="{FF2B5EF4-FFF2-40B4-BE49-F238E27FC236}">
                    <a16:creationId xmlns:a16="http://schemas.microsoft.com/office/drawing/2014/main" id="{7D3F9141-A2B2-8DDD-7701-5E4897B3A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99">
                <a:extLst>
                  <a:ext uri="{FF2B5EF4-FFF2-40B4-BE49-F238E27FC236}">
                    <a16:creationId xmlns:a16="http://schemas.microsoft.com/office/drawing/2014/main" id="{DB09B897-57DD-8A61-2773-784503073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200">
                <a:extLst>
                  <a:ext uri="{FF2B5EF4-FFF2-40B4-BE49-F238E27FC236}">
                    <a16:creationId xmlns:a16="http://schemas.microsoft.com/office/drawing/2014/main" id="{D3E42C87-0D7F-D794-BFBA-CDC338637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201">
                <a:extLst>
                  <a:ext uri="{FF2B5EF4-FFF2-40B4-BE49-F238E27FC236}">
                    <a16:creationId xmlns:a16="http://schemas.microsoft.com/office/drawing/2014/main" id="{9E0465A8-37D0-4689-462E-9A3E53CD2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202">
                <a:extLst>
                  <a:ext uri="{FF2B5EF4-FFF2-40B4-BE49-F238E27FC236}">
                    <a16:creationId xmlns:a16="http://schemas.microsoft.com/office/drawing/2014/main" id="{353BDD1F-6069-0238-2010-86ACA7E45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203">
                <a:extLst>
                  <a:ext uri="{FF2B5EF4-FFF2-40B4-BE49-F238E27FC236}">
                    <a16:creationId xmlns:a16="http://schemas.microsoft.com/office/drawing/2014/main" id="{C915A77D-EB08-15BE-0E84-92549BBA0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204">
                <a:extLst>
                  <a:ext uri="{FF2B5EF4-FFF2-40B4-BE49-F238E27FC236}">
                    <a16:creationId xmlns:a16="http://schemas.microsoft.com/office/drawing/2014/main" id="{EA5B55BD-92FF-DC00-7B67-FC4C9BC5E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4CD76D5-759C-1C21-DEC4-11D13BF89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8485DB26-33F8-F0C5-6A7D-34D028595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FD76C7D1-B6AA-BEA1-7273-4EFCF18FD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444C84B4-EFC5-DE11-7DF2-D51FDD6AE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6C1EF7E9-0BDB-ABED-8E0E-AE9A3D539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E31E5A9B-E207-A8F8-0F7A-7F6ECA37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9415474C-B06C-EBAB-CB31-FF0F39A01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90F6F77A-2395-4DA1-4169-9135B696D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E3545321-DC68-CB03-7BEC-E380C3F14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6181B8F4-304F-DC06-167C-3A7F0ADE8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739A8073-7F29-0D69-24B0-0DA0B43B9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1B5CB32B-DCC3-F5A8-DE0D-F54C66AC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447752C0-E3D2-DF45-3FA0-37852EFFB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D93DFCBE-0116-5476-D7E0-63575D0FB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90BE4377-0A4D-EE39-15C2-E85E1888E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841CB4F6-397F-3F41-565F-F399214B7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9289170-442A-3695-FD5F-027479DD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E6C07CAD-C6D0-10BE-639F-EBC921FD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CB10E355-0F37-0018-00C1-6CCCDE02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EDA314A1-8517-F494-86F0-EF148A5D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36E06705-4F41-DE3E-F796-D161479A5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193C77BB-2874-9AB8-3F41-6D8CD0BF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8780760D-75BC-01BE-DBF0-FCAE94D29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73F64BAD-3A77-B7B4-6A09-A2FD5863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2F328620-2ABD-4621-85A3-9CDB14FD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3AF03333-8842-70FB-92CE-446E18AA9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577973FD-F5B5-E11F-5CD0-BC788C45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3017B6E6-D1D2-A700-A6F4-AF85DF316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43B4D0BA-779C-3B4F-870D-0F8FBCC8C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3605002A-20D5-6CB3-013E-47D14AEC4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9667D3C5-254A-46E8-2021-3738C3D8B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39A71AFF-14C7-1B09-FEA4-4B0F6E8C5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FC4EB1A1-72C9-0718-BC76-F18EA2FAE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B533FECF-C549-2CDE-8D97-0C6791864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F1C41479-00B5-859B-A086-7258E4607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7DB3BA53-AE64-AFC1-E716-70E1CF45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EAFD33B2-0DAC-397B-1F1B-08F65B3AD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4780500E-E1A2-C0FB-59DB-405919B2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11110974-6866-51DA-FE01-E8419D4E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7E93ACFE-41CB-46CC-3482-527302202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5A53D4B7-F0C3-4CFC-B1C0-A50163891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B71C5A06-CA42-4225-C6F3-ED922DF5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5A7B0683-8C3F-9502-86B1-421CEA33B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1F2156B7-5237-28AA-3972-17B3AB13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57BA1517-9A9A-156B-FD14-A583E5C73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FA19DA29-4DDD-B205-5824-7B90818E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E80DAA19-0C8E-DE69-9F0F-5288A2C9C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568B005D-1BF7-3371-0EA1-2E42C0F29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463DD603-A37F-AE34-D15C-F3F217236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46223E0E-9A52-441B-6158-73BCE6383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C0FCCE36-D92A-DB1E-E1AD-146CE3B1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D0E07C3E-F193-E65C-EE3B-F38B35DA1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B96BC7E2-3C26-353E-3F26-036E3713C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B147A5AE-0397-DAF3-624D-703A85C9D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1A88C6B3-508C-7F49-F078-786E7D339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349CD508-BD75-DA70-A36B-A7351CBDD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621A4ED2-7EAF-ACAB-B913-77B600860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0D25B2A1-D181-5D1A-3843-433973ED9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ED788ADE-4EA3-F353-BC3B-853DF9458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4489C564-7DC2-B0A3-9A89-0DEDD3808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C366BA88-E212-9FFC-8C9A-160131542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6D9BEDB-B950-D165-7F1F-DE9334415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8F38ED26-4B32-ABC8-35E8-D1EB47CBA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0FB23FC9-F00C-EE29-37B8-470F139CE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A35BB7C2-A0A3-DFB7-C932-F9B1687D2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1ECB24E9-1800-73B6-00EC-B870F4A3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057F6FE6-78B4-79C9-92AE-B064DBD3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D01CE575-EEF0-0D1B-85ED-00243C27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55D77F85-B051-5E89-FEC7-F0AED034F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1CF274E2-8932-4197-50F1-6C30DBD53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F25D35C4-CB9D-5D41-48B7-9D63E57BF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1A41C5D6-6F6E-B341-4C23-8BFD96748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7C6487B5-339B-A834-B75E-8B89CCC4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03CD4088-91A6-1E0B-263B-C8575CBA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E39B3B11-CE92-5188-34A2-09CF7EA8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A7C972E9-EF27-7C6E-6C83-E97A2B82F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76978368-04EA-29A0-BA41-3436F0EF1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6E8C5085-BDA0-A1CE-4D02-B6D5B71F7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49A52180-D9AC-9ED6-7C4A-78233FC8A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2DCAA1A7-7368-441B-B6B8-642323A43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9CAD5D92-39F2-944D-E881-9839F7A29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89B0D6F9-B221-E3AB-5DE0-FD9AC324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EADCC11E-9A5B-594D-9A86-590EB95C0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111F2254-5B63-CEC1-B306-E36E85EA8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EF14A7F7-B904-268E-2090-7277901E4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9AD4DD1F-BF6E-CB69-E84A-5F552AC2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9A5B050A-82C2-5099-022F-8E0072AF8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3C36DBA3-C2C4-5718-D397-681B1D717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DDB23D53-BCBC-D49E-27C5-E1C39002D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43E0D5C7-51E2-97CB-4BC4-A4ECBAD5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4B6CF0E5-56CF-756C-8F39-0ECC050D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B223AC64-5865-BC48-4AFE-FF66629C9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064D0A0F-75EF-04F2-E0F8-F8A2D6449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D852E65C-57EF-1B76-61A7-2E530BAFA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BE7843D9-6031-5244-FD46-28C5C679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48316C45-6944-97B1-C961-77A88A18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48C89AA3-52F0-EFBC-9E26-10210844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AF7BACEA-A620-9A3D-833C-D3D5A47CA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304">
              <a:extLst>
                <a:ext uri="{FF2B5EF4-FFF2-40B4-BE49-F238E27FC236}">
                  <a16:creationId xmlns:a16="http://schemas.microsoft.com/office/drawing/2014/main" id="{75D10504-A3DD-26AE-5140-13B3FA8A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305">
              <a:extLst>
                <a:ext uri="{FF2B5EF4-FFF2-40B4-BE49-F238E27FC236}">
                  <a16:creationId xmlns:a16="http://schemas.microsoft.com/office/drawing/2014/main" id="{7BD2E231-38B1-7E9D-CFA2-8E47D0BD1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410046F-6F86-5CE7-4D7F-25FB355C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68B3CB2-D013-8D93-0A10-63CC7B17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D4DA953-3087-76EA-C43B-CD6E6D5E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  <p:sp>
        <p:nvSpPr>
          <p:cNvPr id="307" name="Title 1">
            <a:extLst>
              <a:ext uri="{FF2B5EF4-FFF2-40B4-BE49-F238E27FC236}">
                <a16:creationId xmlns:a16="http://schemas.microsoft.com/office/drawing/2014/main" id="{2DDB8C13-974E-F16C-20E1-CACDC5A4D7F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146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40E0EA-86D1-A40E-E369-2A6F3BEFB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D478325-B587-4DC2-E9D3-4E9CF342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1CC54C-5B5E-000F-92E5-91C63CFA0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1228FA-4DA0-F13D-9577-FD589925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DB4603-05FD-064D-DA18-6BAF272A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0B3FDD-BBA0-62AB-3D16-64D75E74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364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4404D9-E6F2-8C8C-5F7E-B4DF4BEE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C0EBBC7-6870-EB74-6D97-056B3B984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EEFE8C7-3374-9FB1-08C4-46E7E648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7C9B729-5D9E-7C52-4E28-555000299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4B8A6B-CF77-4B3A-AE57-DE97F8A81161}" type="datetimeFigureOut">
              <a:rPr lang="vi-VN" smtClean="0"/>
              <a:t>05/02/2026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459BC2-A625-1879-6553-BEF58AFD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BE412A3-D569-481A-8D1E-E31B4113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2A0E56-1AA4-4D8A-ADB2-0B195007CD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15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>
            <a:extLst>
              <a:ext uri="{FF2B5EF4-FFF2-40B4-BE49-F238E27FC236}">
                <a16:creationId xmlns:a16="http://schemas.microsoft.com/office/drawing/2014/main" id="{C8ADF66C-B07D-DD8E-0CA3-C1CB747112D9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8" name="组合 2">
            <a:extLst>
              <a:ext uri="{FF2B5EF4-FFF2-40B4-BE49-F238E27FC236}">
                <a16:creationId xmlns:a16="http://schemas.microsoft.com/office/drawing/2014/main" id="{284DCBCB-32F2-1CEA-F53D-E0558724941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3C417957-1DB0-1361-3246-5ABCBF6D765A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4">
              <a:extLst>
                <a:ext uri="{FF2B5EF4-FFF2-40B4-BE49-F238E27FC236}">
                  <a16:creationId xmlns:a16="http://schemas.microsoft.com/office/drawing/2014/main" id="{E3DF75E4-2E04-8355-B13A-72ABB00EE443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5">
              <a:extLst>
                <a:ext uri="{FF2B5EF4-FFF2-40B4-BE49-F238E27FC236}">
                  <a16:creationId xmlns:a16="http://schemas.microsoft.com/office/drawing/2014/main" id="{95BD712C-7397-8DE7-F5BB-EED9D8DBE822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F207965A-15D3-7514-5363-EFBE9316B9A6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186870C0-7F0C-B308-6176-3ED1A5AEFCEC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8">
              <a:extLst>
                <a:ext uri="{FF2B5EF4-FFF2-40B4-BE49-F238E27FC236}">
                  <a16:creationId xmlns:a16="http://schemas.microsoft.com/office/drawing/2014/main" id="{479A3681-84BF-93B7-A7EC-8A575E47AEF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9">
              <a:extLst>
                <a:ext uri="{FF2B5EF4-FFF2-40B4-BE49-F238E27FC236}">
                  <a16:creationId xmlns:a16="http://schemas.microsoft.com/office/drawing/2014/main" id="{656C2DD4-3A91-AB17-4601-72666EC5A444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0">
              <a:extLst>
                <a:ext uri="{FF2B5EF4-FFF2-40B4-BE49-F238E27FC236}">
                  <a16:creationId xmlns:a16="http://schemas.microsoft.com/office/drawing/2014/main" id="{6FD05206-C099-8901-73FB-8197D6EF8B67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1">
              <a:extLst>
                <a:ext uri="{FF2B5EF4-FFF2-40B4-BE49-F238E27FC236}">
                  <a16:creationId xmlns:a16="http://schemas.microsoft.com/office/drawing/2014/main" id="{5AA2C677-8266-3555-F29E-2DEAAFA9A2E0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2">
              <a:extLst>
                <a:ext uri="{FF2B5EF4-FFF2-40B4-BE49-F238E27FC236}">
                  <a16:creationId xmlns:a16="http://schemas.microsoft.com/office/drawing/2014/main" id="{DFEF464F-097D-ED84-704C-1C68D1E936EE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3">
              <a:extLst>
                <a:ext uri="{FF2B5EF4-FFF2-40B4-BE49-F238E27FC236}">
                  <a16:creationId xmlns:a16="http://schemas.microsoft.com/office/drawing/2014/main" id="{4CC83815-9FF2-80D3-44EA-5A43BAFD9F71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4">
              <a:extLst>
                <a:ext uri="{FF2B5EF4-FFF2-40B4-BE49-F238E27FC236}">
                  <a16:creationId xmlns:a16="http://schemas.microsoft.com/office/drawing/2014/main" id="{A4589D83-8F2C-34D0-4633-54A78DC31D66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5">
              <a:extLst>
                <a:ext uri="{FF2B5EF4-FFF2-40B4-BE49-F238E27FC236}">
                  <a16:creationId xmlns:a16="http://schemas.microsoft.com/office/drawing/2014/main" id="{3AA9396E-7B6A-7CE0-F07C-FBA7C9EF297E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6">
              <a:extLst>
                <a:ext uri="{FF2B5EF4-FFF2-40B4-BE49-F238E27FC236}">
                  <a16:creationId xmlns:a16="http://schemas.microsoft.com/office/drawing/2014/main" id="{664E5AE8-C52A-815C-2F60-EF89FB9CF236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5" name="TextBox 3">
            <a:extLst>
              <a:ext uri="{FF2B5EF4-FFF2-40B4-BE49-F238E27FC236}">
                <a16:creationId xmlns:a16="http://schemas.microsoft.com/office/drawing/2014/main" id="{A7DCCDDF-24FF-CD1D-1263-DEA73CC2A3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6" name="Picture 9">
            <a:extLst>
              <a:ext uri="{FF2B5EF4-FFF2-40B4-BE49-F238E27FC236}">
                <a16:creationId xmlns:a16="http://schemas.microsoft.com/office/drawing/2014/main" id="{BB4F6E7A-A8AE-B200-4620-47B2840E3E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27" name="Picture 10">
            <a:extLst>
              <a:ext uri="{FF2B5EF4-FFF2-40B4-BE49-F238E27FC236}">
                <a16:creationId xmlns:a16="http://schemas.microsoft.com/office/drawing/2014/main" id="{605440F2-5AC8-EA28-0A15-F3D49B2504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69682026-6B76-B3C2-0278-E34CCC0F1A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2B1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2B14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29" name="Picture 10">
            <a:extLst>
              <a:ext uri="{FF2B5EF4-FFF2-40B4-BE49-F238E27FC236}">
                <a16:creationId xmlns:a16="http://schemas.microsoft.com/office/drawing/2014/main" id="{D09C5447-AD56-A6E4-E05E-9C4CF7657E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30" name="Picture 11">
            <a:extLst>
              <a:ext uri="{FF2B5EF4-FFF2-40B4-BE49-F238E27FC236}">
                <a16:creationId xmlns:a16="http://schemas.microsoft.com/office/drawing/2014/main" id="{32502353-2068-D1F2-541E-9DD1FCF9FF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31" name="Title 1">
            <a:extLst>
              <a:ext uri="{FF2B5EF4-FFF2-40B4-BE49-F238E27FC236}">
                <a16:creationId xmlns:a16="http://schemas.microsoft.com/office/drawing/2014/main" id="{205CBFCC-A515-B554-ABE9-D54DBBB080E7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332" name="Picture 15">
            <a:extLst>
              <a:ext uri="{FF2B5EF4-FFF2-40B4-BE49-F238E27FC236}">
                <a16:creationId xmlns:a16="http://schemas.microsoft.com/office/drawing/2014/main" id="{4621797D-80B0-8F6D-268A-605375DBDC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33" name="Picture 16">
            <a:extLst>
              <a:ext uri="{FF2B5EF4-FFF2-40B4-BE49-F238E27FC236}">
                <a16:creationId xmlns:a16="http://schemas.microsoft.com/office/drawing/2014/main" id="{97EA70D5-3791-5268-BC53-8CC815327B9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334" name="Title 1">
            <a:extLst>
              <a:ext uri="{FF2B5EF4-FFF2-40B4-BE49-F238E27FC236}">
                <a16:creationId xmlns:a16="http://schemas.microsoft.com/office/drawing/2014/main" id="{7056F1C4-7E6C-8438-8A8B-8D17367833A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74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62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A839BF3-0391-7EBF-C37B-5ABBC751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50" y="1427259"/>
            <a:ext cx="8077900" cy="1463167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716A996-AB7C-C913-6635-DDDF0A4B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60" y="2281885"/>
            <a:ext cx="600508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825262" y="2296150"/>
            <a:ext cx="884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bạn chạy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uỳnh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uỵch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sân bóng.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825262" y="3296215"/>
            <a:ext cx="10541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 trường tổ chức họp phụ h</a:t>
            </a:r>
            <a:r>
              <a:rPr lang="vi-VN" sz="3600" b="1" i="0" dirty="0">
                <a:solidFill>
                  <a:srgbClr val="A0CC3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uynh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vào Chủ nhật.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269248" y="395963"/>
            <a:ext cx="9455466" cy="1169132"/>
            <a:chOff x="5603897" y="3703709"/>
            <a:chExt cx="6842947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6301266" cy="90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uych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256486" y="3359719"/>
            <a:ext cx="1010194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06EF5FC-06D6-D78A-12B2-50519BF9290C}"/>
              </a:ext>
            </a:extLst>
          </p:cNvPr>
          <p:cNvGrpSpPr/>
          <p:nvPr/>
        </p:nvGrpSpPr>
        <p:grpSpPr>
          <a:xfrm>
            <a:off x="3959911" y="2075827"/>
            <a:ext cx="1097280" cy="803148"/>
            <a:chOff x="3959911" y="2075827"/>
            <a:chExt cx="1097280" cy="803148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3959911" y="2359654"/>
              <a:ext cx="109728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72D4AE68-D5F5-2E75-BC2A-F744A9562396}"/>
                </a:ext>
              </a:extLst>
            </p:cNvPr>
            <p:cNvSpPr txBox="1"/>
            <p:nvPr/>
          </p:nvSpPr>
          <p:spPr>
            <a:xfrm>
              <a:off x="4192439" y="2075827"/>
              <a:ext cx="316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28A1552-BC0A-A85B-A81E-96C4B81377B2}"/>
              </a:ext>
            </a:extLst>
          </p:cNvPr>
          <p:cNvGrpSpPr/>
          <p:nvPr/>
        </p:nvGrpSpPr>
        <p:grpSpPr>
          <a:xfrm>
            <a:off x="5362613" y="2407573"/>
            <a:ext cx="1010194" cy="794567"/>
            <a:chOff x="5362613" y="2407573"/>
            <a:chExt cx="1010194" cy="79456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77E79015-B1DE-37F6-938C-AD1A3EC71AC7}"/>
                </a:ext>
              </a:extLst>
            </p:cNvPr>
            <p:cNvSpPr/>
            <p:nvPr/>
          </p:nvSpPr>
          <p:spPr>
            <a:xfrm>
              <a:off x="5362613" y="2407573"/>
              <a:ext cx="1010194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88DEA6EE-CB0B-5F14-905F-EF73D11E20DC}"/>
                </a:ext>
              </a:extLst>
            </p:cNvPr>
            <p:cNvSpPr txBox="1"/>
            <p:nvPr/>
          </p:nvSpPr>
          <p:spPr>
            <a:xfrm>
              <a:off x="5803932" y="2555809"/>
              <a:ext cx="292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图片 1">
            <a:extLst>
              <a:ext uri="{FF2B5EF4-FFF2-40B4-BE49-F238E27FC236}">
                <a16:creationId xmlns:a16="http://schemas.microsoft.com/office/drawing/2014/main" id="{FC2701C6-C391-19F0-31A4-3E7F3523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910" y="1373685"/>
            <a:ext cx="2030468" cy="1971937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DA6ED34-B7D9-3327-F569-D3BF04504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" y="303223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502840" y="1697736"/>
            <a:ext cx="7082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1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hạt mưa li ti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Dịu dàng và mềm mại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 mùa xuân ở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ại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 mắt chồi xanh 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on.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A5929EA-17A5-0EF2-8E01-70E5CA099E77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877F414-6931-FBF5-2B80-CF6EAA58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EA9A158-89A2-145C-7C93-609393ED720E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DF7716A2-28ED-7956-30A8-F343C5C4E4EC}"/>
              </a:ext>
            </a:extLst>
          </p:cNvPr>
          <p:cNvSpPr/>
          <p:nvPr/>
        </p:nvSpPr>
        <p:spPr>
          <a:xfrm>
            <a:off x="7349923" y="3732961"/>
            <a:ext cx="277791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638317-BADB-1783-E521-D15C17204423}"/>
              </a:ext>
            </a:extLst>
          </p:cNvPr>
          <p:cNvSpPr/>
          <p:nvPr/>
        </p:nvSpPr>
        <p:spPr>
          <a:xfrm>
            <a:off x="8193235" y="4333307"/>
            <a:ext cx="372030" cy="519321"/>
          </a:xfrm>
          <a:prstGeom prst="roundRect">
            <a:avLst/>
          </a:prstGeom>
          <a:solidFill>
            <a:srgbClr val="DBECB2"/>
          </a:solidFill>
          <a:ln w="190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90CF0478-17A1-ED46-EF5D-D40DA178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16286" y="123432"/>
            <a:ext cx="2673701" cy="2313792"/>
          </a:xfrm>
          <a:prstGeom prst="rect">
            <a:avLst/>
          </a:prstGeom>
        </p:spPr>
      </p:pic>
      <p:pic>
        <p:nvPicPr>
          <p:cNvPr id="146" name="Hình ảnh 145">
            <a:extLst>
              <a:ext uri="{FF2B5EF4-FFF2-40B4-BE49-F238E27FC236}">
                <a16:creationId xmlns:a16="http://schemas.microsoft.com/office/drawing/2014/main" id="{4AA447BD-D55D-69CB-B296-1BA612439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13" y="296068"/>
            <a:ext cx="2328874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403605" y="1594182"/>
            <a:ext cx="797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3886972" y="2407573"/>
            <a:ext cx="60153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 đi dưới hàng cây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thấy vòm là b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iếc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 công vẫn mê say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Điệu bổng trầm tha th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Nguyễn Lãm Thắng)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E2023E8-98BC-319D-34FE-B80814E93C11}"/>
              </a:ext>
            </a:extLst>
          </p:cNvPr>
          <p:cNvGrpSpPr/>
          <p:nvPr/>
        </p:nvGrpSpPr>
        <p:grpSpPr>
          <a:xfrm>
            <a:off x="7674015" y="2916392"/>
            <a:ext cx="707886" cy="772268"/>
            <a:chOff x="7674015" y="2916392"/>
            <a:chExt cx="707886" cy="772268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DF7716A2-28ED-7956-30A8-F343C5C4E4EC}"/>
                </a:ext>
              </a:extLst>
            </p:cNvPr>
            <p:cNvSpPr/>
            <p:nvPr/>
          </p:nvSpPr>
          <p:spPr>
            <a:xfrm>
              <a:off x="7674015" y="3169339"/>
              <a:ext cx="70523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BB10C8FA-CE07-9F2F-AAA6-89999F498298}"/>
                </a:ext>
              </a:extLst>
            </p:cNvPr>
            <p:cNvSpPr txBox="1"/>
            <p:nvPr/>
          </p:nvSpPr>
          <p:spPr>
            <a:xfrm rot="5400000">
              <a:off x="7869902" y="2720505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153F4B01-9339-1706-EAD1-212FA72F1868}"/>
              </a:ext>
            </a:extLst>
          </p:cNvPr>
          <p:cNvGrpSpPr/>
          <p:nvPr/>
        </p:nvGrpSpPr>
        <p:grpSpPr>
          <a:xfrm>
            <a:off x="8673488" y="4145433"/>
            <a:ext cx="707886" cy="760907"/>
            <a:chOff x="8673488" y="4145433"/>
            <a:chExt cx="707886" cy="760907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EC638317-BADB-1783-E521-D15C17204423}"/>
                </a:ext>
              </a:extLst>
            </p:cNvPr>
            <p:cNvSpPr/>
            <p:nvPr/>
          </p:nvSpPr>
          <p:spPr>
            <a:xfrm>
              <a:off x="8725669" y="4387019"/>
              <a:ext cx="603525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2CF589A-047E-8CCB-0C8D-30299772A7E0}"/>
                </a:ext>
              </a:extLst>
            </p:cNvPr>
            <p:cNvSpPr txBox="1"/>
            <p:nvPr/>
          </p:nvSpPr>
          <p:spPr>
            <a:xfrm rot="5400000">
              <a:off x="8869375" y="3949546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`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FD01086-6159-1D47-7083-E810DEA36F8C}"/>
              </a:ext>
            </a:extLst>
          </p:cNvPr>
          <p:cNvGrpSpPr/>
          <p:nvPr/>
        </p:nvGrpSpPr>
        <p:grpSpPr>
          <a:xfrm>
            <a:off x="2164720" y="359574"/>
            <a:ext cx="4266006" cy="1169132"/>
            <a:chOff x="5603897" y="3703709"/>
            <a:chExt cx="6567216" cy="1815881"/>
          </a:xfrm>
        </p:grpSpPr>
        <p:pic>
          <p:nvPicPr>
            <p:cNvPr id="19" name="图片 2">
              <a:extLst>
                <a:ext uri="{FF2B5EF4-FFF2-40B4-BE49-F238E27FC236}">
                  <a16:creationId xmlns:a16="http://schemas.microsoft.com/office/drawing/2014/main" id="{5DDE66CB-464C-DE6B-B379-288496C18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578739F-9F5C-E60B-7A70-9F6F813AAC2F}"/>
                </a:ext>
              </a:extLst>
            </p:cNvPr>
            <p:cNvSpPr txBox="1"/>
            <p:nvPr/>
          </p:nvSpPr>
          <p:spPr>
            <a:xfrm>
              <a:off x="6145578" y="4061910"/>
              <a:ext cx="5836920" cy="1003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D08078CF-E916-28C2-9E03-CE26CD3B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88712" y="159155"/>
            <a:ext cx="2673701" cy="2313792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57ACC208-C073-749C-02C1-29EA3B27D807}"/>
              </a:ext>
            </a:extLst>
          </p:cNvPr>
          <p:cNvGrpSpPr/>
          <p:nvPr/>
        </p:nvGrpSpPr>
        <p:grpSpPr>
          <a:xfrm>
            <a:off x="-20680" y="275458"/>
            <a:ext cx="2380749" cy="1229217"/>
            <a:chOff x="-27165" y="123712"/>
            <a:chExt cx="2380749" cy="1229217"/>
          </a:xfrm>
        </p:grpSpPr>
        <p:grpSp>
          <p:nvGrpSpPr>
            <p:cNvPr id="23" name="组合 377">
              <a:extLst>
                <a:ext uri="{FF2B5EF4-FFF2-40B4-BE49-F238E27FC236}">
                  <a16:creationId xmlns:a16="http://schemas.microsoft.com/office/drawing/2014/main" id="{123666BD-1060-A608-D98D-EFFD3BF592E5}"/>
                </a:ext>
              </a:extLst>
            </p:cNvPr>
            <p:cNvGrpSpPr/>
            <p:nvPr/>
          </p:nvGrpSpPr>
          <p:grpSpPr>
            <a:xfrm>
              <a:off x="-27165" y="123712"/>
              <a:ext cx="2380749" cy="1211173"/>
              <a:chOff x="2972472" y="1362075"/>
              <a:chExt cx="3079912" cy="1566863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1B6FADF7-895A-C591-7274-A8BB8101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2447170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358D72AC-0659-0DE4-54F2-19E4808D7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40" y="1946275"/>
                <a:ext cx="2389465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29" name="组合 380">
                <a:extLst>
                  <a:ext uri="{FF2B5EF4-FFF2-40B4-BE49-F238E27FC236}">
                    <a16:creationId xmlns:a16="http://schemas.microsoft.com/office/drawing/2014/main" id="{6B0F7B33-F2D2-C232-101D-F24BB874A593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30" name="Freeform 15">
                  <a:extLst>
                    <a:ext uri="{FF2B5EF4-FFF2-40B4-BE49-F238E27FC236}">
                      <a16:creationId xmlns:a16="http://schemas.microsoft.com/office/drawing/2014/main" id="{C4AAB7F0-45C6-C9D3-B81C-3706DF546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1" name="Freeform 16">
                  <a:extLst>
                    <a:ext uri="{FF2B5EF4-FFF2-40B4-BE49-F238E27FC236}">
                      <a16:creationId xmlns:a16="http://schemas.microsoft.com/office/drawing/2014/main" id="{8A8869F0-4175-ACCC-0A0E-E61603BCC4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2" name="Freeform 17">
                  <a:extLst>
                    <a:ext uri="{FF2B5EF4-FFF2-40B4-BE49-F238E27FC236}">
                      <a16:creationId xmlns:a16="http://schemas.microsoft.com/office/drawing/2014/main" id="{F2B88DE2-5945-C0C9-DA2A-09C931ED5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3" name="Freeform 18">
                  <a:extLst>
                    <a:ext uri="{FF2B5EF4-FFF2-40B4-BE49-F238E27FC236}">
                      <a16:creationId xmlns:a16="http://schemas.microsoft.com/office/drawing/2014/main" id="{CC000122-1DE6-1012-8FB6-09D60874A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4" name="Freeform 19">
                  <a:extLst>
                    <a:ext uri="{FF2B5EF4-FFF2-40B4-BE49-F238E27FC236}">
                      <a16:creationId xmlns:a16="http://schemas.microsoft.com/office/drawing/2014/main" id="{8285A2C7-FA5E-4196-C284-61C793757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5" name="Freeform 20">
                  <a:extLst>
                    <a:ext uri="{FF2B5EF4-FFF2-40B4-BE49-F238E27FC236}">
                      <a16:creationId xmlns:a16="http://schemas.microsoft.com/office/drawing/2014/main" id="{690CE8EB-94D2-51F7-01E7-073F4821EB8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6" name="Freeform 21">
                  <a:extLst>
                    <a:ext uri="{FF2B5EF4-FFF2-40B4-BE49-F238E27FC236}">
                      <a16:creationId xmlns:a16="http://schemas.microsoft.com/office/drawing/2014/main" id="{A9F9E364-96F3-CAE0-19B2-608BD896B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F8A96146-DF61-AA57-3054-C10D8F60AF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4FA90EF9-0308-9AD5-5657-2FDE2CBCF1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9" name="Freeform 24">
                  <a:extLst>
                    <a:ext uri="{FF2B5EF4-FFF2-40B4-BE49-F238E27FC236}">
                      <a16:creationId xmlns:a16="http://schemas.microsoft.com/office/drawing/2014/main" id="{8BF516CC-CE2D-0710-3868-EE903AC1F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0" name="Freeform 25">
                  <a:extLst>
                    <a:ext uri="{FF2B5EF4-FFF2-40B4-BE49-F238E27FC236}">
                      <a16:creationId xmlns:a16="http://schemas.microsoft.com/office/drawing/2014/main" id="{6E73C4C6-3D37-E3E4-12C9-85A4A45371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1" name="Freeform 26">
                  <a:extLst>
                    <a:ext uri="{FF2B5EF4-FFF2-40B4-BE49-F238E27FC236}">
                      <a16:creationId xmlns:a16="http://schemas.microsoft.com/office/drawing/2014/main" id="{201E212D-185A-DAF6-0313-0239EFFAD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2" name="Freeform 27">
                  <a:extLst>
                    <a:ext uri="{FF2B5EF4-FFF2-40B4-BE49-F238E27FC236}">
                      <a16:creationId xmlns:a16="http://schemas.microsoft.com/office/drawing/2014/main" id="{CA28A6B6-E7E1-40EE-0746-8965F625E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3" name="Freeform 28">
                  <a:extLst>
                    <a:ext uri="{FF2B5EF4-FFF2-40B4-BE49-F238E27FC236}">
                      <a16:creationId xmlns:a16="http://schemas.microsoft.com/office/drawing/2014/main" id="{F88D9A97-1ADC-FD93-6D87-4369AEBC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4" name="Freeform 29">
                  <a:extLst>
                    <a:ext uri="{FF2B5EF4-FFF2-40B4-BE49-F238E27FC236}">
                      <a16:creationId xmlns:a16="http://schemas.microsoft.com/office/drawing/2014/main" id="{A2EC0426-EC47-BDAC-CDF9-CEFDB489F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5" name="Freeform 30">
                  <a:extLst>
                    <a:ext uri="{FF2B5EF4-FFF2-40B4-BE49-F238E27FC236}">
                      <a16:creationId xmlns:a16="http://schemas.microsoft.com/office/drawing/2014/main" id="{5062072E-77E2-8E21-8108-52545FA39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6" name="Freeform 31">
                  <a:extLst>
                    <a:ext uri="{FF2B5EF4-FFF2-40B4-BE49-F238E27FC236}">
                      <a16:creationId xmlns:a16="http://schemas.microsoft.com/office/drawing/2014/main" id="{EA620D47-4115-B368-8C8C-E6E99DAF2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7" name="Freeform 32">
                  <a:extLst>
                    <a:ext uri="{FF2B5EF4-FFF2-40B4-BE49-F238E27FC236}">
                      <a16:creationId xmlns:a16="http://schemas.microsoft.com/office/drawing/2014/main" id="{5C54B86C-FADD-134A-1244-ACFC66D37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8" name="Freeform 33">
                  <a:extLst>
                    <a:ext uri="{FF2B5EF4-FFF2-40B4-BE49-F238E27FC236}">
                      <a16:creationId xmlns:a16="http://schemas.microsoft.com/office/drawing/2014/main" id="{EABF47B8-E995-69A6-A042-F2E1ABB45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9" name="Freeform 34">
                  <a:extLst>
                    <a:ext uri="{FF2B5EF4-FFF2-40B4-BE49-F238E27FC236}">
                      <a16:creationId xmlns:a16="http://schemas.microsoft.com/office/drawing/2014/main" id="{51E8DAF4-124C-BD16-EAC9-54877E308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0" name="Freeform 35">
                  <a:extLst>
                    <a:ext uri="{FF2B5EF4-FFF2-40B4-BE49-F238E27FC236}">
                      <a16:creationId xmlns:a16="http://schemas.microsoft.com/office/drawing/2014/main" id="{2AA8047A-4DDD-FAE5-259A-58843720F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1" name="Freeform 36">
                  <a:extLst>
                    <a:ext uri="{FF2B5EF4-FFF2-40B4-BE49-F238E27FC236}">
                      <a16:creationId xmlns:a16="http://schemas.microsoft.com/office/drawing/2014/main" id="{3F7D9DAA-CFF1-D4CC-6D3C-BED942152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2" name="Freeform 37">
                  <a:extLst>
                    <a:ext uri="{FF2B5EF4-FFF2-40B4-BE49-F238E27FC236}">
                      <a16:creationId xmlns:a16="http://schemas.microsoft.com/office/drawing/2014/main" id="{FA5F244C-B984-4F87-B79C-2BD63474F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3" name="Freeform 38">
                  <a:extLst>
                    <a:ext uri="{FF2B5EF4-FFF2-40B4-BE49-F238E27FC236}">
                      <a16:creationId xmlns:a16="http://schemas.microsoft.com/office/drawing/2014/main" id="{87A150DD-C114-52DB-7250-CAAC1878F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4" name="Freeform 39">
                  <a:extLst>
                    <a:ext uri="{FF2B5EF4-FFF2-40B4-BE49-F238E27FC236}">
                      <a16:creationId xmlns:a16="http://schemas.microsoft.com/office/drawing/2014/main" id="{2077E902-A8A4-018D-25E2-63CC3234B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5" name="Freeform 40">
                  <a:extLst>
                    <a:ext uri="{FF2B5EF4-FFF2-40B4-BE49-F238E27FC236}">
                      <a16:creationId xmlns:a16="http://schemas.microsoft.com/office/drawing/2014/main" id="{E8E38BE5-A329-17E0-51E7-43173DA0C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0BB8CEA2-96DE-7198-5CE5-C743E6353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7" name="Freeform 42">
                  <a:extLst>
                    <a:ext uri="{FF2B5EF4-FFF2-40B4-BE49-F238E27FC236}">
                      <a16:creationId xmlns:a16="http://schemas.microsoft.com/office/drawing/2014/main" id="{90368245-B22B-5528-3FE3-D92BA6C7F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8" name="Freeform 43">
                  <a:extLst>
                    <a:ext uri="{FF2B5EF4-FFF2-40B4-BE49-F238E27FC236}">
                      <a16:creationId xmlns:a16="http://schemas.microsoft.com/office/drawing/2014/main" id="{87940C0A-55FC-252D-2552-73A179323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9" name="Freeform 44">
                  <a:extLst>
                    <a:ext uri="{FF2B5EF4-FFF2-40B4-BE49-F238E27FC236}">
                      <a16:creationId xmlns:a16="http://schemas.microsoft.com/office/drawing/2014/main" id="{0E46E639-C5A5-87E3-8E4A-A86CFB06A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0" name="Freeform 45">
                  <a:extLst>
                    <a:ext uri="{FF2B5EF4-FFF2-40B4-BE49-F238E27FC236}">
                      <a16:creationId xmlns:a16="http://schemas.microsoft.com/office/drawing/2014/main" id="{AA0E8618-7B67-3DF4-FFE1-8AB8D48D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8C91AE39-49EE-BF6A-5770-07EABD510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2" name="Freeform 47">
                  <a:extLst>
                    <a:ext uri="{FF2B5EF4-FFF2-40B4-BE49-F238E27FC236}">
                      <a16:creationId xmlns:a16="http://schemas.microsoft.com/office/drawing/2014/main" id="{242DB85C-0ED4-1EC0-1B54-7F535647F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4D663AA4-FED8-4A2C-8636-E567A12376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4" name="Freeform 49">
                  <a:extLst>
                    <a:ext uri="{FF2B5EF4-FFF2-40B4-BE49-F238E27FC236}">
                      <a16:creationId xmlns:a16="http://schemas.microsoft.com/office/drawing/2014/main" id="{325AED42-F200-3673-CE99-B519819710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5" name="Freeform 50">
                  <a:extLst>
                    <a:ext uri="{FF2B5EF4-FFF2-40B4-BE49-F238E27FC236}">
                      <a16:creationId xmlns:a16="http://schemas.microsoft.com/office/drawing/2014/main" id="{3047B678-3087-0276-68F0-7A783B868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6" name="Freeform 51">
                  <a:extLst>
                    <a:ext uri="{FF2B5EF4-FFF2-40B4-BE49-F238E27FC236}">
                      <a16:creationId xmlns:a16="http://schemas.microsoft.com/office/drawing/2014/main" id="{7954A358-C342-8236-BB64-93D32412C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7" name="Freeform 52">
                  <a:extLst>
                    <a:ext uri="{FF2B5EF4-FFF2-40B4-BE49-F238E27FC236}">
                      <a16:creationId xmlns:a16="http://schemas.microsoft.com/office/drawing/2014/main" id="{857DE9D5-F1CD-29B5-753F-8720BBFA6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8" name="Freeform 53">
                  <a:extLst>
                    <a:ext uri="{FF2B5EF4-FFF2-40B4-BE49-F238E27FC236}">
                      <a16:creationId xmlns:a16="http://schemas.microsoft.com/office/drawing/2014/main" id="{A0CC4964-29AF-EC4A-EB24-61D39BF63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9" name="Freeform 54">
                  <a:extLst>
                    <a:ext uri="{FF2B5EF4-FFF2-40B4-BE49-F238E27FC236}">
                      <a16:creationId xmlns:a16="http://schemas.microsoft.com/office/drawing/2014/main" id="{A67875CD-E61F-A18E-9982-6393D0D49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2AEC901F-EAB2-4916-FE27-F7155C51F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4D30F71A-1FDF-AEAF-C99C-EB4194DFE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2" name="Freeform 57">
                  <a:extLst>
                    <a:ext uri="{FF2B5EF4-FFF2-40B4-BE49-F238E27FC236}">
                      <a16:creationId xmlns:a16="http://schemas.microsoft.com/office/drawing/2014/main" id="{D5752EB2-2C2E-EFDB-CD5E-3287DEBF2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3" name="Freeform 58">
                  <a:extLst>
                    <a:ext uri="{FF2B5EF4-FFF2-40B4-BE49-F238E27FC236}">
                      <a16:creationId xmlns:a16="http://schemas.microsoft.com/office/drawing/2014/main" id="{ACE03032-8773-BDD0-B1B8-4BD48DB04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4" name="Freeform 59">
                  <a:extLst>
                    <a:ext uri="{FF2B5EF4-FFF2-40B4-BE49-F238E27FC236}">
                      <a16:creationId xmlns:a16="http://schemas.microsoft.com/office/drawing/2014/main" id="{12A6D851-98D9-C5C9-16A3-20712C55D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5" name="Freeform 60">
                  <a:extLst>
                    <a:ext uri="{FF2B5EF4-FFF2-40B4-BE49-F238E27FC236}">
                      <a16:creationId xmlns:a16="http://schemas.microsoft.com/office/drawing/2014/main" id="{397D12A1-260E-0D78-2A9D-1655B09F2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6" name="Freeform 61">
                  <a:extLst>
                    <a:ext uri="{FF2B5EF4-FFF2-40B4-BE49-F238E27FC236}">
                      <a16:creationId xmlns:a16="http://schemas.microsoft.com/office/drawing/2014/main" id="{8D7B4B5E-6F7C-D310-DFDE-9F5FDEBBB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7" name="Freeform 62">
                  <a:extLst>
                    <a:ext uri="{FF2B5EF4-FFF2-40B4-BE49-F238E27FC236}">
                      <a16:creationId xmlns:a16="http://schemas.microsoft.com/office/drawing/2014/main" id="{B4D94166-8127-503A-8AFB-7F3F46148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8" name="Freeform 63">
                  <a:extLst>
                    <a:ext uri="{FF2B5EF4-FFF2-40B4-BE49-F238E27FC236}">
                      <a16:creationId xmlns:a16="http://schemas.microsoft.com/office/drawing/2014/main" id="{E4706937-6327-3CAF-0E51-B53FC8A54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79" name="Freeform 64">
                  <a:extLst>
                    <a:ext uri="{FF2B5EF4-FFF2-40B4-BE49-F238E27FC236}">
                      <a16:creationId xmlns:a16="http://schemas.microsoft.com/office/drawing/2014/main" id="{BD671AD8-76F2-78D2-6977-4250DF870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0" name="Freeform 65">
                  <a:extLst>
                    <a:ext uri="{FF2B5EF4-FFF2-40B4-BE49-F238E27FC236}">
                      <a16:creationId xmlns:a16="http://schemas.microsoft.com/office/drawing/2014/main" id="{4DB114B2-CFDD-E9F1-9E69-9C89B7624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1" name="Freeform 66">
                  <a:extLst>
                    <a:ext uri="{FF2B5EF4-FFF2-40B4-BE49-F238E27FC236}">
                      <a16:creationId xmlns:a16="http://schemas.microsoft.com/office/drawing/2014/main" id="{C976206F-BAB3-C77A-F1F5-B4A8271FC1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2" name="Freeform 67">
                  <a:extLst>
                    <a:ext uri="{FF2B5EF4-FFF2-40B4-BE49-F238E27FC236}">
                      <a16:creationId xmlns:a16="http://schemas.microsoft.com/office/drawing/2014/main" id="{C7DAA246-6C2A-922D-8F1A-8848A636B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3" name="Freeform 68">
                  <a:extLst>
                    <a:ext uri="{FF2B5EF4-FFF2-40B4-BE49-F238E27FC236}">
                      <a16:creationId xmlns:a16="http://schemas.microsoft.com/office/drawing/2014/main" id="{78F0FAE1-5080-EBC8-6030-1F9E772F0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4" name="Freeform 69">
                  <a:extLst>
                    <a:ext uri="{FF2B5EF4-FFF2-40B4-BE49-F238E27FC236}">
                      <a16:creationId xmlns:a16="http://schemas.microsoft.com/office/drawing/2014/main" id="{13B75BE9-C90F-CCB8-1D45-C686A92880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2C918826-1E43-C88D-1C41-7061FEBC9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BA0F4EDF-2F08-0672-AA28-D50EA6B158FA}"/>
                </a:ext>
              </a:extLst>
            </p:cNvPr>
            <p:cNvGrpSpPr/>
            <p:nvPr/>
          </p:nvGrpSpPr>
          <p:grpSpPr>
            <a:xfrm>
              <a:off x="746421" y="583488"/>
              <a:ext cx="1505540" cy="769441"/>
              <a:chOff x="7750764" y="2455801"/>
              <a:chExt cx="1505540" cy="769441"/>
            </a:xfrm>
          </p:grpSpPr>
          <p:sp>
            <p:nvSpPr>
              <p:cNvPr id="25" name="f文本框 137">
                <a:extLst>
                  <a:ext uri="{FF2B5EF4-FFF2-40B4-BE49-F238E27FC236}">
                    <a16:creationId xmlns:a16="http://schemas.microsoft.com/office/drawing/2014/main" id="{2F09D38A-68AC-CFDF-1832-DC7C12A72FD5}"/>
                  </a:ext>
                </a:extLst>
              </p:cNvPr>
              <p:cNvSpPr txBox="1"/>
              <p:nvPr/>
            </p:nvSpPr>
            <p:spPr>
              <a:xfrm>
                <a:off x="7750764" y="2455801"/>
                <a:ext cx="1505540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ln w="63500">
                      <a:solidFill>
                        <a:srgbClr val="FFFFFF"/>
                      </a:solidFill>
                    </a:ln>
                    <a:solidFill>
                      <a:srgbClr val="FF4D67"/>
                    </a:solidFill>
                    <a:effectLst>
                      <a:outerShdw blurRad="127000" dist="38100" dir="2700000" algn="tl" rotWithShape="0">
                        <a:prstClr val="black">
                          <a:alpha val="47000"/>
                        </a:prstClr>
                      </a:outerShdw>
                    </a:effectLst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ln w="63500">
                    <a:solidFill>
                      <a:srgbClr val="FFFFFF"/>
                    </a:solidFill>
                  </a:ln>
                  <a:solidFill>
                    <a:srgbClr val="FF4D67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文本框 138">
                <a:extLst>
                  <a:ext uri="{FF2B5EF4-FFF2-40B4-BE49-F238E27FC236}">
                    <a16:creationId xmlns:a16="http://schemas.microsoft.com/office/drawing/2014/main" id="{251CF404-48D4-DFF4-B0B9-79CA3880F1D8}"/>
                  </a:ext>
                </a:extLst>
              </p:cNvPr>
              <p:cNvSpPr txBox="1"/>
              <p:nvPr/>
            </p:nvSpPr>
            <p:spPr>
              <a:xfrm>
                <a:off x="7753169" y="2455801"/>
                <a:ext cx="15007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dirty="0" err="1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Bài</a:t>
                </a:r>
                <a:r>
                  <a:rPr lang="en-US" altLang="zh-CN" sz="4400" dirty="0">
                    <a:pattFill prst="wdDnDiag">
                      <a:fgClr>
                        <a:schemeClr val="tx1">
                          <a:lumMod val="65000"/>
                          <a:lumOff val="35000"/>
                        </a:schemeClr>
                      </a:fgClr>
                      <a:bgClr>
                        <a:schemeClr val="tx1">
                          <a:lumMod val="85000"/>
                          <a:lumOff val="15000"/>
                        </a:schemeClr>
                      </a:bgClr>
                    </a:pattFill>
                    <a:latin typeface="#9Slide03 BoosterNextFYBlack" panose="02000A03000000020004" pitchFamily="2" charset="0"/>
                    <a:ea typeface="字魂36号-正文宋楷" panose="02000000000000000000" pitchFamily="2" charset="-122"/>
                  </a:rPr>
                  <a:t> 3</a:t>
                </a:r>
                <a:endParaRPr lang="zh-CN" altLang="en-US" sz="4400" dirty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#9Slide03 BoosterNextFYBlack" panose="02000A03000000020004" pitchFamily="2" charset="0"/>
                  <a:ea typeface="字魂36号-正文宋楷" panose="020000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28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A930E6D5-ACC5-CC06-3176-DB96C4740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11" y="706057"/>
            <a:ext cx="9794077" cy="475265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2F56DE3-7C76-B109-F847-7ADCCB6D294C}"/>
              </a:ext>
            </a:extLst>
          </p:cNvPr>
          <p:cNvSpPr txBox="1"/>
          <p:nvPr/>
        </p:nvSpPr>
        <p:spPr>
          <a:xfrm>
            <a:off x="2596535" y="2342811"/>
            <a:ext cx="5795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 tập lại nội dung bài học</a:t>
            </a:r>
          </a:p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2319F19-32C8-47B2-DD7B-577AE866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35" y="1019864"/>
            <a:ext cx="267637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75BA050-2ECD-4833-7EF9-94121289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439" y="1954084"/>
            <a:ext cx="849856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0B1794FD-3777-DE7B-240A-8004C6D40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67" y="2058256"/>
            <a:ext cx="790110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3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F560827-B46F-DE91-972D-9BA2F9626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66EAC46-B3EF-B4F5-7551-40BA59E5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5512457" y="3703709"/>
            <a:ext cx="6567216" cy="1815881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69847" y="435003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1" name="Đường nối Thẳng 80">
            <a:extLst>
              <a:ext uri="{FF2B5EF4-FFF2-40B4-BE49-F238E27FC236}">
                <a16:creationId xmlns:a16="http://schemas.microsoft.com/office/drawing/2014/main" id="{17C92BB2-0C6D-4C80-5B8A-D56CFD86F164}"/>
              </a:ext>
            </a:extLst>
          </p:cNvPr>
          <p:cNvCxnSpPr/>
          <p:nvPr/>
        </p:nvCxnSpPr>
        <p:spPr>
          <a:xfrm>
            <a:off x="1051840" y="2194560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Đường nối Thẳng 81">
            <a:extLst>
              <a:ext uri="{FF2B5EF4-FFF2-40B4-BE49-F238E27FC236}">
                <a16:creationId xmlns:a16="http://schemas.microsoft.com/office/drawing/2014/main" id="{05387308-4853-40E5-3594-FAD07E7F0070}"/>
              </a:ext>
            </a:extLst>
          </p:cNvPr>
          <p:cNvCxnSpPr/>
          <p:nvPr/>
        </p:nvCxnSpPr>
        <p:spPr>
          <a:xfrm>
            <a:off x="1044303" y="2626491"/>
            <a:ext cx="288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Đường nối Thẳng 82">
            <a:extLst>
              <a:ext uri="{FF2B5EF4-FFF2-40B4-BE49-F238E27FC236}">
                <a16:creationId xmlns:a16="http://schemas.microsoft.com/office/drawing/2014/main" id="{FF78D3FB-B909-8BD5-2F27-B92DD47D0B03}"/>
              </a:ext>
            </a:extLst>
          </p:cNvPr>
          <p:cNvCxnSpPr/>
          <p:nvPr/>
        </p:nvCxnSpPr>
        <p:spPr>
          <a:xfrm>
            <a:off x="1062303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Đường nối Thẳng 83">
            <a:extLst>
              <a:ext uri="{FF2B5EF4-FFF2-40B4-BE49-F238E27FC236}">
                <a16:creationId xmlns:a16="http://schemas.microsoft.com/office/drawing/2014/main" id="{6352F91A-9C5E-6139-5910-3B5FDAD5A395}"/>
              </a:ext>
            </a:extLst>
          </p:cNvPr>
          <p:cNvCxnSpPr/>
          <p:nvPr/>
        </p:nvCxnSpPr>
        <p:spPr>
          <a:xfrm>
            <a:off x="1048514" y="342900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Đường nối Thẳng 84">
            <a:extLst>
              <a:ext uri="{FF2B5EF4-FFF2-40B4-BE49-F238E27FC236}">
                <a16:creationId xmlns:a16="http://schemas.microsoft.com/office/drawing/2014/main" id="{EA5BEEA5-83C8-14CB-C919-0FC0E7AA48CE}"/>
              </a:ext>
            </a:extLst>
          </p:cNvPr>
          <p:cNvCxnSpPr/>
          <p:nvPr/>
        </p:nvCxnSpPr>
        <p:spPr>
          <a:xfrm>
            <a:off x="1040257" y="4309137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3A068CC7-6C9D-8287-B2E7-B7738EABEDC0}"/>
              </a:ext>
            </a:extLst>
          </p:cNvPr>
          <p:cNvCxnSpPr/>
          <p:nvPr/>
        </p:nvCxnSpPr>
        <p:spPr>
          <a:xfrm>
            <a:off x="1029857" y="4742234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Đường nối Thẳng 86">
            <a:extLst>
              <a:ext uri="{FF2B5EF4-FFF2-40B4-BE49-F238E27FC236}">
                <a16:creationId xmlns:a16="http://schemas.microsoft.com/office/drawing/2014/main" id="{BE9AD059-9F58-9F23-F3EE-4CD7C021BB95}"/>
              </a:ext>
            </a:extLst>
          </p:cNvPr>
          <p:cNvCxnSpPr/>
          <p:nvPr/>
        </p:nvCxnSpPr>
        <p:spPr>
          <a:xfrm>
            <a:off x="1019457" y="517533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Đường nối Thẳng 87">
            <a:extLst>
              <a:ext uri="{FF2B5EF4-FFF2-40B4-BE49-F238E27FC236}">
                <a16:creationId xmlns:a16="http://schemas.microsoft.com/office/drawing/2014/main" id="{E97F828A-8048-BC71-6314-FA9AED1F0951}"/>
              </a:ext>
            </a:extLst>
          </p:cNvPr>
          <p:cNvCxnSpPr/>
          <p:nvPr/>
        </p:nvCxnSpPr>
        <p:spPr>
          <a:xfrm>
            <a:off x="1052143" y="5607588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0C1A144D-D4A0-A537-A235-42ACAFAA6B54}"/>
              </a:ext>
            </a:extLst>
          </p:cNvPr>
          <p:cNvCxnSpPr/>
          <p:nvPr/>
        </p:nvCxnSpPr>
        <p:spPr>
          <a:xfrm>
            <a:off x="7280223" y="2194560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Đường nối Thẳng 89">
            <a:extLst>
              <a:ext uri="{FF2B5EF4-FFF2-40B4-BE49-F238E27FC236}">
                <a16:creationId xmlns:a16="http://schemas.microsoft.com/office/drawing/2014/main" id="{A2CE7318-4823-4CE0-1ADA-DCDD33F66495}"/>
              </a:ext>
            </a:extLst>
          </p:cNvPr>
          <p:cNvCxnSpPr/>
          <p:nvPr/>
        </p:nvCxnSpPr>
        <p:spPr>
          <a:xfrm>
            <a:off x="7269646" y="2626491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Đường nối Thẳng 90">
            <a:extLst>
              <a:ext uri="{FF2B5EF4-FFF2-40B4-BE49-F238E27FC236}">
                <a16:creationId xmlns:a16="http://schemas.microsoft.com/office/drawing/2014/main" id="{AF138382-7751-A1F8-A7D0-37156821F80E}"/>
              </a:ext>
            </a:extLst>
          </p:cNvPr>
          <p:cNvCxnSpPr/>
          <p:nvPr/>
        </p:nvCxnSpPr>
        <p:spPr>
          <a:xfrm>
            <a:off x="7259069" y="3058422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BBE6EF6B-D6B1-08B8-A597-3404E3DAF2CC}"/>
              </a:ext>
            </a:extLst>
          </p:cNvPr>
          <p:cNvCxnSpPr/>
          <p:nvPr/>
        </p:nvCxnSpPr>
        <p:spPr>
          <a:xfrm>
            <a:off x="7248492" y="3490353"/>
            <a:ext cx="252000" cy="0"/>
          </a:xfrm>
          <a:prstGeom prst="line">
            <a:avLst/>
          </a:prstGeom>
          <a:ln w="38100">
            <a:solidFill>
              <a:srgbClr val="FF4D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Hình ảnh 92">
            <a:extLst>
              <a:ext uri="{FF2B5EF4-FFF2-40B4-BE49-F238E27FC236}">
                <a16:creationId xmlns:a16="http://schemas.microsoft.com/office/drawing/2014/main" id="{6D4582DA-80CC-7205-9FC2-32E5A023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6C4A9417-ABB5-76D3-A60A-F6BCA65E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382722" y="3922284"/>
            <a:ext cx="5409543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14797" y="4117842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33FAEE2-7244-DA95-E3FE-68E5CF7C4577}"/>
              </a:ext>
            </a:extLst>
          </p:cNvPr>
          <p:cNvSpPr txBox="1"/>
          <p:nvPr/>
        </p:nvSpPr>
        <p:spPr>
          <a:xfrm>
            <a:off x="962614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vi-VN" sz="280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bần thần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1125A7-6BF0-1B74-FBE0-DB411721A869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</a:t>
            </a:r>
            <a:r>
              <a:rPr lang="vi-VN" sz="2800" b="0" i="0" dirty="0">
                <a:solidFill>
                  <a:srgbClr val="92D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thắp sáng</a:t>
            </a:r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7482DC-37AD-9826-FD5C-900C177B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A04D5D4-9A32-EFAB-14AF-4235D70BB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1D9666C-9AD7-95DB-2BB4-068018ADB9CD}"/>
              </a:ext>
            </a:extLst>
          </p:cNvPr>
          <p:cNvSpPr txBox="1"/>
          <p:nvPr/>
        </p:nvSpPr>
        <p:spPr>
          <a:xfrm>
            <a:off x="963023" y="1718550"/>
            <a:ext cx="4282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sớm mai thức dậy</a:t>
            </a:r>
          </a:p>
          <a:p>
            <a:pPr algn="just"/>
            <a:r>
              <a:rPr lang="vi-VN" sz="280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tre xanh rì rào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Ngọn tre cong gọng vó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 mặt trời lên cao.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Trâu năm nhai bóng râm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bần thần nhớ gió</a:t>
            </a:r>
          </a:p>
          <a:p>
            <a:pPr algn="just"/>
            <a:r>
              <a:rPr lang="vi-VN" sz="28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922DEA3-A92A-593C-0B04-25B4E393BD9C}"/>
              </a:ext>
            </a:extLst>
          </p:cNvPr>
          <p:cNvSpPr txBox="1"/>
          <p:nvPr/>
        </p:nvSpPr>
        <p:spPr>
          <a:xfrm>
            <a:off x="7177356" y="1718550"/>
            <a:ext cx="38202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xuống núi ngủ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 nâng vầng trăng lên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Sao, sao treo đầy cành</a:t>
            </a:r>
          </a:p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 đêm dài thắp sáng.</a:t>
            </a:r>
          </a:p>
        </p:txBody>
      </p: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A821A0D2-16B5-68F2-B80F-652A53C02EA6}"/>
              </a:ext>
            </a:extLst>
          </p:cNvPr>
          <p:cNvGrpSpPr/>
          <p:nvPr/>
        </p:nvGrpSpPr>
        <p:grpSpPr>
          <a:xfrm>
            <a:off x="6946012" y="3743101"/>
            <a:ext cx="4846255" cy="1388889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A779D069-DFBB-4F2B-203A-E83BE5BD2166}"/>
                </a:ext>
              </a:extLst>
            </p:cNvPr>
            <p:cNvSpPr txBox="1"/>
            <p:nvPr/>
          </p:nvSpPr>
          <p:spPr>
            <a:xfrm>
              <a:off x="5881365" y="4066841"/>
              <a:ext cx="5317435" cy="111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60FA012-F8D1-B094-8594-48DD35161017}"/>
              </a:ext>
            </a:extLst>
          </p:cNvPr>
          <p:cNvGrpSpPr/>
          <p:nvPr/>
        </p:nvGrpSpPr>
        <p:grpSpPr>
          <a:xfrm>
            <a:off x="5037109" y="3545782"/>
            <a:ext cx="6854284" cy="2459705"/>
            <a:chOff x="5037109" y="3545782"/>
            <a:chExt cx="6854284" cy="2459705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13602E5D-7A47-3EAB-8F45-9DD0316D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7109" y="3545782"/>
              <a:ext cx="6854284" cy="2459705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72228C2-2401-073F-18BC-F69A4C923A87}"/>
                </a:ext>
              </a:extLst>
            </p:cNvPr>
            <p:cNvSpPr txBox="1"/>
            <p:nvPr/>
          </p:nvSpPr>
          <p:spPr>
            <a:xfrm>
              <a:off x="5882430" y="3867693"/>
              <a:ext cx="56808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AE53E53-1766-4612-46E2-5A18823F6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08" y="769809"/>
            <a:ext cx="2840982" cy="79864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FE4584-9EF6-D99E-709F-E2472D3A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90" y="163204"/>
            <a:ext cx="354818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1" y="341571"/>
            <a:ext cx="2804377" cy="19302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BC48304-0D43-2811-3AA2-B1FFEF6C0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348" y="1189302"/>
            <a:ext cx="2840982" cy="79864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494412E-B43E-5BFB-BD2D-B4E735368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132" y="1746358"/>
            <a:ext cx="600508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BDB77DD-0D90-C106-F5E7-595B7F562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85" y="2090550"/>
            <a:ext cx="8065707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514</Words>
  <Application>Microsoft Office PowerPoint</Application>
  <PresentationFormat>Widescreen</PresentationFormat>
  <Paragraphs>94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SVN-Dancing Script</vt:lpstr>
      <vt:lpstr>Cambria</vt:lpstr>
      <vt:lpstr>字魂36号-正文宋楷</vt:lpstr>
      <vt:lpstr>微软雅黑</vt:lpstr>
      <vt:lpstr>#9Slide07 HoneyCream</vt:lpstr>
      <vt:lpstr>Fredoka One</vt:lpstr>
      <vt:lpstr>M PLUS Rounded 1c</vt:lpstr>
      <vt:lpstr>SVN-Ready</vt:lpstr>
      <vt:lpstr>Calibri</vt:lpstr>
      <vt:lpstr>Arial</vt:lpstr>
      <vt:lpstr>Times New Roman</vt:lpstr>
      <vt:lpstr>#9Slide03 BoosterNextFYBlack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8</cp:revision>
  <dcterms:created xsi:type="dcterms:W3CDTF">2023-01-28T01:58:30Z</dcterms:created>
  <dcterms:modified xsi:type="dcterms:W3CDTF">2026-02-05T07:37:44Z</dcterms:modified>
</cp:coreProperties>
</file>