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56" r:id="rId3"/>
    <p:sldId id="258" r:id="rId4"/>
    <p:sldId id="263" r:id="rId5"/>
    <p:sldId id="259" r:id="rId6"/>
    <p:sldId id="264" r:id="rId7"/>
    <p:sldId id="265" r:id="rId8"/>
    <p:sldId id="266" r:id="rId9"/>
    <p:sldId id="274" r:id="rId10"/>
    <p:sldId id="275" r:id="rId11"/>
    <p:sldId id="267" r:id="rId12"/>
    <p:sldId id="260" r:id="rId13"/>
    <p:sldId id="268" r:id="rId14"/>
    <p:sldId id="269" r:id="rId15"/>
    <p:sldId id="270" r:id="rId16"/>
    <p:sldId id="271" r:id="rId17"/>
    <p:sldId id="261" r:id="rId18"/>
    <p:sldId id="272" r:id="rId19"/>
    <p:sldId id="26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F8FB"/>
    <a:srgbClr val="EF8873"/>
    <a:srgbClr val="F8B944"/>
    <a:srgbClr val="327FC2"/>
    <a:srgbClr val="95B1DD"/>
    <a:srgbClr val="4696D0"/>
    <a:srgbClr val="F5E182"/>
    <a:srgbClr val="FFF2C4"/>
    <a:srgbClr val="DE49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30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1200" y="-10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D61A2B-C561-420E-81FD-ADA381C4CBE7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23D637-307C-47A4-9A0A-20DD157AC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05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Vận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:</a:t>
            </a:r>
          </a:p>
          <a:p>
            <a:r>
              <a:rPr lang="en-US" dirty="0"/>
              <a:t>Hai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kề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má</a:t>
            </a:r>
            <a:r>
              <a:rPr lang="en-US" dirty="0"/>
              <a:t> –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ngủ</a:t>
            </a:r>
            <a:r>
              <a:rPr lang="en-US" dirty="0"/>
              <a:t> </a:t>
            </a:r>
            <a:r>
              <a:rPr lang="en-US" dirty="0" err="1"/>
              <a:t>dậy</a:t>
            </a:r>
            <a:endParaRPr lang="en-US" dirty="0"/>
          </a:p>
          <a:p>
            <a:r>
              <a:rPr lang="en-US" dirty="0"/>
              <a:t>Hai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xoa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4 </a:t>
            </a:r>
            <a:r>
              <a:rPr lang="en-US" dirty="0" err="1"/>
              <a:t>lần</a:t>
            </a:r>
            <a:r>
              <a:rPr lang="en-US" dirty="0"/>
              <a:t> – </a:t>
            </a:r>
            <a:r>
              <a:rPr lang="en-US" dirty="0" err="1"/>
              <a:t>rửa</a:t>
            </a:r>
            <a:r>
              <a:rPr lang="en-US" dirty="0"/>
              <a:t> </a:t>
            </a:r>
            <a:r>
              <a:rPr lang="en-US" dirty="0" err="1"/>
              <a:t>mặt</a:t>
            </a:r>
            <a:endParaRPr lang="en-US" dirty="0"/>
          </a:p>
          <a:p>
            <a:r>
              <a:rPr lang="en-US" dirty="0" err="1"/>
              <a:t>Xoay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miệng</a:t>
            </a:r>
            <a:r>
              <a:rPr lang="en-US" dirty="0"/>
              <a:t> – </a:t>
            </a:r>
            <a:r>
              <a:rPr lang="en-US" dirty="0" err="1"/>
              <a:t>đánh</a:t>
            </a:r>
            <a:r>
              <a:rPr lang="en-US" dirty="0"/>
              <a:t> rang</a:t>
            </a:r>
          </a:p>
          <a:p>
            <a:r>
              <a:rPr lang="en-US" dirty="0"/>
              <a:t>Tay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– </a:t>
            </a:r>
            <a:r>
              <a:rPr lang="en-US" dirty="0" err="1"/>
              <a:t>chải</a:t>
            </a:r>
            <a:r>
              <a:rPr lang="en-US" dirty="0"/>
              <a:t> </a:t>
            </a:r>
            <a:r>
              <a:rPr lang="en-US" dirty="0" err="1"/>
              <a:t>đầu</a:t>
            </a:r>
            <a:endParaRPr lang="en-US" dirty="0"/>
          </a:p>
          <a:p>
            <a:r>
              <a:rPr lang="en-US" dirty="0" err="1"/>
              <a:t>Xoay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– soi </a:t>
            </a:r>
            <a:r>
              <a:rPr lang="en-US" dirty="0" err="1"/>
              <a:t>gương</a:t>
            </a:r>
            <a:endParaRPr lang="en-US" dirty="0"/>
          </a:p>
          <a:p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nhẹ</a:t>
            </a:r>
            <a:r>
              <a:rPr lang="en-US" dirty="0"/>
              <a:t> -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đường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D637-307C-47A4-9A0A-20DD157AC1C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198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B64BB-49E7-4F03-221B-CEEA68B2EF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42A609-8642-6BFD-C26C-B3AA8D157F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30E18-207E-32AE-EA81-733944F17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EADBE-C2F4-47EF-83AE-E6096824D34E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D8C22-5211-A997-ACB4-29F1FF70B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B04D0A-4D4B-73BF-5280-993FDC02B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7" descr="背景图案&#10;&#10;描述已自动生成">
            <a:extLst>
              <a:ext uri="{FF2B5EF4-FFF2-40B4-BE49-F238E27FC236}">
                <a16:creationId xmlns:a16="http://schemas.microsoft.com/office/drawing/2014/main" id="{DD89430E-78E8-B94F-2455-EF14BA3063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25"/>
            <a:ext cx="12192000" cy="6856549"/>
          </a:xfrm>
          <a:prstGeom prst="rect">
            <a:avLst/>
          </a:prstGeom>
        </p:spPr>
      </p:pic>
      <p:pic>
        <p:nvPicPr>
          <p:cNvPr id="8" name="图片 12" descr="形状&#10;&#10;描述已自动生成">
            <a:extLst>
              <a:ext uri="{FF2B5EF4-FFF2-40B4-BE49-F238E27FC236}">
                <a16:creationId xmlns:a16="http://schemas.microsoft.com/office/drawing/2014/main" id="{AD4C4B12-FE2A-CF6B-9D41-C44A8F257F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286" r="9286" b="3059"/>
          <a:stretch/>
        </p:blipFill>
        <p:spPr>
          <a:xfrm>
            <a:off x="638629" y="239484"/>
            <a:ext cx="10914742" cy="6379030"/>
          </a:xfrm>
          <a:prstGeom prst="rect">
            <a:avLst/>
          </a:prstGeom>
        </p:spPr>
      </p:pic>
      <p:pic>
        <p:nvPicPr>
          <p:cNvPr id="9" name="图片 10" descr="图片包含 游戏机, 鸟&#10;&#10;描述已自动生成">
            <a:extLst>
              <a:ext uri="{FF2B5EF4-FFF2-40B4-BE49-F238E27FC236}">
                <a16:creationId xmlns:a16="http://schemas.microsoft.com/office/drawing/2014/main" id="{9D6AE4AE-B451-616B-62E9-3F6BE960EF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1167"/>
          <a:stretch/>
        </p:blipFill>
        <p:spPr>
          <a:xfrm>
            <a:off x="0" y="4194629"/>
            <a:ext cx="12192000" cy="2662645"/>
          </a:xfrm>
          <a:prstGeom prst="rect">
            <a:avLst/>
          </a:prstGeom>
        </p:spPr>
      </p:pic>
      <p:pic>
        <p:nvPicPr>
          <p:cNvPr id="10" name="图片 14" descr="卡通人物&#10;&#10;中度可信度描述已自动生成">
            <a:extLst>
              <a:ext uri="{FF2B5EF4-FFF2-40B4-BE49-F238E27FC236}">
                <a16:creationId xmlns:a16="http://schemas.microsoft.com/office/drawing/2014/main" id="{53851634-B123-AEB2-89C1-685E4B5CA9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20946" r="85714" b="16718"/>
          <a:stretch/>
        </p:blipFill>
        <p:spPr>
          <a:xfrm>
            <a:off x="1" y="718819"/>
            <a:ext cx="1741714" cy="4274095"/>
          </a:xfrm>
          <a:prstGeom prst="rect">
            <a:avLst/>
          </a:prstGeom>
        </p:spPr>
      </p:pic>
      <p:pic>
        <p:nvPicPr>
          <p:cNvPr id="11" name="图片 15" descr="卡通人物&#10;&#10;中度可信度描述已自动生成">
            <a:extLst>
              <a:ext uri="{FF2B5EF4-FFF2-40B4-BE49-F238E27FC236}">
                <a16:creationId xmlns:a16="http://schemas.microsoft.com/office/drawing/2014/main" id="{C99A01DD-727A-909D-C4C1-DEB6AF5DBB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81786" t="24979" b="34801"/>
          <a:stretch/>
        </p:blipFill>
        <p:spPr>
          <a:xfrm>
            <a:off x="9971314" y="1477008"/>
            <a:ext cx="2220686" cy="2757715"/>
          </a:xfrm>
          <a:prstGeom prst="rect">
            <a:avLst/>
          </a:prstGeom>
        </p:spPr>
      </p:pic>
      <p:pic>
        <p:nvPicPr>
          <p:cNvPr id="12" name="图片 38" descr="卡通人物&#10;&#10;中度可信度描述已自动生成">
            <a:extLst>
              <a:ext uri="{FF2B5EF4-FFF2-40B4-BE49-F238E27FC236}">
                <a16:creationId xmlns:a16="http://schemas.microsoft.com/office/drawing/2014/main" id="{776F3404-E07E-D9C8-2718-F416001B3B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8690" t="70280" r="33929" b="1813"/>
          <a:stretch/>
        </p:blipFill>
        <p:spPr>
          <a:xfrm>
            <a:off x="3526971" y="4397830"/>
            <a:ext cx="5138058" cy="2460170"/>
          </a:xfrm>
          <a:custGeom>
            <a:avLst/>
            <a:gdLst>
              <a:gd name="connsiteX0" fmla="*/ 0 w 5138058"/>
              <a:gd name="connsiteY0" fmla="*/ 0 h 2460170"/>
              <a:gd name="connsiteX1" fmla="*/ 5138058 w 5138058"/>
              <a:gd name="connsiteY1" fmla="*/ 0 h 2460170"/>
              <a:gd name="connsiteX2" fmla="*/ 5138058 w 5138058"/>
              <a:gd name="connsiteY2" fmla="*/ 2460170 h 2460170"/>
              <a:gd name="connsiteX3" fmla="*/ 0 w 5138058"/>
              <a:gd name="connsiteY3" fmla="*/ 2460170 h 246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38058" h="2460170">
                <a:moveTo>
                  <a:pt x="0" y="0"/>
                </a:moveTo>
                <a:lnTo>
                  <a:pt x="5138058" y="0"/>
                </a:lnTo>
                <a:lnTo>
                  <a:pt x="5138058" y="2460170"/>
                </a:lnTo>
                <a:lnTo>
                  <a:pt x="0" y="2460170"/>
                </a:lnTo>
                <a:close/>
              </a:path>
            </a:pathLst>
          </a:custGeom>
        </p:spPr>
      </p:pic>
      <p:pic>
        <p:nvPicPr>
          <p:cNvPr id="17" name="图片 30" descr="卡通人物&#10;&#10;低可信度描述已自动生成">
            <a:extLst>
              <a:ext uri="{FF2B5EF4-FFF2-40B4-BE49-F238E27FC236}">
                <a16:creationId xmlns:a16="http://schemas.microsoft.com/office/drawing/2014/main" id="{A18D526D-059B-B603-80F3-94B6A3FD453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85655" y="681209"/>
            <a:ext cx="1053826" cy="1053826"/>
          </a:xfrm>
          <a:prstGeom prst="rect">
            <a:avLst/>
          </a:prstGeom>
        </p:spPr>
      </p:pic>
      <p:pic>
        <p:nvPicPr>
          <p:cNvPr id="18" name="图片 34" descr="图片包含 游戏机&#10;&#10;描述已自动生成">
            <a:extLst>
              <a:ext uri="{FF2B5EF4-FFF2-40B4-BE49-F238E27FC236}">
                <a16:creationId xmlns:a16="http://schemas.microsoft.com/office/drawing/2014/main" id="{6966B93C-0608-F804-2AAD-A2AD24380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11147" t="5967" r="11147" b="54034"/>
          <a:stretch/>
        </p:blipFill>
        <p:spPr>
          <a:xfrm flipV="1">
            <a:off x="3823799" y="1092214"/>
            <a:ext cx="3541484" cy="1822927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91F65CEA-6220-025A-C1CD-B9A3CAF2B23C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82B14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82B140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349688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4AE5F-456F-AE08-20D4-833F76643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C2172A-B2D2-BA84-B284-D4C2D13F15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F9FF5-1281-2138-60FE-5B9680B7D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EADBE-C2F4-47EF-83AE-E6096824D34E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3530E-D89F-0AE2-D05E-36FC8F265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6C582-BD55-C525-E115-FF767CF14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142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CACC63-0077-0671-FA81-2EAB30BCB2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40B4D-4EF3-C138-B7BD-A0415752C6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B3D64-5A73-A400-80C4-4C0B3A0BA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EADBE-C2F4-47EF-83AE-E6096824D34E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3B861A-423B-5CAA-2CBC-5DFB1EE64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902D3-D8A6-DE3D-14B4-F63F58C15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981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6489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82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EC707-06E1-DCD9-841A-591754012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DCA12-7BF5-B206-60D6-2D4B23C3F1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ED1A1-8059-C289-6181-4ACBBBEDC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EADBE-C2F4-47EF-83AE-E6096824D34E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0AB081-452D-2B52-6E4A-2C574AB94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E0F98B-9945-4C0C-F7DE-7E0DB90D2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21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A3DA5-D25C-BF45-8844-E435A18DF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3E11E1-4B5F-1E2C-58B1-1D60F6899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CF155-27F0-2EF8-3C6E-4D4F178A4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EADBE-C2F4-47EF-83AE-E6096824D34E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F90AC3-D992-2DE4-0B68-3942D0A4D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95AE1-7BFA-1E01-7459-FEFF8D55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614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2C2B2-704C-AD6C-2F68-8ACB9F47A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2A3D4-5056-4A0D-4D53-DC3825FCAD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1D5710-3EAE-4623-46F2-B7498A657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15C629-2B4B-987A-D453-816CDDAA8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EADBE-C2F4-47EF-83AE-E6096824D34E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F52457-46C7-C48C-DA22-6D586EF04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31B870-6805-EE48-E4C0-45E02C788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324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CC995-BE10-E820-430A-2A5588017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5C29E6-4E1E-903C-9AC9-24F238CEA1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ADBD5E-306A-5375-C67E-887BA17698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8792BA-6FD7-E15D-099E-373FC04281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96A349-EE8E-8B86-FDCF-506AE2D6FE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6380F2-B4A5-3F1F-56DD-9C1E0C24D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EADBE-C2F4-47EF-83AE-E6096824D34E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57DE61-E1BD-EF9D-022D-ED7537C5E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954803-AADE-7EA8-0345-973213DE2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363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D01C5-E59D-9CF4-CCAB-FC9CD17EE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F800DD-8AF0-A48B-B621-CDD5041F2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EADBE-C2F4-47EF-83AE-E6096824D34E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8D4605-6120-6015-1DEE-D130AC6ED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113811-15E7-19D5-5CB8-4F4DE72A7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9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70912E-1D6C-8A87-1A1D-4BC860627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EADBE-C2F4-47EF-83AE-E6096824D34E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06A691-08B9-379A-55A3-1ECD66A1E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5175D3-E9A5-1D5B-7754-DB0BA755F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11" descr="电脑屏幕的照片&#10;&#10;中度可信度描述已自动生成">
            <a:extLst>
              <a:ext uri="{FF2B5EF4-FFF2-40B4-BE49-F238E27FC236}">
                <a16:creationId xmlns:a16="http://schemas.microsoft.com/office/drawing/2014/main" id="{C7E70CEF-14CE-B66A-3E50-C7C52CA480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571" y="-37856"/>
            <a:ext cx="12046858" cy="693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211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F2D4E-FC04-AD3B-CA62-6EDEE95B3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5F8BE-760C-3C9C-D368-80EFF3EFC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036465-EE34-03A0-F98D-5436D25C5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7C5854-7A0D-4A4E-1289-86099F169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EADBE-C2F4-47EF-83AE-E6096824D34E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358B2B-7A2B-7DE9-985B-FA81D7F39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93772-2312-3BEB-E7E5-1444DC9D3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469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2C46F-5FA6-BDAD-47E4-0342AFF79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A5AC03-FD41-65BC-E5C2-BFECE43142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6A44E7-2E20-2794-9907-E510486D4F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24BF37-644B-38A8-B7BA-DFB8FE23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EADBE-C2F4-47EF-83AE-E6096824D34E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E24061-71EE-7D84-FD69-221E493A1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7FD7EC-3B4F-1B91-04D9-BB2539D15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431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E8F36F-90A0-1AA9-8009-58D09B9F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5A6338-F8E6-32BD-13C5-DDE111E95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3E37A-102C-2663-FB18-D02C048CBD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EADBE-C2F4-47EF-83AE-E6096824D34E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B0D37D-02E0-ED6A-2834-8882DF8604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3E1851-EC7F-583E-6599-9602DD73C8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7" descr="背景图案&#10;&#10;描述已自动生成">
            <a:extLst>
              <a:ext uri="{FF2B5EF4-FFF2-40B4-BE49-F238E27FC236}">
                <a16:creationId xmlns:a16="http://schemas.microsoft.com/office/drawing/2014/main" id="{C9B11397-9309-8F38-40A0-7039B9CEEED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725"/>
            <a:ext cx="12192000" cy="6856549"/>
          </a:xfrm>
          <a:prstGeom prst="rect">
            <a:avLst/>
          </a:prstGeom>
        </p:spPr>
      </p:pic>
      <p:pic>
        <p:nvPicPr>
          <p:cNvPr id="8" name="图片 14" descr="卡通人物&#10;&#10;中度可信度描述已自动生成">
            <a:extLst>
              <a:ext uri="{FF2B5EF4-FFF2-40B4-BE49-F238E27FC236}">
                <a16:creationId xmlns:a16="http://schemas.microsoft.com/office/drawing/2014/main" id="{0B72AE8D-0525-5784-C634-A571201DF1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20946" r="85714" b="61384"/>
          <a:stretch/>
        </p:blipFill>
        <p:spPr>
          <a:xfrm>
            <a:off x="1" y="718819"/>
            <a:ext cx="1741714" cy="1211581"/>
          </a:xfrm>
          <a:prstGeom prst="rect">
            <a:avLst/>
          </a:prstGeom>
        </p:spPr>
      </p:pic>
      <p:pic>
        <p:nvPicPr>
          <p:cNvPr id="9" name="图片 15" descr="卡通人物&#10;&#10;中度可信度描述已自动生成">
            <a:extLst>
              <a:ext uri="{FF2B5EF4-FFF2-40B4-BE49-F238E27FC236}">
                <a16:creationId xmlns:a16="http://schemas.microsoft.com/office/drawing/2014/main" id="{FEF5F1B4-EDC2-7A62-0B23-20311986D1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81786" t="24979" b="34801"/>
          <a:stretch/>
        </p:blipFill>
        <p:spPr>
          <a:xfrm>
            <a:off x="9971314" y="1477008"/>
            <a:ext cx="2220686" cy="2757715"/>
          </a:xfrm>
          <a:prstGeom prst="rect">
            <a:avLst/>
          </a:prstGeom>
        </p:spPr>
      </p:pic>
      <p:pic>
        <p:nvPicPr>
          <p:cNvPr id="11" name="图片 10" descr="图片包含 游戏机, 鸟&#10;&#10;描述已自动生成">
            <a:extLst>
              <a:ext uri="{FF2B5EF4-FFF2-40B4-BE49-F238E27FC236}">
                <a16:creationId xmlns:a16="http://schemas.microsoft.com/office/drawing/2014/main" id="{5FEDEEB0-2794-97EA-8041-471D0A037E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t="61167"/>
          <a:stretch/>
        </p:blipFill>
        <p:spPr>
          <a:xfrm>
            <a:off x="0" y="4194629"/>
            <a:ext cx="12192000" cy="266264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17517FCD-4903-5E50-42F9-225D850B568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DFA9992-9E1C-BA77-6EEB-3F676BC52D9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92E189C-9D50-105D-9002-051534CD4A0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8F753418-854B-3F01-3343-55922586CBE8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8" name="Picture 10">
            <a:extLst>
              <a:ext uri="{FF2B5EF4-FFF2-40B4-BE49-F238E27FC236}">
                <a16:creationId xmlns:a16="http://schemas.microsoft.com/office/drawing/2014/main" id="{9DB13AFC-5698-8298-4C5D-07A5BD257205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5F2ECE12-3ECC-4FA9-047F-55990ED3823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D1C8E6D8-0FF7-8FCC-A9B5-755BBBDDEA98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BB12CBC-2FE5-64AF-7971-3419DA38A63E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FC12167-65F2-1884-3617-F128A4F1EFC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4F3A8C94-ED3B-4A26-44A7-144B2958A6FE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82B14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82B140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39628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2467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8D7C4A9-E750-69D8-D418-11E879C98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0200" y="1084297"/>
            <a:ext cx="3511600" cy="7803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9FD942-D6D0-16F0-33C9-83B476B6F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1775" y="1859144"/>
            <a:ext cx="4828450" cy="31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80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BD07F3-A4DE-2575-B556-CE991461A14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402" y="1819157"/>
            <a:ext cx="4397187" cy="439718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14F41AF-26CC-75C3-BEA8-63E34A0F4B69}"/>
              </a:ext>
            </a:extLst>
          </p:cNvPr>
          <p:cNvGrpSpPr/>
          <p:nvPr/>
        </p:nvGrpSpPr>
        <p:grpSpPr>
          <a:xfrm>
            <a:off x="424434" y="90292"/>
            <a:ext cx="7007724" cy="7007724"/>
            <a:chOff x="424434" y="90292"/>
            <a:chExt cx="7007724" cy="7007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ACDCE4F-F553-C341-0F63-B69FE4F35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flipH="1">
              <a:off x="424434" y="90292"/>
              <a:ext cx="7007724" cy="7007724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8EF8769-8F06-7728-93FB-0D419D0CC0CB}"/>
                </a:ext>
              </a:extLst>
            </p:cNvPr>
            <p:cNvSpPr txBox="1"/>
            <p:nvPr/>
          </p:nvSpPr>
          <p:spPr>
            <a:xfrm>
              <a:off x="1627856" y="1905506"/>
              <a:ext cx="4964332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biện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pháp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chăm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sóc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khỏe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uống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luyện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…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bức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tường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cơ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632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3">
            <a:extLst>
              <a:ext uri="{FF2B5EF4-FFF2-40B4-BE49-F238E27FC236}">
                <a16:creationId xmlns:a16="http://schemas.microsoft.com/office/drawing/2014/main" id="{85462947-8AEB-96F5-6428-40EDB016DF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68" t="12179" r="10949" b="22643"/>
          <a:stretch/>
        </p:blipFill>
        <p:spPr>
          <a:xfrm>
            <a:off x="4128470" y="361093"/>
            <a:ext cx="8555900" cy="6135814"/>
          </a:xfrm>
          <a:prstGeom prst="rect">
            <a:avLst/>
          </a:prstGeom>
        </p:spPr>
      </p:pic>
      <p:pic>
        <p:nvPicPr>
          <p:cNvPr id="7" name="图片 11" descr="卡通人物&#10;&#10;中度可信度描述已自动生成">
            <a:extLst>
              <a:ext uri="{FF2B5EF4-FFF2-40B4-BE49-F238E27FC236}">
                <a16:creationId xmlns:a16="http://schemas.microsoft.com/office/drawing/2014/main" id="{0453AAA3-B18F-8C3A-AD93-A97AF9AC8F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62" r="12311"/>
          <a:stretch/>
        </p:blipFill>
        <p:spPr>
          <a:xfrm>
            <a:off x="1111683" y="1735770"/>
            <a:ext cx="3464832" cy="53118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DB97C4-49C2-25C0-2113-B3BC3B7A1D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9840" y="2098327"/>
            <a:ext cx="1548518" cy="186553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2B6E76E-052A-68F4-28C7-6656A8237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0680" y="1904868"/>
            <a:ext cx="8559526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8324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4A103F5-1E06-97FE-30E7-1BFF8A3F3C78}"/>
              </a:ext>
            </a:extLst>
          </p:cNvPr>
          <p:cNvGrpSpPr/>
          <p:nvPr/>
        </p:nvGrpSpPr>
        <p:grpSpPr>
          <a:xfrm>
            <a:off x="1389949" y="-711036"/>
            <a:ext cx="9200078" cy="8280071"/>
            <a:chOff x="294796" y="-997442"/>
            <a:chExt cx="9200078" cy="8280071"/>
          </a:xfrm>
        </p:grpSpPr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FD871BF-FE05-CDFC-676D-09552D254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294796" y="-997442"/>
              <a:ext cx="9200078" cy="8280071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580E73F-CE6F-22EF-CF57-CE15A1C75C98}"/>
                </a:ext>
              </a:extLst>
            </p:cNvPr>
            <p:cNvSpPr txBox="1"/>
            <p:nvPr/>
          </p:nvSpPr>
          <p:spPr>
            <a:xfrm>
              <a:off x="2138604" y="1795026"/>
              <a:ext cx="5725112" cy="4031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Tx/>
                <a:buChar char="-"/>
              </a:pP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Bữa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hôm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nay ở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món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457200" indent="-457200">
                <a:buFontTx/>
                <a:buChar char="-"/>
              </a:pP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món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457200" indent="-457200">
                <a:buFontTx/>
                <a:buChar char="-"/>
              </a:pP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món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lắm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457200" indent="-457200">
                <a:buFontTx/>
                <a:buChar char="-"/>
              </a:pP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hết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suất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36541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1FCFA68-BF83-15D8-54C8-513A3ACF0A08}"/>
              </a:ext>
            </a:extLst>
          </p:cNvPr>
          <p:cNvGrpSpPr/>
          <p:nvPr/>
        </p:nvGrpSpPr>
        <p:grpSpPr>
          <a:xfrm>
            <a:off x="1789579" y="1870340"/>
            <a:ext cx="9258300" cy="2100402"/>
            <a:chOff x="1789579" y="1870340"/>
            <a:chExt cx="9258300" cy="210040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580E73F-CE6F-22EF-CF57-CE15A1C75C98}"/>
                </a:ext>
              </a:extLst>
            </p:cNvPr>
            <p:cNvSpPr txBox="1"/>
            <p:nvPr/>
          </p:nvSpPr>
          <p:spPr>
            <a:xfrm>
              <a:off x="2026023" y="2124635"/>
              <a:ext cx="878541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thói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quen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uống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ngủ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thói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quen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huy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đổi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" name="可选流程 12">
              <a:extLst>
                <a:ext uri="{FF2B5EF4-FFF2-40B4-BE49-F238E27FC236}">
                  <a16:creationId xmlns:a16="http://schemas.microsoft.com/office/drawing/2014/main" id="{B65920C3-B508-99F4-684D-20D6C9D4A87A}"/>
                </a:ext>
              </a:extLst>
            </p:cNvPr>
            <p:cNvSpPr/>
            <p:nvPr/>
          </p:nvSpPr>
          <p:spPr>
            <a:xfrm>
              <a:off x="1789579" y="1870340"/>
              <a:ext cx="9258300" cy="2100402"/>
            </a:xfrm>
            <a:prstGeom prst="flowChartAlternateProcess">
              <a:avLst/>
            </a:prstGeom>
            <a:noFill/>
            <a:ln w="50800">
              <a:solidFill>
                <a:srgbClr val="94D4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BB3BB2A2-24B7-C919-0465-BF50431213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702068" y="3017497"/>
            <a:ext cx="3840503" cy="384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97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1734771-F174-3D44-9415-FEC040BA8B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/>
        </p:blipFill>
        <p:spPr>
          <a:xfrm>
            <a:off x="7238674" y="2972854"/>
            <a:ext cx="3429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5C1F22-4F77-D9CF-F159-62622FFC1D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>
          <a:xfrm>
            <a:off x="4689844" y="3127187"/>
            <a:ext cx="3429000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BF6841-B6A7-D17E-C84F-BC68E774EB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8" t="47567" r="4162" b="2433"/>
          <a:stretch/>
        </p:blipFill>
        <p:spPr>
          <a:xfrm>
            <a:off x="1554568" y="2756770"/>
            <a:ext cx="3429000" cy="3429000"/>
          </a:xfrm>
          <a:prstGeom prst="rect">
            <a:avLst/>
          </a:prstGeom>
        </p:spPr>
      </p:pic>
      <p:pic>
        <p:nvPicPr>
          <p:cNvPr id="11" name="The morning routines song _ Daily routines">
            <a:hlinkClick r:id="" action="ppaction://media"/>
            <a:extLst>
              <a:ext uri="{FF2B5EF4-FFF2-40B4-BE49-F238E27FC236}">
                <a16:creationId xmlns:a16="http://schemas.microsoft.com/office/drawing/2014/main" id="{6EFAD5B3-EEA0-AA28-3B26-67AAD1B0D9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95665" y="792199"/>
            <a:ext cx="487363" cy="4873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F527B86-7E84-ECE7-635D-82C57BF14B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1358" y="1399950"/>
            <a:ext cx="8559526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3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649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2D4C007-0A21-578D-DB3C-D02CAC00808B}"/>
              </a:ext>
            </a:extLst>
          </p:cNvPr>
          <p:cNvGrpSpPr/>
          <p:nvPr/>
        </p:nvGrpSpPr>
        <p:grpSpPr>
          <a:xfrm>
            <a:off x="1737644" y="1578819"/>
            <a:ext cx="8716712" cy="4635026"/>
            <a:chOff x="1737644" y="1578819"/>
            <a:chExt cx="8716712" cy="4635026"/>
          </a:xfrm>
        </p:grpSpPr>
        <p:pic>
          <p:nvPicPr>
            <p:cNvPr id="7" name="图片 26">
              <a:extLst>
                <a:ext uri="{FF2B5EF4-FFF2-40B4-BE49-F238E27FC236}">
                  <a16:creationId xmlns:a16="http://schemas.microsoft.com/office/drawing/2014/main" id="{9BD02F9D-B475-57AC-F677-6966E1CBB8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8713" b="18713"/>
            <a:stretch/>
          </p:blipFill>
          <p:spPr>
            <a:xfrm>
              <a:off x="1737644" y="1578819"/>
              <a:ext cx="8716712" cy="4635026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EDBB654-2F0A-00DB-08FD-1E3C0A8E71EB}"/>
                </a:ext>
              </a:extLst>
            </p:cNvPr>
            <p:cNvSpPr txBox="1"/>
            <p:nvPr/>
          </p:nvSpPr>
          <p:spPr>
            <a:xfrm>
              <a:off x="2733874" y="2793000"/>
              <a:ext cx="672425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vi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khuẩn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vi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rút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thâm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nhập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cơ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gây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bệnh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ta.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vậy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biện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pháp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khỏe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BF781F5-CDE3-1FB8-45C6-94AF06A00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855" y="764143"/>
            <a:ext cx="4060288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062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6" descr="卡通人物&#10;&#10;中度可信度描述已自动生成">
            <a:extLst>
              <a:ext uri="{FF2B5EF4-FFF2-40B4-BE49-F238E27FC236}">
                <a16:creationId xmlns:a16="http://schemas.microsoft.com/office/drawing/2014/main" id="{E3759024-B95E-123A-ACF5-8519029032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448" b="20033"/>
          <a:stretch>
            <a:fillRect/>
          </a:stretch>
        </p:blipFill>
        <p:spPr>
          <a:xfrm>
            <a:off x="1378857" y="0"/>
            <a:ext cx="9434286" cy="6858000"/>
          </a:xfrm>
          <a:custGeom>
            <a:avLst/>
            <a:gdLst>
              <a:gd name="connsiteX0" fmla="*/ 0 w 9434286"/>
              <a:gd name="connsiteY0" fmla="*/ 0 h 6858000"/>
              <a:gd name="connsiteX1" fmla="*/ 9434286 w 9434286"/>
              <a:gd name="connsiteY1" fmla="*/ 0 h 6858000"/>
              <a:gd name="connsiteX2" fmla="*/ 9434286 w 9434286"/>
              <a:gd name="connsiteY2" fmla="*/ 6858000 h 6858000"/>
              <a:gd name="connsiteX3" fmla="*/ 0 w 9434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34286" h="6858000">
                <a:moveTo>
                  <a:pt x="0" y="0"/>
                </a:moveTo>
                <a:lnTo>
                  <a:pt x="9434286" y="0"/>
                </a:lnTo>
                <a:lnTo>
                  <a:pt x="943428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745A64-0D76-2B66-43F6-2B5EA9A73343}"/>
              </a:ext>
            </a:extLst>
          </p:cNvPr>
          <p:cNvSpPr txBox="1"/>
          <p:nvPr/>
        </p:nvSpPr>
        <p:spPr>
          <a:xfrm>
            <a:off x="2762211" y="4077586"/>
            <a:ext cx="63286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hằng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0DA63CE-8E2E-6CCB-8FDC-71C3ACB12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546" y="2877264"/>
            <a:ext cx="7888908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105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9">
            <a:extLst>
              <a:ext uri="{FF2B5EF4-FFF2-40B4-BE49-F238E27FC236}">
                <a16:creationId xmlns:a16="http://schemas.microsoft.com/office/drawing/2014/main" id="{480FB8D5-C0E4-5B58-E587-449C43CADAE4}"/>
              </a:ext>
            </a:extLst>
          </p:cNvPr>
          <p:cNvGrpSpPr/>
          <p:nvPr/>
        </p:nvGrpSpPr>
        <p:grpSpPr>
          <a:xfrm>
            <a:off x="3166815" y="944125"/>
            <a:ext cx="6597014" cy="1753021"/>
            <a:chOff x="3142072" y="678311"/>
            <a:chExt cx="6597014" cy="1753021"/>
          </a:xfrm>
        </p:grpSpPr>
        <p:pic>
          <p:nvPicPr>
            <p:cNvPr id="9" name="图片 10">
              <a:extLst>
                <a:ext uri="{FF2B5EF4-FFF2-40B4-BE49-F238E27FC236}">
                  <a16:creationId xmlns:a16="http://schemas.microsoft.com/office/drawing/2014/main" id="{2C714187-B031-7DF5-A27A-75F4E9E13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 flipH="1">
              <a:off x="3165232" y="1422241"/>
              <a:ext cx="6573854" cy="10090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图片 17">
              <a:extLst>
                <a:ext uri="{FF2B5EF4-FFF2-40B4-BE49-F238E27FC236}">
                  <a16:creationId xmlns:a16="http://schemas.microsoft.com/office/drawing/2014/main" id="{27B3CFA5-AAD3-63CA-1B14-558663895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468" r="8468"/>
            <a:stretch/>
          </p:blipFill>
          <p:spPr>
            <a:xfrm flipH="1">
              <a:off x="3142072" y="678311"/>
              <a:ext cx="909723" cy="1095214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EBFC6C7-BDB8-B8C2-3EAE-2019D9AD1DE7}"/>
              </a:ext>
            </a:extLst>
          </p:cNvPr>
          <p:cNvGrpSpPr/>
          <p:nvPr/>
        </p:nvGrpSpPr>
        <p:grpSpPr>
          <a:xfrm>
            <a:off x="1512964" y="1885002"/>
            <a:ext cx="4388105" cy="4388105"/>
            <a:chOff x="1512964" y="1885002"/>
            <a:chExt cx="4388105" cy="4388105"/>
          </a:xfrm>
        </p:grpSpPr>
        <p:pic>
          <p:nvPicPr>
            <p:cNvPr id="6" name="图片 18">
              <a:extLst>
                <a:ext uri="{FF2B5EF4-FFF2-40B4-BE49-F238E27FC236}">
                  <a16:creationId xmlns:a16="http://schemas.microsoft.com/office/drawing/2014/main" id="{F3EC5CB8-CA2F-5DCC-955B-98C98A69F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512964" y="1885002"/>
              <a:ext cx="4388105" cy="438810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D894584-1D79-731D-BF1A-383FE45A869F}"/>
                </a:ext>
              </a:extLst>
            </p:cNvPr>
            <p:cNvSpPr txBox="1"/>
            <p:nvPr/>
          </p:nvSpPr>
          <p:spPr>
            <a:xfrm>
              <a:off x="2017606" y="3429000"/>
              <a:ext cx="339436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chăm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sóc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khỏe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hằng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6D4BE8C-2096-0915-FA45-FF6BA82BA690}"/>
              </a:ext>
            </a:extLst>
          </p:cNvPr>
          <p:cNvGrpSpPr/>
          <p:nvPr/>
        </p:nvGrpSpPr>
        <p:grpSpPr>
          <a:xfrm rot="21157825">
            <a:off x="6680342" y="1766364"/>
            <a:ext cx="4576870" cy="4576870"/>
            <a:chOff x="6673052" y="1947107"/>
            <a:chExt cx="4576870" cy="4576870"/>
          </a:xfrm>
        </p:grpSpPr>
        <p:pic>
          <p:nvPicPr>
            <p:cNvPr id="7" name="图片 19">
              <a:extLst>
                <a:ext uri="{FF2B5EF4-FFF2-40B4-BE49-F238E27FC236}">
                  <a16:creationId xmlns:a16="http://schemas.microsoft.com/office/drawing/2014/main" id="{3E5B2783-5396-FF29-314B-B2F5B0A4D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476727">
              <a:off x="6673052" y="1947107"/>
              <a:ext cx="4576870" cy="457687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894050A-662F-A197-B70C-B00AA7F54F07}"/>
                </a:ext>
              </a:extLst>
            </p:cNvPr>
            <p:cNvSpPr txBox="1"/>
            <p:nvPr/>
          </p:nvSpPr>
          <p:spPr>
            <a:xfrm rot="521756">
              <a:off x="7264303" y="4053862"/>
              <a:ext cx="339436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695184A-96FE-88BD-C158-4CC8A455F1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4408" y="553680"/>
            <a:ext cx="4243184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10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FCCA449-F72E-FB40-86E3-DE990C964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0200" y="966710"/>
            <a:ext cx="3511600" cy="7803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AAF7A5-0D8C-21AF-1EBF-9D387E63A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509" y="2007161"/>
            <a:ext cx="6882981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29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3">
            <a:extLst>
              <a:ext uri="{FF2B5EF4-FFF2-40B4-BE49-F238E27FC236}">
                <a16:creationId xmlns:a16="http://schemas.microsoft.com/office/drawing/2014/main" id="{85462947-8AEB-96F5-6428-40EDB016DF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68" t="12179" r="10949" b="22643"/>
          <a:stretch/>
        </p:blipFill>
        <p:spPr>
          <a:xfrm>
            <a:off x="4128470" y="361093"/>
            <a:ext cx="8555900" cy="6135814"/>
          </a:xfrm>
          <a:prstGeom prst="rect">
            <a:avLst/>
          </a:prstGeom>
        </p:spPr>
      </p:pic>
      <p:pic>
        <p:nvPicPr>
          <p:cNvPr id="7" name="图片 11" descr="卡通人物&#10;&#10;中度可信度描述已自动生成">
            <a:extLst>
              <a:ext uri="{FF2B5EF4-FFF2-40B4-BE49-F238E27FC236}">
                <a16:creationId xmlns:a16="http://schemas.microsoft.com/office/drawing/2014/main" id="{0453AAA3-B18F-8C3A-AD93-A97AF9AC8F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62" r="12311"/>
          <a:stretch/>
        </p:blipFill>
        <p:spPr>
          <a:xfrm>
            <a:off x="1111683" y="1735770"/>
            <a:ext cx="3464832" cy="53118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DCA57B0-34E4-8F55-78AD-3532C1EDC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9840" y="2113459"/>
            <a:ext cx="1548518" cy="18655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02082DB-F114-C893-B22F-A059F6C02F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8912" y="1511933"/>
            <a:ext cx="4383404" cy="366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321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xercise Song _ ITS Music Kids Songs">
            <a:hlinkClick r:id="" action="ppaction://media"/>
            <a:extLst>
              <a:ext uri="{FF2B5EF4-FFF2-40B4-BE49-F238E27FC236}">
                <a16:creationId xmlns:a16="http://schemas.microsoft.com/office/drawing/2014/main" id="{76A709AA-3AD1-65A7-ADFB-08FD76FE66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86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3">
            <a:extLst>
              <a:ext uri="{FF2B5EF4-FFF2-40B4-BE49-F238E27FC236}">
                <a16:creationId xmlns:a16="http://schemas.microsoft.com/office/drawing/2014/main" id="{85462947-8AEB-96F5-6428-40EDB016DF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68" t="12179" r="10949" b="22643"/>
          <a:stretch/>
        </p:blipFill>
        <p:spPr>
          <a:xfrm>
            <a:off x="4128470" y="361093"/>
            <a:ext cx="8555900" cy="6135814"/>
          </a:xfrm>
          <a:prstGeom prst="rect">
            <a:avLst/>
          </a:prstGeom>
        </p:spPr>
      </p:pic>
      <p:pic>
        <p:nvPicPr>
          <p:cNvPr id="7" name="图片 11" descr="卡通人物&#10;&#10;中度可信度描述已自动生成">
            <a:extLst>
              <a:ext uri="{FF2B5EF4-FFF2-40B4-BE49-F238E27FC236}">
                <a16:creationId xmlns:a16="http://schemas.microsoft.com/office/drawing/2014/main" id="{0453AAA3-B18F-8C3A-AD93-A97AF9AC8F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62" r="12311"/>
          <a:stretch/>
        </p:blipFill>
        <p:spPr>
          <a:xfrm>
            <a:off x="1111683" y="1735770"/>
            <a:ext cx="3464832" cy="53118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F01B707-DB7B-3D76-C63D-C66D5AF27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9840" y="2102827"/>
            <a:ext cx="1548518" cy="186553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0995276-0797-7A8D-E753-3391397C73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4718" y="1612234"/>
            <a:ext cx="4383404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1266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5B9C06-4282-6A58-F5EC-CD06A628F8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7" y="2396645"/>
            <a:ext cx="10258425" cy="300037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374A1CF-FF76-0D5A-25F7-EEA7687DAA3B}"/>
              </a:ext>
            </a:extLst>
          </p:cNvPr>
          <p:cNvGrpSpPr/>
          <p:nvPr/>
        </p:nvGrpSpPr>
        <p:grpSpPr>
          <a:xfrm>
            <a:off x="1406249" y="1057175"/>
            <a:ext cx="9379500" cy="765313"/>
            <a:chOff x="1333501" y="876421"/>
            <a:chExt cx="9379500" cy="76531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8EF8769-8F06-7728-93FB-0D419D0CC0CB}"/>
                </a:ext>
              </a:extLst>
            </p:cNvPr>
            <p:cNvSpPr txBox="1"/>
            <p:nvPr/>
          </p:nvSpPr>
          <p:spPr>
            <a:xfrm>
              <a:off x="1478997" y="966689"/>
              <a:ext cx="92340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chăm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sóc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2" name="可选流程 6">
              <a:extLst>
                <a:ext uri="{FF2B5EF4-FFF2-40B4-BE49-F238E27FC236}">
                  <a16:creationId xmlns:a16="http://schemas.microsoft.com/office/drawing/2014/main" id="{0F32B7A4-BE8F-7C3E-F2B5-2B638D79517B}"/>
                </a:ext>
              </a:extLst>
            </p:cNvPr>
            <p:cNvSpPr/>
            <p:nvPr/>
          </p:nvSpPr>
          <p:spPr>
            <a:xfrm>
              <a:off x="1333501" y="876421"/>
              <a:ext cx="9379500" cy="765313"/>
            </a:xfrm>
            <a:prstGeom prst="flowChartAlternateProcess">
              <a:avLst/>
            </a:prstGeom>
            <a:noFill/>
            <a:ln w="50800">
              <a:solidFill>
                <a:srgbClr val="94D4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7237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AB9ACB8E-B659-9ADF-45A5-F31C73BDADE9}"/>
              </a:ext>
            </a:extLst>
          </p:cNvPr>
          <p:cNvGrpSpPr/>
          <p:nvPr/>
        </p:nvGrpSpPr>
        <p:grpSpPr>
          <a:xfrm>
            <a:off x="999566" y="609659"/>
            <a:ext cx="5289147" cy="1751855"/>
            <a:chOff x="717622" y="354478"/>
            <a:chExt cx="5289147" cy="1751855"/>
          </a:xfrm>
        </p:grpSpPr>
        <p:pic>
          <p:nvPicPr>
            <p:cNvPr id="10" name="图片 7">
              <a:extLst>
                <a:ext uri="{FF2B5EF4-FFF2-40B4-BE49-F238E27FC236}">
                  <a16:creationId xmlns:a16="http://schemas.microsoft.com/office/drawing/2014/main" id="{F216295D-C14B-C447-FAC8-7F8C00A13A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3439" b="33439"/>
            <a:stretch/>
          </p:blipFill>
          <p:spPr>
            <a:xfrm>
              <a:off x="717622" y="354478"/>
              <a:ext cx="5289147" cy="1751855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8EF8769-8F06-7728-93FB-0D419D0CC0CB}"/>
                </a:ext>
              </a:extLst>
            </p:cNvPr>
            <p:cNvSpPr txBox="1"/>
            <p:nvPr/>
          </p:nvSpPr>
          <p:spPr>
            <a:xfrm>
              <a:off x="1478998" y="883920"/>
              <a:ext cx="373929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đề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kháng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BBD07F3-A4DE-2575-B556-CE991461A14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247" y="1230406"/>
            <a:ext cx="4397187" cy="439718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5EEB2C7-2DD5-60CF-87F6-D2D4B03E6D89}"/>
              </a:ext>
            </a:extLst>
          </p:cNvPr>
          <p:cNvGrpSpPr/>
          <p:nvPr/>
        </p:nvGrpSpPr>
        <p:grpSpPr>
          <a:xfrm>
            <a:off x="1333500" y="2279278"/>
            <a:ext cx="5597885" cy="3694802"/>
            <a:chOff x="1322868" y="1932791"/>
            <a:chExt cx="5597885" cy="3694802"/>
          </a:xfrm>
        </p:grpSpPr>
        <p:sp>
          <p:nvSpPr>
            <p:cNvPr id="13" name="可选流程 6">
              <a:extLst>
                <a:ext uri="{FF2B5EF4-FFF2-40B4-BE49-F238E27FC236}">
                  <a16:creationId xmlns:a16="http://schemas.microsoft.com/office/drawing/2014/main" id="{EB433994-5DC5-71BD-EAEA-FDC33C6C4021}"/>
                </a:ext>
              </a:extLst>
            </p:cNvPr>
            <p:cNvSpPr/>
            <p:nvPr/>
          </p:nvSpPr>
          <p:spPr>
            <a:xfrm>
              <a:off x="1322868" y="1932791"/>
              <a:ext cx="5597885" cy="3694802"/>
            </a:xfrm>
            <a:prstGeom prst="flowChartAlternateProcess">
              <a:avLst/>
            </a:prstGeom>
            <a:solidFill>
              <a:srgbClr val="EEF8FB"/>
            </a:solidFill>
            <a:ln w="50800">
              <a:solidFill>
                <a:srgbClr val="94D4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8AE8440-A8B3-3F3F-147F-649DB8E7FA47}"/>
                </a:ext>
              </a:extLst>
            </p:cNvPr>
            <p:cNvSpPr txBox="1"/>
            <p:nvPr/>
          </p:nvSpPr>
          <p:spPr>
            <a:xfrm>
              <a:off x="1478998" y="2029570"/>
              <a:ext cx="5441755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đề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kháng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tấm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chắn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quanh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cơ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ta.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lợi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khỏe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tấm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chắn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chắc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chắn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tăng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chống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chọi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bệnh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cơ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1290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5CD0D439-CE85-C7B2-1101-E0B414D2D2C4}"/>
              </a:ext>
            </a:extLst>
          </p:cNvPr>
          <p:cNvGrpSpPr/>
          <p:nvPr/>
        </p:nvGrpSpPr>
        <p:grpSpPr>
          <a:xfrm>
            <a:off x="1463946" y="615190"/>
            <a:ext cx="9054967" cy="1028995"/>
            <a:chOff x="1463946" y="615190"/>
            <a:chExt cx="9054967" cy="102899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1DC8C98-B4A7-87D7-7648-6EF2094254E6}"/>
                </a:ext>
              </a:extLst>
            </p:cNvPr>
            <p:cNvGrpSpPr/>
            <p:nvPr/>
          </p:nvGrpSpPr>
          <p:grpSpPr>
            <a:xfrm>
              <a:off x="1673086" y="800797"/>
              <a:ext cx="8845827" cy="740424"/>
              <a:chOff x="1478998" y="728272"/>
              <a:chExt cx="8845827" cy="740424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8EF8769-8F06-7728-93FB-0D419D0CC0CB}"/>
                  </a:ext>
                </a:extLst>
              </p:cNvPr>
              <p:cNvSpPr txBox="1"/>
              <p:nvPr/>
            </p:nvSpPr>
            <p:spPr>
              <a:xfrm>
                <a:off x="2089713" y="764776"/>
                <a:ext cx="762439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thế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xây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dựng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chắn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này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  <p:sp>
            <p:nvSpPr>
              <p:cNvPr id="12" name="可选流程 6">
                <a:extLst>
                  <a:ext uri="{FF2B5EF4-FFF2-40B4-BE49-F238E27FC236}">
                    <a16:creationId xmlns:a16="http://schemas.microsoft.com/office/drawing/2014/main" id="{7399353F-EE4E-2D77-B8FF-2B50951D23F9}"/>
                  </a:ext>
                </a:extLst>
              </p:cNvPr>
              <p:cNvSpPr/>
              <p:nvPr/>
            </p:nvSpPr>
            <p:spPr>
              <a:xfrm>
                <a:off x="1478998" y="728272"/>
                <a:ext cx="8845827" cy="740424"/>
              </a:xfrm>
              <a:prstGeom prst="flowChartAlternateProcess">
                <a:avLst/>
              </a:prstGeom>
              <a:noFill/>
              <a:ln w="50800">
                <a:solidFill>
                  <a:srgbClr val="94D4F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14" name="图片 34">
              <a:extLst>
                <a:ext uri="{FF2B5EF4-FFF2-40B4-BE49-F238E27FC236}">
                  <a16:creationId xmlns:a16="http://schemas.microsoft.com/office/drawing/2014/main" id="{A2A1DB68-EFAD-9A5C-7B7C-4C1F477E6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1463946" y="615190"/>
              <a:ext cx="1028995" cy="1028995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0B6E9B9-B490-EC2F-03D6-CBE717402DF1}"/>
              </a:ext>
            </a:extLst>
          </p:cNvPr>
          <p:cNvGrpSpPr/>
          <p:nvPr/>
        </p:nvGrpSpPr>
        <p:grpSpPr>
          <a:xfrm>
            <a:off x="935181" y="800797"/>
            <a:ext cx="7209761" cy="5661459"/>
            <a:chOff x="935181" y="800797"/>
            <a:chExt cx="7209761" cy="5661459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1420CF56-8F7C-EBDD-103E-B3EE28F824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272" t="17233" r="8272" b="17233"/>
            <a:stretch/>
          </p:blipFill>
          <p:spPr>
            <a:xfrm>
              <a:off x="935181" y="800797"/>
              <a:ext cx="7209761" cy="566145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8AE8440-A8B3-3F3F-147F-649DB8E7FA47}"/>
                </a:ext>
              </a:extLst>
            </p:cNvPr>
            <p:cNvSpPr txBox="1"/>
            <p:nvPr/>
          </p:nvSpPr>
          <p:spPr>
            <a:xfrm>
              <a:off x="1673086" y="2212188"/>
              <a:ext cx="5825055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Tx/>
                <a:buChar char="-"/>
              </a:pP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uống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457200" indent="-457200">
                <a:buFontTx/>
                <a:buChar char="-"/>
              </a:pP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457200" indent="-457200">
                <a:buFontTx/>
                <a:buChar char="-"/>
              </a:pP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giữ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457200" indent="-457200">
                <a:buFontTx/>
                <a:buChar char="-"/>
              </a:pP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dục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457200" indent="-457200">
                <a:buFontTx/>
                <a:buChar char="-"/>
              </a:pP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bổ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sung 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vi-ta-min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D7BBB40-4EA4-6B5C-9646-D5E85A1BDB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6" r="50000" b="50000"/>
          <a:stretch/>
        </p:blipFill>
        <p:spPr>
          <a:xfrm>
            <a:off x="8144942" y="1906603"/>
            <a:ext cx="3249586" cy="415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33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9F2AA95-AECE-0852-EFA3-97887F3B5B9D}"/>
              </a:ext>
            </a:extLst>
          </p:cNvPr>
          <p:cNvGrpSpPr/>
          <p:nvPr/>
        </p:nvGrpSpPr>
        <p:grpSpPr>
          <a:xfrm>
            <a:off x="828857" y="332964"/>
            <a:ext cx="5837758" cy="5661459"/>
            <a:chOff x="935181" y="800797"/>
            <a:chExt cx="7209761" cy="5661459"/>
          </a:xfrm>
        </p:grpSpPr>
        <p:pic>
          <p:nvPicPr>
            <p:cNvPr id="3" name="图片 7">
              <a:extLst>
                <a:ext uri="{FF2B5EF4-FFF2-40B4-BE49-F238E27FC236}">
                  <a16:creationId xmlns:a16="http://schemas.microsoft.com/office/drawing/2014/main" id="{A3BC514E-7F14-7D3A-80F4-17B5F4A6D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272" t="17233" r="8272" b="17233"/>
            <a:stretch/>
          </p:blipFill>
          <p:spPr>
            <a:xfrm>
              <a:off x="935181" y="800797"/>
              <a:ext cx="7209761" cy="566145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42B5A0-1A42-49F8-7830-032816CF926D}"/>
                </a:ext>
              </a:extLst>
            </p:cNvPr>
            <p:cNvSpPr txBox="1"/>
            <p:nvPr/>
          </p:nvSpPr>
          <p:spPr>
            <a:xfrm>
              <a:off x="1627533" y="2352074"/>
              <a:ext cx="5825055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Ăn chín uống sôi</a:t>
              </a:r>
            </a:p>
            <a:p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- Tác dụng : Tránh vi khuẩn xâm nhập vào cơ thể</a:t>
              </a:r>
            </a:p>
            <a:p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- Cách thực hiện : Trước khi ăn, uống phải kiểm tra xem thức ăn đã ôi thiu hay chưa, kiểm tra nước uống đã đun sôi chưa rồi mới được sử dụng.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9E4EA9B-1348-68B4-501B-2BB1CE78F1B5}"/>
              </a:ext>
            </a:extLst>
          </p:cNvPr>
          <p:cNvGrpSpPr/>
          <p:nvPr/>
        </p:nvGrpSpPr>
        <p:grpSpPr>
          <a:xfrm>
            <a:off x="6021089" y="332964"/>
            <a:ext cx="5837758" cy="5661459"/>
            <a:chOff x="935181" y="800797"/>
            <a:chExt cx="7209761" cy="5661459"/>
          </a:xfrm>
        </p:grpSpPr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0B1A04C1-91E7-E4C7-41B4-538CB3496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272" t="17233" r="8272" b="17233"/>
            <a:stretch/>
          </p:blipFill>
          <p:spPr>
            <a:xfrm>
              <a:off x="935181" y="800797"/>
              <a:ext cx="7209761" cy="566145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F30E469-D3B3-AD3E-67C4-F71500201274}"/>
                </a:ext>
              </a:extLst>
            </p:cNvPr>
            <p:cNvSpPr txBox="1"/>
            <p:nvPr/>
          </p:nvSpPr>
          <p:spPr>
            <a:xfrm>
              <a:off x="1627533" y="2352074"/>
              <a:ext cx="5825055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nhiều rau và hoa quả</a:t>
              </a:r>
            </a:p>
            <a:p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Tác dụng : Bổ sung vitamin cho cơ thể, tăng sức đề kháng</a:t>
              </a:r>
            </a:p>
            <a:p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Cách thực hiện : Mỗi ngày, ngoài ba bữa ăn chính, chúng ta nên ăn thêm các bữa phụ bằng hoa quả, sữa chua...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579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9F2AA95-AECE-0852-EFA3-97887F3B5B9D}"/>
              </a:ext>
            </a:extLst>
          </p:cNvPr>
          <p:cNvGrpSpPr/>
          <p:nvPr/>
        </p:nvGrpSpPr>
        <p:grpSpPr>
          <a:xfrm>
            <a:off x="828857" y="332964"/>
            <a:ext cx="5837758" cy="5661459"/>
            <a:chOff x="935181" y="800797"/>
            <a:chExt cx="7209761" cy="5661459"/>
          </a:xfrm>
        </p:grpSpPr>
        <p:pic>
          <p:nvPicPr>
            <p:cNvPr id="3" name="图片 7">
              <a:extLst>
                <a:ext uri="{FF2B5EF4-FFF2-40B4-BE49-F238E27FC236}">
                  <a16:creationId xmlns:a16="http://schemas.microsoft.com/office/drawing/2014/main" id="{A3BC514E-7F14-7D3A-80F4-17B5F4A6D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272" t="17233" r="8272" b="17233"/>
            <a:stretch/>
          </p:blipFill>
          <p:spPr>
            <a:xfrm>
              <a:off x="935181" y="800797"/>
              <a:ext cx="7209761" cy="566145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42B5A0-1A42-49F8-7830-032816CF926D}"/>
                </a:ext>
              </a:extLst>
            </p:cNvPr>
            <p:cNvSpPr txBox="1"/>
            <p:nvPr/>
          </p:nvSpPr>
          <p:spPr>
            <a:xfrm>
              <a:off x="1615164" y="2662030"/>
              <a:ext cx="582505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Tập thể dục mỗi sáng </a:t>
              </a:r>
            </a:p>
            <a:p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  <a:r>
                <a:rPr lang="vi-VN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Tác dung : Tạo sức khỏe dẻo dai</a:t>
              </a:r>
            </a:p>
            <a:p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- Cách thực hiện : Mỗi sáng thức dậy, ra sân tập các động tác thể dục khoảng 20 - 30 phút.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9E4EA9B-1348-68B4-501B-2BB1CE78F1B5}"/>
              </a:ext>
            </a:extLst>
          </p:cNvPr>
          <p:cNvGrpSpPr/>
          <p:nvPr/>
        </p:nvGrpSpPr>
        <p:grpSpPr>
          <a:xfrm>
            <a:off x="6021089" y="332964"/>
            <a:ext cx="5837758" cy="5661459"/>
            <a:chOff x="935181" y="800797"/>
            <a:chExt cx="7209761" cy="5661459"/>
          </a:xfrm>
        </p:grpSpPr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0B1A04C1-91E7-E4C7-41B4-538CB3496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272" t="17233" r="8272" b="17233"/>
            <a:stretch/>
          </p:blipFill>
          <p:spPr>
            <a:xfrm>
              <a:off x="935181" y="800797"/>
              <a:ext cx="7209761" cy="566145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F30E469-D3B3-AD3E-67C4-F71500201274}"/>
                </a:ext>
              </a:extLst>
            </p:cNvPr>
            <p:cNvSpPr txBox="1"/>
            <p:nvPr/>
          </p:nvSpPr>
          <p:spPr>
            <a:xfrm>
              <a:off x="1627533" y="2352074"/>
              <a:ext cx="5825055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sinh sạch sẽ tay chân trước khi ăn</a:t>
              </a:r>
            </a:p>
            <a:p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- Tác dụng : Tránh vi khuẩn xâm nhập vào 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ơ thể</a:t>
              </a:r>
            </a:p>
            <a:p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- Cách thực hiện : Đi chơi, đi vệ sinh, đi học về phải rửa chân tay sạch sẽ bằng xà phòng trước khi uống nước hoặc ăn thức ăn.</a:t>
              </a:r>
            </a:p>
            <a:p>
              <a:pPr algn="ctr"/>
              <a:endParaRPr lang="vi-VN" sz="2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endParaRPr lang="vi-VN" sz="2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886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541</Words>
  <Application>Microsoft Office PowerPoint</Application>
  <PresentationFormat>Widescreen</PresentationFormat>
  <Paragraphs>39</Paragraphs>
  <Slides>18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#9Slide07 HoneyCream</vt:lpstr>
      <vt:lpstr>Arial</vt:lpstr>
      <vt:lpstr>Calibri</vt:lpstr>
      <vt:lpstr>Calibri Light</vt:lpstr>
      <vt:lpstr>Cambria</vt:lpstr>
      <vt:lpstr>Fredoka One</vt:lpstr>
      <vt:lpstr>M PLUS Rounded 1c</vt:lpstr>
      <vt:lpstr>SVN-Dancing Script</vt:lpstr>
      <vt:lpstr>SVN-Newton</vt:lpstr>
      <vt:lpstr>SVN-Ready</vt:lpstr>
      <vt:lpstr>Times New Roman</vt:lpstr>
      <vt:lpstr>UTM Avo</vt:lpstr>
      <vt:lpstr>Office Theme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Hanh Ngo</dc:creator>
  <cp:lastModifiedBy>User</cp:lastModifiedBy>
  <cp:revision>8</cp:revision>
  <dcterms:created xsi:type="dcterms:W3CDTF">2023-01-13T00:02:45Z</dcterms:created>
  <dcterms:modified xsi:type="dcterms:W3CDTF">2026-02-05T05:33:28Z</dcterms:modified>
</cp:coreProperties>
</file>