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9" r:id="rId3"/>
    <p:sldId id="273" r:id="rId4"/>
    <p:sldId id="261" r:id="rId5"/>
    <p:sldId id="272" r:id="rId6"/>
    <p:sldId id="263" r:id="rId7"/>
    <p:sldId id="265" r:id="rId8"/>
    <p:sldId id="274" r:id="rId9"/>
    <p:sldId id="267" r:id="rId10"/>
    <p:sldId id="268" r:id="rId11"/>
    <p:sldId id="269" r:id="rId1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192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53313-62FC-488A-A00C-3E3D7FD0445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C9D2-F094-4B3D-8219-51C6BBB2E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6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C8557-A97F-4D17-BF72-F0B3D176301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2AF4-7096-4D49-AC47-F7B9F476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1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ý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7406-3980-4573-A73A-24CF282696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6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giềng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7406-3980-4573-A73A-24CF282696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6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2565400" y="1003300"/>
            <a:ext cx="7061200" cy="4851400"/>
          </a:xfrm>
          <a:prstGeom prst="roundRect">
            <a:avLst>
              <a:gd name="adj" fmla="val 5410"/>
            </a:avLst>
          </a:prstGeom>
          <a:solidFill>
            <a:srgbClr val="FFBC38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503935" y="4068078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1" y="2241700"/>
            <a:ext cx="1558751" cy="192967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01" y="5196228"/>
            <a:ext cx="1659293" cy="1316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92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A2E0AD-163C-4A4E-80BC-21114F0D6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365">
            <a:off x="269400" y="0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BD60948-590C-41F1-866A-89604E0C1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>
          <a:xfrm>
            <a:off x="10532707" y="5605371"/>
            <a:ext cx="1659293" cy="12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53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A2E0AD-163C-4A4E-80BC-21114F0D6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365">
            <a:off x="269400" y="0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BD60948-590C-41F1-866A-89604E0C1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>
          <a:xfrm>
            <a:off x="10532707" y="5605371"/>
            <a:ext cx="1659293" cy="1252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16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6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24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7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2565400" y="1003300"/>
            <a:ext cx="7061200" cy="4851400"/>
          </a:xfrm>
          <a:prstGeom prst="roundRect">
            <a:avLst>
              <a:gd name="adj" fmla="val 5410"/>
            </a:avLst>
          </a:prstGeom>
          <a:solidFill>
            <a:srgbClr val="FFBC38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503935" y="4068078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1" y="2241700"/>
            <a:ext cx="1558751" cy="192967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01" y="5196228"/>
            <a:ext cx="1659293" cy="1316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04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2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7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2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57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043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2565400" y="1003300"/>
            <a:ext cx="7061200" cy="4851400"/>
          </a:xfrm>
          <a:prstGeom prst="roundRect">
            <a:avLst>
              <a:gd name="adj" fmla="val 5410"/>
            </a:avLst>
          </a:prstGeom>
          <a:solidFill>
            <a:srgbClr val="FFBC38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503935" y="4068078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1" y="2241700"/>
            <a:ext cx="1558751" cy="192967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01" y="5196228"/>
            <a:ext cx="1659293" cy="1316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0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93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02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6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8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3362" y="6039676"/>
            <a:ext cx="469432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2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0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D7A5D7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47" y="4309561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47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D7A5D7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47" y="4309561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3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3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65689" y="-218534"/>
            <a:ext cx="16253345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31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02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7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4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2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8597435" y="4394554"/>
            <a:ext cx="491365" cy="848807"/>
          </a:xfrm>
          <a:prstGeom prst="rect">
            <a:avLst/>
          </a:prstGeom>
        </p:spPr>
      </p:pic>
      <p:pic>
        <p:nvPicPr>
          <p:cNvPr id="22" name="그림 79">
            <a:extLst>
              <a:ext uri="{FF2B5EF4-FFF2-40B4-BE49-F238E27FC236}">
                <a16:creationId xmlns:a16="http://schemas.microsoft.com/office/drawing/2014/main" id="{9F5F0DD1-BC35-4988-A914-1A2E3466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2" y="802316"/>
            <a:ext cx="1756232" cy="1820979"/>
          </a:xfrm>
          <a:prstGeom prst="rect">
            <a:avLst/>
          </a:prstGeom>
        </p:spPr>
      </p:pic>
      <p:pic>
        <p:nvPicPr>
          <p:cNvPr id="23" name="그림 9">
            <a:extLst>
              <a:ext uri="{FF2B5EF4-FFF2-40B4-BE49-F238E27FC236}">
                <a16:creationId xmlns:a16="http://schemas.microsoft.com/office/drawing/2014/main" id="{CD51E352-2ECF-48D8-9204-BB3169864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335"/>
            <a:ext cx="1558751" cy="1929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" y="-481681"/>
            <a:ext cx="1094359" cy="1620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940" y="-49258"/>
            <a:ext cx="4310246" cy="1999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742" y="1688347"/>
            <a:ext cx="8699746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24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9756" y="914354"/>
            <a:ext cx="788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46" y="161433"/>
            <a:ext cx="999831" cy="15058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99756" y="1946579"/>
            <a:ext cx="788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46" y="1425152"/>
            <a:ext cx="999831" cy="1505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26" l="958" r="97125">
                        <a14:foregroundMark x1="26677" y1="19484" x2="28594" y2="26065"/>
                        <a14:foregroundMark x1="38019" y1="79484" x2="31150" y2="88903"/>
                        <a14:foregroundMark x1="29393" y1="90710" x2="28435" y2="98065"/>
                        <a14:foregroundMark x1="36901" y1="91871" x2="46965" y2="96129"/>
                        <a14:foregroundMark x1="73482" y1="2323" x2="69010" y2="88000"/>
                        <a14:foregroundMark x1="87540" y1="83613" x2="91853" y2="95226"/>
                        <a14:foregroundMark x1="69010" y1="88129" x2="63578" y2="9729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5" y="2957779"/>
            <a:ext cx="2823545" cy="34956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33714" y="1622148"/>
            <a:ext cx="7489371" cy="5235852"/>
            <a:chOff x="-1803571" y="-199418"/>
            <a:chExt cx="7489371" cy="5235852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791CE8E8-E0A9-4A0B-8467-2FB2D6A9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3571" y="-199418"/>
              <a:ext cx="7489371" cy="52358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601296" y="1618689"/>
              <a:ext cx="508481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tươi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baseline="0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Quên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giận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hờn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baseline="0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niềm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200" b="1" i="1" dirty="0">
                  <a:solidFill>
                    <a:srgbClr val="EB21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图片 2" descr="图片包含 浴室用品&#10;&#10;描述已自动生成">
            <a:extLst>
              <a:ext uri="{FF2B5EF4-FFF2-40B4-BE49-F238E27FC236}">
                <a16:creationId xmlns:a16="http://schemas.microsoft.com/office/drawing/2014/main" id="{50E092D6-98DC-4355-B78D-4026DC095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47" y="2275438"/>
            <a:ext cx="1406732" cy="14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542" y="1670151"/>
            <a:ext cx="9278916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1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79">
            <a:extLst>
              <a:ext uri="{FF2B5EF4-FFF2-40B4-BE49-F238E27FC236}">
                <a16:creationId xmlns:a16="http://schemas.microsoft.com/office/drawing/2014/main" id="{9F5F0DD1-BC35-4988-A914-1A2E34667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1" y="2018935"/>
            <a:ext cx="1756232" cy="1820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6262" y="834927"/>
            <a:ext cx="7419475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19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352553"/>
            <a:ext cx="5097635" cy="5505447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682171" y="1814459"/>
            <a:ext cx="6270172" cy="3309257"/>
          </a:xfrm>
          <a:prstGeom prst="cloud">
            <a:avLst/>
          </a:prstGeom>
          <a:solidFill>
            <a:srgbClr val="FF66FF"/>
          </a:solidFill>
          <a:ln w="28575" cap="flat">
            <a:solidFill>
              <a:srgbClr val="FF0066"/>
            </a:solidFill>
            <a:prstDash val="lgDash"/>
            <a:miter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0500" y="2844539"/>
            <a:ext cx="4993514" cy="10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320500" y="2844539"/>
            <a:ext cx="465789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그림 7">
            <a:extLst>
              <a:ext uri="{FF2B5EF4-FFF2-40B4-BE49-F238E27FC236}">
                <a16:creationId xmlns:a16="http://schemas.microsoft.com/office/drawing/2014/main" id="{82A2E0AD-163C-4A4E-80BC-21114F0D6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365">
            <a:off x="959180" y="1407801"/>
            <a:ext cx="921144" cy="1797367"/>
          </a:xfrm>
          <a:prstGeom prst="rect">
            <a:avLst/>
          </a:prstGeom>
        </p:spPr>
      </p:pic>
      <p:pic>
        <p:nvPicPr>
          <p:cNvPr id="21" name="그림 12">
            <a:extLst>
              <a:ext uri="{FF2B5EF4-FFF2-40B4-BE49-F238E27FC236}">
                <a16:creationId xmlns:a16="http://schemas.microsoft.com/office/drawing/2014/main" id="{8BD60948-590C-41F1-866A-89604E0C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>
          <a:xfrm>
            <a:off x="10532707" y="5605371"/>
            <a:ext cx="1659293" cy="1252629"/>
          </a:xfrm>
          <a:prstGeom prst="rect">
            <a:avLst/>
          </a:prstGeom>
        </p:spPr>
      </p:pic>
      <p:pic>
        <p:nvPicPr>
          <p:cNvPr id="23" name="그림 7">
            <a:extLst>
              <a:ext uri="{FF2B5EF4-FFF2-40B4-BE49-F238E27FC236}">
                <a16:creationId xmlns:a16="http://schemas.microsoft.com/office/drawing/2014/main" id="{82A2E0AD-163C-4A4E-80BC-21114F0D6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365">
            <a:off x="1102179" y="418276"/>
            <a:ext cx="635142" cy="12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28">
            <a:extLst>
              <a:ext uri="{FF2B5EF4-FFF2-40B4-BE49-F238E27FC236}">
                <a16:creationId xmlns:a16="http://schemas.microsoft.com/office/drawing/2014/main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3296961" y="3560662"/>
            <a:ext cx="1258308" cy="2173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85" y="1028342"/>
            <a:ext cx="5944115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94747" y="591671"/>
            <a:ext cx="6602506" cy="941294"/>
            <a:chOff x="4168588" y="591671"/>
            <a:chExt cx="6602506" cy="941294"/>
          </a:xfrm>
        </p:grpSpPr>
        <p:sp>
          <p:nvSpPr>
            <p:cNvPr id="15" name="Rounded Rectangle 14"/>
            <p:cNvSpPr/>
            <p:nvPr/>
          </p:nvSpPr>
          <p:spPr>
            <a:xfrm>
              <a:off x="4168588" y="591671"/>
              <a:ext cx="6602506" cy="941294"/>
            </a:xfrm>
            <a:prstGeom prst="roundRect">
              <a:avLst/>
            </a:prstGeom>
            <a:solidFill>
              <a:srgbClr val="FF66FF">
                <a:alpha val="81961"/>
              </a:srgbClr>
            </a:solidFill>
            <a:ln w="12700" cap="flat">
              <a:solidFill>
                <a:srgbClr val="FF0066"/>
              </a:solidFill>
              <a:prstDash val="sysDash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31346" y="710647"/>
              <a:ext cx="5373202" cy="641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657" y="2189881"/>
            <a:ext cx="5253475" cy="3103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64" y1="41136" x2="57273" y2="37727"/>
                        <a14:foregroundMark x1="53864" y1="53977" x2="63068" y2="37955"/>
                        <a14:foregroundMark x1="42386" y1="37273" x2="53864" y2="33409"/>
                        <a14:foregroundMark x1="47273" y1="61250" x2="53068" y2="48182"/>
                        <a14:foregroundMark x1="46364" y1="71477" x2="54545" y2="51364"/>
                        <a14:foregroundMark x1="39545" y1="33636" x2="54545" y2="28977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74" y="1807810"/>
            <a:ext cx="999858" cy="99985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9100" y="1807810"/>
            <a:ext cx="5581413" cy="4070476"/>
          </a:xfrm>
          <a:prstGeom prst="roundRect">
            <a:avLst/>
          </a:prstGeom>
          <a:solidFill>
            <a:srgbClr val="FFBC38">
              <a:alpha val="82000"/>
            </a:srgbClr>
          </a:solidFill>
          <a:ln w="12700" cap="flat">
            <a:solidFill>
              <a:schemeClr val="accent2">
                <a:lumMod val="50000"/>
              </a:schemeClr>
            </a:solidFill>
            <a:prstDash val="sys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그림 79">
            <a:extLst>
              <a:ext uri="{FF2B5EF4-FFF2-40B4-BE49-F238E27FC236}">
                <a16:creationId xmlns:a16="http://schemas.microsoft.com/office/drawing/2014/main" id="{9F5F0DD1-BC35-4988-A914-1A2E34667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4" y="1092286"/>
            <a:ext cx="818279" cy="848446"/>
          </a:xfrm>
          <a:prstGeom prst="rect">
            <a:avLst/>
          </a:prstGeom>
        </p:spPr>
      </p:pic>
      <p:pic>
        <p:nvPicPr>
          <p:cNvPr id="21" name="그림 79">
            <a:extLst>
              <a:ext uri="{FF2B5EF4-FFF2-40B4-BE49-F238E27FC236}">
                <a16:creationId xmlns:a16="http://schemas.microsoft.com/office/drawing/2014/main" id="{9F5F0DD1-BC35-4988-A914-1A2E34667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38" y="247553"/>
            <a:ext cx="1257225" cy="1303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3692" y="2019248"/>
            <a:ext cx="5312228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420228" y="243652"/>
            <a:ext cx="10513904" cy="1473140"/>
            <a:chOff x="328208" y="4367558"/>
            <a:chExt cx="12056620" cy="1473140"/>
          </a:xfrm>
        </p:grpSpPr>
        <p:sp>
          <p:nvSpPr>
            <p:cNvPr id="32" name="TextBox 31"/>
            <p:cNvSpPr txBox="1"/>
            <p:nvPr/>
          </p:nvSpPr>
          <p:spPr>
            <a:xfrm>
              <a:off x="1614549" y="4517259"/>
              <a:ext cx="107702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xúc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864" y1="41136" x2="57273" y2="37727"/>
                          <a14:foregroundMark x1="53864" y1="53977" x2="63068" y2="37955"/>
                          <a14:foregroundMark x1="42386" y1="37273" x2="53864" y2="33409"/>
                          <a14:foregroundMark x1="47273" y1="61250" x2="53068" y2="48182"/>
                          <a14:foregroundMark x1="46364" y1="71477" x2="54545" y2="51364"/>
                          <a14:foregroundMark x1="39545" y1="33636" x2="54545" y2="2897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08" y="4367558"/>
              <a:ext cx="1469425" cy="1469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515" y="1862778"/>
            <a:ext cx="7219835" cy="388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7" y="3918293"/>
            <a:ext cx="3541486" cy="29482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5900" y="2105242"/>
            <a:ext cx="3436497" cy="1809336"/>
            <a:chOff x="525900" y="2105242"/>
            <a:chExt cx="3436497" cy="1809336"/>
          </a:xfrm>
        </p:grpSpPr>
        <p:sp>
          <p:nvSpPr>
            <p:cNvPr id="20" name="Cloud 19"/>
            <p:cNvSpPr/>
            <p:nvPr/>
          </p:nvSpPr>
          <p:spPr>
            <a:xfrm>
              <a:off x="525900" y="2105242"/>
              <a:ext cx="3436497" cy="180933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 cap="flat">
              <a:solidFill>
                <a:schemeClr val="accent4">
                  <a:lumMod val="75000"/>
                </a:schemeClr>
              </a:solidFill>
              <a:prstDash val="lgDash"/>
              <a:miter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1462" y="2630657"/>
              <a:ext cx="3265375" cy="519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0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2756" y="1546387"/>
            <a:ext cx="3597973" cy="234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253" y="919706"/>
            <a:ext cx="4076700" cy="304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22551">
            <a:off x="8679806" y="3687952"/>
            <a:ext cx="2859551" cy="253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16"/>
          <p:cNvGrpSpPr/>
          <p:nvPr/>
        </p:nvGrpSpPr>
        <p:grpSpPr>
          <a:xfrm>
            <a:off x="607428" y="169841"/>
            <a:ext cx="10527979" cy="1469425"/>
            <a:chOff x="607428" y="169841"/>
            <a:chExt cx="10527979" cy="1469425"/>
          </a:xfrm>
        </p:grpSpPr>
        <p:grpSp>
          <p:nvGrpSpPr>
            <p:cNvPr id="10" name="Group 9"/>
            <p:cNvGrpSpPr/>
            <p:nvPr/>
          </p:nvGrpSpPr>
          <p:grpSpPr>
            <a:xfrm>
              <a:off x="607428" y="169841"/>
              <a:ext cx="10513904" cy="1469425"/>
              <a:chOff x="328208" y="4367558"/>
              <a:chExt cx="12056620" cy="146942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614549" y="4517259"/>
                <a:ext cx="107702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Đóng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vai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cảm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xúc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tình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huống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600" b="1" dirty="0">
                    <a:ln w="53975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endParaRPr kumimoji="0" lang="en-US" sz="3600" b="1" i="0" u="none" strike="noStrike" kern="1200" cap="none" spc="0" normalizeH="0" baseline="0" noProof="0" dirty="0">
                  <a:ln w="53975">
                    <a:solidFill>
                      <a:schemeClr val="bg1"/>
                    </a:solidFill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864" y1="41136" x2="57273" y2="37727"/>
                            <a14:foregroundMark x1="53864" y1="53977" x2="63068" y2="37955"/>
                            <a14:foregroundMark x1="42386" y1="37273" x2="53864" y2="33409"/>
                            <a14:foregroundMark x1="47273" y1="61250" x2="53068" y2="48182"/>
                            <a14:foregroundMark x1="46364" y1="71477" x2="54545" y2="51364"/>
                            <a14:foregroundMark x1="39545" y1="33636" x2="54545" y2="28977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208" y="4367558"/>
                <a:ext cx="1469425" cy="146942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743249" y="304388"/>
              <a:ext cx="93921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36727">
            <a:off x="4885240" y="3230943"/>
            <a:ext cx="3101134" cy="304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670984" y="4168744"/>
            <a:ext cx="3436497" cy="1809336"/>
            <a:chOff x="525900" y="2105242"/>
            <a:chExt cx="3436497" cy="1809336"/>
          </a:xfrm>
        </p:grpSpPr>
        <p:sp>
          <p:nvSpPr>
            <p:cNvPr id="25" name="Cloud 24"/>
            <p:cNvSpPr/>
            <p:nvPr/>
          </p:nvSpPr>
          <p:spPr>
            <a:xfrm>
              <a:off x="525900" y="2105242"/>
              <a:ext cx="3436497" cy="1809336"/>
            </a:xfrm>
            <a:prstGeom prst="cloud">
              <a:avLst/>
            </a:prstGeom>
            <a:solidFill>
              <a:schemeClr val="accent4"/>
            </a:solidFill>
            <a:ln w="28575" cap="flat">
              <a:solidFill>
                <a:schemeClr val="accent4">
                  <a:lumMod val="75000"/>
                </a:schemeClr>
              </a:solidFill>
              <a:prstDash val="lgDash"/>
              <a:miter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1462" y="2630657"/>
              <a:ext cx="3265375" cy="1014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4,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그림 12">
            <a:extLst>
              <a:ext uri="{FF2B5EF4-FFF2-40B4-BE49-F238E27FC236}">
                <a16:creationId xmlns:a16="http://schemas.microsoft.com/office/drawing/2014/main" id="{8BD60948-590C-41F1-866A-89604E0C13E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>
          <a:xfrm>
            <a:off x="492731" y="3339464"/>
            <a:ext cx="1659293" cy="12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7">
            <a:extLst>
              <a:ext uri="{FF2B5EF4-FFF2-40B4-BE49-F238E27FC236}">
                <a16:creationId xmlns:a16="http://schemas.microsoft.com/office/drawing/2014/main" id="{82A2E0AD-163C-4A4E-80BC-21114F0D6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365">
            <a:off x="269400" y="0"/>
            <a:ext cx="918448" cy="1900237"/>
          </a:xfrm>
          <a:prstGeom prst="rect">
            <a:avLst/>
          </a:prstGeom>
        </p:spPr>
      </p:pic>
      <p:pic>
        <p:nvPicPr>
          <p:cNvPr id="15" name="그림 12">
            <a:extLst>
              <a:ext uri="{FF2B5EF4-FFF2-40B4-BE49-F238E27FC236}">
                <a16:creationId xmlns:a16="http://schemas.microsoft.com/office/drawing/2014/main" id="{8BD60948-590C-41F1-866A-89604E0C1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>
          <a:xfrm>
            <a:off x="10532707" y="5605371"/>
            <a:ext cx="1659293" cy="125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541" y="1086225"/>
            <a:ext cx="7634919" cy="4980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541" y="675504"/>
            <a:ext cx="7436093" cy="555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300" y="1440840"/>
            <a:ext cx="4738586" cy="4207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115" y="1440841"/>
            <a:ext cx="4704913" cy="4207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8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90" y="1746301"/>
            <a:ext cx="3875093" cy="30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3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238</Words>
  <Application>Microsoft Office PowerPoint</Application>
  <PresentationFormat>Widescreen</PresentationFormat>
  <Paragraphs>19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#9Slide07 Altus</vt:lpstr>
      <vt:lpstr>#9Slide07 HoneyCream</vt:lpstr>
      <vt:lpstr>Arial</vt:lpstr>
      <vt:lpstr>Calibri</vt:lpstr>
      <vt:lpstr>Cambria</vt:lpstr>
      <vt:lpstr>Poppins Light</vt:lpstr>
      <vt:lpstr>SVN-Newton</vt:lpstr>
      <vt:lpstr>Times New Roman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User</cp:lastModifiedBy>
  <cp:revision>29</cp:revision>
  <dcterms:created xsi:type="dcterms:W3CDTF">2022-12-30T13:45:30Z</dcterms:created>
  <dcterms:modified xsi:type="dcterms:W3CDTF">2026-02-05T05:29:39Z</dcterms:modified>
</cp:coreProperties>
</file>