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78F"/>
    <a:srgbClr val="DFEECE"/>
    <a:srgbClr val="F4A26C"/>
    <a:srgbClr val="F9CCAD"/>
    <a:srgbClr val="62A9B0"/>
    <a:srgbClr val="A6DFD8"/>
    <a:srgbClr val="61C7BA"/>
    <a:srgbClr val="F98B4F"/>
    <a:srgbClr val="EE7768"/>
    <a:srgbClr val="F08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2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A0D2-AE49-E4B1-C84A-47CC01A17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60AB4-BDE9-227A-D204-E15E583E7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C4FF-9DB5-8648-B6CD-E777A71C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5EC6-822E-A0D1-4DCF-33302EE5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C5281-DFD4-0FE4-F08D-9E48B808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604A2F4E-98A8-7F49-B703-FA064DA21A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DF863D27-208D-D8E7-D099-8EB3E51C1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D8146B8D-F5B1-1B6A-240E-41CDA3632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874F10F-5822-3EC9-0D53-C0A106775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43EC1D74-E7D1-4970-6D8C-EC5C278BDA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7B935F48-8CD5-9070-0F3F-E914BCC17A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AF979A5-65FF-A0AE-C85C-B361CF7D51E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95965E-B7D5-B193-A94D-B3C8B45CE2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CB22-A715-CD06-E3C1-FB0887BF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19168-EADF-0683-8449-8921C633B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0AC5-2218-EC09-7FA6-7AB51FAF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45220-038D-0624-C7FB-F458A2F0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A91C-0611-0AA1-831A-5BD7F108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FF249330-0CA5-829B-44B5-5C2C88C15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FC0AA9-A1F0-001E-153D-2A4905CC32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7FC9-8030-A1C0-7981-9D517281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7C67-2C09-7357-447E-6AD1DE638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6A5A7-C894-8A6C-AE5B-782ADBEC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89F0-DA0D-79F2-5362-D7E2E385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B71A6-75C9-529E-806C-21B8EE5D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EFE98502-387D-E4BE-C37D-6572A725E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7C5C701C-343F-37B5-9925-B225C51318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C5FA6E-6ECA-D318-D2AB-E1271896017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5A90-0993-C49E-E925-0E0402F9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EC8C-64D2-CA46-4B83-F204F6C66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1605-D4F2-810B-3538-4A94458D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08768-0B24-275C-BDC8-EBF6DFE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5C2F0-7A54-5D12-A5FD-E84B34FC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8B8DA-15BB-352F-10C9-FE0D1D96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51B48-AFCA-46F8-B4EA-F8EC7889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8473-6DE9-7ACE-5650-147D1664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25BFA-9E0F-8883-3724-7F9E819D8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D1C2B-CE43-4E47-AB34-E6DF64D16B67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942A4-83DF-8280-47C8-6656AAEFA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5C04-0985-0499-CA85-47DF86B3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5864EA7D-0F6B-908F-36CA-C2669033D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77C6D6-95BD-B2C6-8A9C-20D6467151D1}"/>
              </a:ext>
            </a:extLst>
          </p:cNvPr>
          <p:cNvGrpSpPr/>
          <p:nvPr userDrawn="1"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6A263126-BD14-9FD0-2B4B-6F10CAD1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2D06C430-DF59-1BFD-71A7-95C64593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DD565EC8-246B-7C77-77BD-8206354A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5E4C06F8-B526-0E2C-8D6B-B4699C50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DC11F6-20F3-AA64-958C-0DA32C2C832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48">
            <a:extLst>
              <a:ext uri="{FF2B5EF4-FFF2-40B4-BE49-F238E27FC236}">
                <a16:creationId xmlns:a16="http://schemas.microsoft.com/office/drawing/2014/main" id="{B0A8A75F-B3B2-80BB-3308-D56549CFDD2D}"/>
              </a:ext>
            </a:extLst>
          </p:cNvPr>
          <p:cNvSpPr/>
          <p:nvPr/>
        </p:nvSpPr>
        <p:spPr>
          <a:xfrm rot="5400000">
            <a:off x="5701748" y="-2980431"/>
            <a:ext cx="348418" cy="209912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59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钦雕汉古" panose="00020600040101010101" pitchFamily="18" charset="-122"/>
              <a:ea typeface="南构钦雕汉古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05817F-2446-F6B2-9F5F-97B8E0A0FA87}"/>
              </a:ext>
            </a:extLst>
          </p:cNvPr>
          <p:cNvGrpSpPr/>
          <p:nvPr/>
        </p:nvGrpSpPr>
        <p:grpSpPr>
          <a:xfrm>
            <a:off x="6581518" y="3465934"/>
            <a:ext cx="2364900" cy="2545080"/>
            <a:chOff x="2429880" y="3382127"/>
            <a:chExt cx="2180405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30D3FB-FF57-79F2-3AB4-F1864FD7C8BF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ln w="136525">
                    <a:gradFill>
                      <a:gsLst>
                        <a:gs pos="30000">
                          <a:srgbClr val="EE7768"/>
                        </a:gs>
                        <a:gs pos="74000">
                          <a:srgbClr val="61C7BA"/>
                        </a:gs>
                      </a:gsLst>
                      <a:lin ang="5400000" scaled="1"/>
                    </a:gradFill>
                  </a:ln>
                  <a:solidFill>
                    <a:srgbClr val="EE7768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72B46-ED1F-3A9A-6904-8E2695590A24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solidFill>
                    <a:schemeClr val="bg1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9CC6DF-62C2-54E9-39C9-2CB83985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398091"/>
            <a:ext cx="3133616" cy="1005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60A3E-ABEB-902E-7260-8FCE3365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07" y="2656276"/>
            <a:ext cx="2133785" cy="128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2A3B2D-86AF-B37F-0DB9-A322E0B3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576" y="3299459"/>
            <a:ext cx="53649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3A3552-7868-7655-EDE8-1A4A6B08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1578703"/>
            <a:ext cx="11796782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6281672" y="5333898"/>
            <a:ext cx="5157587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R, h, y, g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2,5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7232021" y="5400359"/>
            <a:ext cx="2987834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đ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572653" y="4101747"/>
            <a:ext cx="6828926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29DCDD93-8AB1-2772-4A78-BEC65B020A95}"/>
              </a:ext>
            </a:extLst>
          </p:cNvPr>
          <p:cNvSpPr txBox="1"/>
          <p:nvPr/>
        </p:nvSpPr>
        <p:spPr>
          <a:xfrm>
            <a:off x="7401579" y="5365383"/>
            <a:ext cx="4013181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chữ còn lại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2B0932-FD37-19BD-1E17-2FAFCF06CFA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8C7DD8-F76C-8328-822E-92612D89A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10F68-1244-9A7C-B0BE-888D91AA1B8A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337509" y="3937998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3BD54F9-4459-7AD1-7EA5-4C6F15D0BD67}"/>
              </a:ext>
            </a:extLst>
          </p:cNvPr>
          <p:cNvSpPr txBox="1"/>
          <p:nvPr/>
        </p:nvSpPr>
        <p:spPr>
          <a:xfrm>
            <a:off x="337509" y="5005266"/>
            <a:ext cx="11414763" cy="1514773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Dấu huyền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ư (Rừng)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 (mình),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dấu sắc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o (đón)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ă(nắng)</a:t>
            </a:r>
            <a:endParaRPr lang="pt-BR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808CA-49CF-1BBF-29B0-C6194006A3B7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5A1B74-813E-6EF8-918E-A43F78A7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C2EDF2-09BB-A0D9-94E4-C74083526119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368960" y="426431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E4B96263-76A7-E0D6-687A-0E66896AA89C}"/>
              </a:ext>
            </a:extLst>
          </p:cNvPr>
          <p:cNvSpPr txBox="1"/>
          <p:nvPr/>
        </p:nvSpPr>
        <p:spPr>
          <a:xfrm>
            <a:off x="4263997" y="5530034"/>
            <a:ext cx="7623203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Ngay sau chữ cái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trong tiếng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22F6B-143B-D187-57D4-D6574B3E45BA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BDBBFF-4FB5-EA13-E6DA-492CF368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AF1998-0756-8750-65E6-9D094FB3799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F9852-59E6-49E0-4482-ABE6E6AAE2BB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00966-63F7-648E-6C40-FB1FD3A6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7D8C3-CF24-AAA3-7A1D-C51F1BB00860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28">
            <a:extLst>
              <a:ext uri="{FF2B5EF4-FFF2-40B4-BE49-F238E27FC236}">
                <a16:creationId xmlns:a16="http://schemas.microsoft.com/office/drawing/2014/main" id="{D5272260-A4A6-5384-DECD-753E33E80F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94">
            <a:off x="6542309" y="3735497"/>
            <a:ext cx="5103495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394D4-B595-A51F-7803-E5952B99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4" y="294652"/>
            <a:ext cx="714513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30A7C-1D09-8E54-D95B-725BD6A5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690623"/>
            <a:ext cx="3133616" cy="1005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62C5C-CAC1-BC9F-7011-FB7EE01B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17" y="2279371"/>
            <a:ext cx="901676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92214B-AC32-12E5-3D63-624DF5F2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1212912"/>
            <a:ext cx="1097375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405707" y="2458524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355397" y="2277055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19447-F63E-3B19-0C35-DA0EE1AF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25" y="-202611"/>
            <a:ext cx="6748857" cy="17740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79E84-50EC-C4D3-3A92-64638D23691A}"/>
              </a:ext>
            </a:extLst>
          </p:cNvPr>
          <p:cNvGrpSpPr/>
          <p:nvPr/>
        </p:nvGrpSpPr>
        <p:grpSpPr>
          <a:xfrm>
            <a:off x="8405526" y="1058633"/>
            <a:ext cx="3160188" cy="5227277"/>
            <a:chOff x="8405526" y="1058633"/>
            <a:chExt cx="3160188" cy="5227277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833843" y="5639579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A6F9EB-E2D9-A2D2-18E9-94023A7C0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459" r="15556"/>
            <a:stretch/>
          </p:blipFill>
          <p:spPr>
            <a:xfrm>
              <a:off x="8405526" y="1058633"/>
              <a:ext cx="3160188" cy="4580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73B3DC-423B-01C3-CE83-8727C46D6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477"/>
            <a:ext cx="12192000" cy="42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175962" y="520346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C164B9-7755-2DEC-806C-3D634E596CB3}"/>
              </a:ext>
            </a:extLst>
          </p:cNvPr>
          <p:cNvGrpSpPr/>
          <p:nvPr/>
        </p:nvGrpSpPr>
        <p:grpSpPr>
          <a:xfrm>
            <a:off x="474014" y="2270156"/>
            <a:ext cx="6018631" cy="2317688"/>
            <a:chOff x="451861" y="2437193"/>
            <a:chExt cx="6018631" cy="231768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1D90C2-8C13-6AA4-F02B-2303199C1463}"/>
                </a:ext>
              </a:extLst>
            </p:cNvPr>
            <p:cNvSpPr/>
            <p:nvPr/>
          </p:nvSpPr>
          <p:spPr>
            <a:xfrm>
              <a:off x="451861" y="243719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51754" y="2948188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92643-7F84-01D9-F97B-C4DE03ED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3" name="图片 32">
            <a:extLst>
              <a:ext uri="{FF2B5EF4-FFF2-40B4-BE49-F238E27FC236}">
                <a16:creationId xmlns:a16="http://schemas.microsoft.com/office/drawing/2014/main" id="{697364CA-6BDA-9452-4251-BCA96AFA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9" y="-70393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303771" y="455358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A6DFD8"/>
            </a:solidFill>
            <a:ln w="28575">
              <a:solidFill>
                <a:srgbClr val="62A9B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9CCAD"/>
            </a:solidFill>
            <a:ln w="28575">
              <a:solidFill>
                <a:srgbClr val="F4A26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124016-8109-79CC-E5EF-1BB123CD4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2F93145E-811C-25D4-4781-167A10440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8" y="-98318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258619" y="391072"/>
            <a:ext cx="6524302" cy="1107996"/>
            <a:chOff x="258619" y="391072"/>
            <a:chExt cx="6524302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258619" y="2441193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6E66F770-15A9-F0CA-EE55-673B17E1C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444" y="1180985"/>
            <a:ext cx="5211937" cy="5211937"/>
          </a:xfrm>
          <a:prstGeom prst="rect">
            <a:avLst/>
          </a:pr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8EF30634-998B-2D69-9E48-3A32628D5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7" y="-144612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617893" y="368583"/>
            <a:ext cx="7683257" cy="1107996"/>
            <a:chOff x="258619" y="403023"/>
            <a:chExt cx="7683257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683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676852" y="403023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pic>
        <p:nvPicPr>
          <p:cNvPr id="3" name="图片 14">
            <a:extLst>
              <a:ext uri="{FF2B5EF4-FFF2-40B4-BE49-F238E27FC236}">
                <a16:creationId xmlns:a16="http://schemas.microsoft.com/office/drawing/2014/main" id="{4EF36D05-E0DB-F0DC-C415-064B4F20D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55" y="299241"/>
            <a:ext cx="797845" cy="7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258619" y="430632"/>
            <a:ext cx="8340297" cy="1107996"/>
            <a:chOff x="258619" y="430632"/>
            <a:chExt cx="8340297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8340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698944" y="43063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3AE07E28-98A1-6DE3-BE4F-723808D4944C}"/>
              </a:ext>
            </a:extLst>
          </p:cNvPr>
          <p:cNvSpPr txBox="1"/>
          <p:nvPr/>
        </p:nvSpPr>
        <p:spPr>
          <a:xfrm>
            <a:off x="5266919" y="5943707"/>
            <a:ext cx="2470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C97D0EA8-B4B2-1F73-2DD3-BCA1A3239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25" y="417254"/>
            <a:ext cx="797845" cy="797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6024A-4EFA-FF70-A479-D314A56C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9" r="15556"/>
          <a:stretch/>
        </p:blipFill>
        <p:spPr>
          <a:xfrm>
            <a:off x="5119137" y="1340403"/>
            <a:ext cx="3160188" cy="4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305</Words>
  <Application>Microsoft Office PowerPoint</Application>
  <PresentationFormat>Widescreen</PresentationFormat>
  <Paragraphs>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#9Slide07 HoneyCream</vt:lpstr>
      <vt:lpstr>Arial</vt:lpstr>
      <vt:lpstr>Calibri</vt:lpstr>
      <vt:lpstr>Calibri Light</vt:lpstr>
      <vt:lpstr>Cambria</vt:lpstr>
      <vt:lpstr>Fredoka One</vt:lpstr>
      <vt:lpstr>HP001 4H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南构钦雕汉古</vt:lpstr>
      <vt:lpstr>字魂56号-洪亮毛笔隶书简体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User</cp:lastModifiedBy>
  <cp:revision>9</cp:revision>
  <dcterms:created xsi:type="dcterms:W3CDTF">2023-01-02T02:17:27Z</dcterms:created>
  <dcterms:modified xsi:type="dcterms:W3CDTF">2026-02-05T03:54:42Z</dcterms:modified>
</cp:coreProperties>
</file>