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1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01D"/>
    <a:srgbClr val="F8B6B6"/>
    <a:srgbClr val="FCDCDC"/>
    <a:srgbClr val="F9CB53"/>
    <a:srgbClr val="FDF0CF"/>
    <a:srgbClr val="E2F7D1"/>
    <a:srgbClr val="F9D1B5"/>
    <a:srgbClr val="FF9631"/>
    <a:srgbClr val="FBC459"/>
    <a:srgbClr val="D83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43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F353F-F314-9747-5514-D717EC000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AA0ED-9C50-8413-7D85-F636E71F4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5D260-17BD-4594-8D65-8042813DFCB7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1C903-D2E7-377D-1B36-D9943F0C3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F862C-755D-70AF-4C80-1D85B73D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3BFFE-4396-481B-97C1-71A4E75D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0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svg"/><Relationship Id="rId21" Type="http://schemas.openxmlformats.org/officeDocument/2006/relationships/image" Target="../media/image45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8.svg"/><Relationship Id="rId15" Type="http://schemas.openxmlformats.org/officeDocument/2006/relationships/image" Target="../media/image57.emf"/><Relationship Id="rId10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51.svg"/><Relationship Id="rId14" Type="http://schemas.openxmlformats.org/officeDocument/2006/relationships/image" Target="../media/image5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emf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EE38-DD4A-1CAF-A68E-887743AF7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438DA-D46B-09A4-56FA-8955532A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9317-1E85-C058-EA9D-750A8F3A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74B6-92D0-16EB-5B0E-F9F15AD8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3A1C-B7DB-1B37-1BE4-33CFABDD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84E5121-2D69-954F-DA0A-D55CD571B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3D052B7-5725-2A83-CBC7-41D137FB03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343" y="456400"/>
            <a:ext cx="9235314" cy="58999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793B210-8313-FE49-DE78-D45F4140F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0336" y="374442"/>
            <a:ext cx="9811327" cy="612296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08F5E48-A36C-681D-86C9-33C5F80155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0530" y="-17821"/>
            <a:ext cx="10420807" cy="84755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5EC7CB3-AFA3-B81D-8260-E80043C597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-1"/>
            <a:ext cx="12194907" cy="62807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AA46AEE-91C2-6DB3-6221-2DE38C90EFC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755" y="107649"/>
            <a:ext cx="1251525" cy="167457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F103212-B21E-1D26-175B-324E04F2CA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09925" y="528865"/>
            <a:ext cx="1045885" cy="139942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195A0A4-2A40-2893-71F2-4E75276240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07720" y="240476"/>
            <a:ext cx="1003297" cy="134243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180BE4D-1E18-8583-0656-7D70A2D999A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25533" y="314036"/>
            <a:ext cx="855085" cy="226183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774D7B2-60B4-AB6D-A3EA-55BF9B15764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17853" y="709613"/>
            <a:ext cx="590550" cy="1562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CFF2AD-2549-61B8-6CED-697E62D8F7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867" y="139753"/>
            <a:ext cx="12192000" cy="438254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34F1984-676E-354A-73FC-C7D02AFCF48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4118" y="38561"/>
            <a:ext cx="638175" cy="63817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54F93C1-DC8E-B28E-E0C3-8148B5E0443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4100" y="1952625"/>
            <a:ext cx="638175" cy="63817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FD6C13E-C106-E184-838B-F6C01F6FB50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12783" y="98118"/>
            <a:ext cx="638175" cy="63817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A474A73-F758-ED9B-3AE4-060FE064DE2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82193" y="2575874"/>
            <a:ext cx="638175" cy="6381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F086F6-7590-A8FD-0924-FE3F32A64790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517A4E-0833-753F-4FC8-D57D7D7BFA7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01765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70E9-0593-ACFE-473A-86C22558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39228-4AEC-A315-5B04-DE7B02471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A960-95B6-6CA7-3DAD-B3F66208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6FE9-CF0B-991E-6A90-253791D6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53966-B058-0169-3ED6-5EDE955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77B2B-4F96-126A-DB57-0CA5C24B9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ED916-44FD-A4B0-BA96-1F238C60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A09B-1404-7D3F-2AF3-7EE178D7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E52BD-5BD9-5145-E489-99D8640B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5B54-DC50-BBA1-FDD1-3B549E11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77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B03226E-A427-B1D4-4990-D40E77F30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184" y="384695"/>
            <a:ext cx="783415" cy="6516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CE0F765-6585-00DA-8BFF-8FE5ACB5F2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7823" y="182994"/>
            <a:ext cx="7526585" cy="66137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66F09C4-C1BC-B13B-0F4F-1A63278B1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86256"/>
          <a:stretch/>
        </p:blipFill>
        <p:spPr>
          <a:xfrm>
            <a:off x="1046776" y="5933920"/>
            <a:ext cx="9611893" cy="72823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7B0F07-CD39-81BF-5AC3-309B180222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515" y="2937060"/>
            <a:ext cx="750270" cy="11056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EDF8C46-3EE9-48EC-60D6-08744677C7E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7837" y="6135820"/>
            <a:ext cx="1076325" cy="6000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1770112-81DB-010D-92F9-F878EB6D3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64" t="-1776" r="-2264" b="88032"/>
          <a:stretch/>
        </p:blipFill>
        <p:spPr>
          <a:xfrm>
            <a:off x="0" y="49611"/>
            <a:ext cx="11828288" cy="89615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4D76537-86FB-EEEC-1B16-E265DA227F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67387" y="198120"/>
            <a:ext cx="657225" cy="8191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87CC33F-D710-D4B8-D858-7A1CD7ED49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01876" y="186720"/>
            <a:ext cx="590550" cy="6286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BDC6884-DCB8-230E-0EAB-88024D65CEE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7954" y="6037404"/>
            <a:ext cx="1234826" cy="72823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8E6A4DC-48B2-90D0-A4D7-197796701D2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0255997" y="5985161"/>
            <a:ext cx="1272984" cy="75073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0D1621B-CB93-488C-3904-43625993B15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68815" y="2242739"/>
            <a:ext cx="931970" cy="199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9E77B-BBC2-C0E2-C2A0-187CDE5515C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1341" y="4373923"/>
            <a:ext cx="883997" cy="176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7FE72-394B-4E4C-8C6C-EA6452C30A5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85155" y="4607518"/>
            <a:ext cx="506012" cy="9266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6CE130-2B88-139D-717D-691EDE23D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769" r="91307" b="63487"/>
          <a:stretch/>
        </p:blipFill>
        <p:spPr>
          <a:xfrm>
            <a:off x="0" y="1514508"/>
            <a:ext cx="835601" cy="7282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968BD9A-2110-0C81-9869-1D5E64CB9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9657" t="12315" r="253" b="77233"/>
          <a:stretch/>
        </p:blipFill>
        <p:spPr>
          <a:xfrm>
            <a:off x="11351491" y="1079541"/>
            <a:ext cx="969818" cy="553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FCB45-5832-ABA4-AC6F-54E3E55D155C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423205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18F79633-F9BC-0702-D852-651E94FD5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9EC69BBF-9F2C-051F-BBAC-C222B94665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343" y="456400"/>
            <a:ext cx="9235314" cy="5899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353353B5-2D02-4B07-0391-32C917D19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6357" y="-665693"/>
            <a:ext cx="1419225" cy="4086225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E0B9538C-3387-A49F-022F-71AFC6E918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42869571-26B0-527A-8299-C7DB14F2AF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090" y="16934"/>
            <a:ext cx="1390650" cy="40005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39A8CDFF-DD95-4175-769C-9948234CEEB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35304" y="-1422981"/>
            <a:ext cx="1343025" cy="385762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D3DB9AD-CCFA-711E-5679-ED178D7347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398618C-BE86-2514-E55A-CC2C296DC5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9EACC0F-38DD-2240-DCBB-34761F6ED71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F04721F-F502-6D77-C61B-0F728FF8424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14376624-6051-E704-C7A4-CB51F3EC79F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ADD39-96BC-28C9-9D48-17DD166DD0F4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7C994A-59B7-C761-2B3C-15F46BD1C289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5027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35C-4291-6A6D-1850-AA5D17FF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826C0-750D-6576-3FA7-A27769630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D683-288F-592B-3AE6-345DC8E5B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BD6A0-6E32-2259-A2CD-BD8AAC86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2AB1F-072A-D599-68D9-6AB8931D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2A070-27D2-81EF-FB69-AADDAA0C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E260-DDD5-444C-08BE-6410B550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9B4A-906A-1335-647B-4F81D8CE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05C38-A49D-F227-0C05-5B41E23FC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FB46F-EDA8-1E06-D497-BE230D37B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32C9A-076E-E050-FDAA-122074F46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B8CFA-D541-03AF-25EC-E9CEDE2C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45D84-3F9C-230B-B747-D1CAF5D5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8F2FC-7724-2B8B-2A29-FC33BF90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04CE-7321-37A9-02B8-0272A176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CD83A-D0EF-FA61-2338-845E2E38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03AB3-0711-43BB-6583-7CFE7386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0F776-F033-D093-F88A-F5D59434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E6255-90F8-3650-CCB0-8F628949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7869A-7281-39AC-2BAB-6A46B349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78CDD-B78B-83C7-D65A-268A4D31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84D7F-8D25-3E8C-DB12-6B6040EB3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38" y="0"/>
            <a:ext cx="965361" cy="27770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CE7BF3-0315-C9BE-BBDD-174C81100C3F}"/>
              </a:ext>
            </a:extLst>
          </p:cNvPr>
          <p:cNvGrpSpPr/>
          <p:nvPr userDrawn="1"/>
        </p:nvGrpSpPr>
        <p:grpSpPr>
          <a:xfrm>
            <a:off x="448339" y="465462"/>
            <a:ext cx="11323548" cy="5927075"/>
            <a:chOff x="448339" y="465462"/>
            <a:chExt cx="11323548" cy="592707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D7A7BAF-494C-860C-BFD8-5EED325CA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6840"/>
            <a:stretch/>
          </p:blipFill>
          <p:spPr>
            <a:xfrm>
              <a:off x="448339" y="465462"/>
              <a:ext cx="5546061" cy="592707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110EDF0-390C-20BE-A6CB-A6B61080B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77"/>
            <a:stretch/>
          </p:blipFill>
          <p:spPr>
            <a:xfrm>
              <a:off x="6638824" y="465462"/>
              <a:ext cx="5133063" cy="592707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4209E6E-3117-6D3E-A929-570744FD6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77" r="75398"/>
            <a:stretch/>
          </p:blipFill>
          <p:spPr>
            <a:xfrm>
              <a:off x="5994401" y="465462"/>
              <a:ext cx="644424" cy="592707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DD06E7C-9B80-5609-B86B-BF448426C1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1339" y="541251"/>
            <a:ext cx="481240" cy="481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64C23-2914-BD3D-7336-AFAB7E96F0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16251" y="251542"/>
            <a:ext cx="481240" cy="481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908D58-9E6A-ABFB-8E4D-EB2F296E81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9099" y="2235815"/>
            <a:ext cx="481240" cy="481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5B821E-95C0-8A4A-0A90-6CE9F7B144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7718" y="4140946"/>
            <a:ext cx="481240" cy="481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BF1369-B8F3-FCC1-2499-1B2A9CF514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973" y="6121069"/>
            <a:ext cx="287366" cy="287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24C0F6-0877-EACA-0D0C-40909A3A85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4778" y="5987086"/>
            <a:ext cx="481240" cy="481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FF42D8-F4D4-5A94-FB67-C07440751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55380" y="6076129"/>
            <a:ext cx="481240" cy="481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9B44B9-09CD-8294-6938-BDF8A95230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85982" y="6024132"/>
            <a:ext cx="481240" cy="481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15DB25-F942-544A-657C-66DBA3B8E7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82233" y="4622186"/>
            <a:ext cx="379308" cy="379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64833E-9CB7-FBAF-0C3B-1E938CDAED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64293" y="465462"/>
            <a:ext cx="357498" cy="357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32C371-4B13-0AF7-1CDB-516D00AE6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82233" y="1462647"/>
            <a:ext cx="357498" cy="3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1C1E-B51C-4746-C1FE-CF2E819B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F05C-CC43-9F33-4AD8-201B2785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0E5BA-47C8-6C8F-5C70-BAB8C1A2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BE09B-1779-AE63-5ECB-DE83DD56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31B3-ADE8-6DB5-A5DE-44E90796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0DAFC-C85C-4D76-0706-F924CE4F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104F-8FC5-80C8-8455-919B14F4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8C9F7-2BED-35EA-7D49-CD3A9247A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EF6C0-B088-1D0D-A602-C095841F4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A4E98-22B6-848C-957C-4F39CFA3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7AE43-C9A5-C2A9-DFCA-EA0D0AA3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1DE84-3B3A-9861-8AF2-06677FCF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9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94530-A8E7-3D91-B887-5B57C28D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8F034-31C4-2940-FF97-5CD1E1D3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195D-F384-F24A-9E0D-A47C5C32A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05A3-5DA1-4D01-A8D3-31BF514F83F8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5808-2967-E53E-8792-E207AADF6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D8C0-BCEC-831F-D790-26E675BB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26A4F46-5A78-D3E0-8C02-5EB571A58A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6802A3C-E647-0AE5-10EC-C7C19A4530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E103F-868A-96F8-8FD3-A497F2A9A50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77088-6B7D-3DE4-0E1B-E54512DA1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C99DA1-0829-A0B9-23A9-BA2DD7989137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45254FF0-A38F-4027-AE05-080EF15675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A01A038A-761C-94BD-587D-2A45389BAB4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D7AEC1A-600D-D1A3-24C7-13190E42F41A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63DF66-B408-CD44-FAD6-3CCE2311A19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70EC98-E5B4-3784-601A-98411380CB8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70BEC2C-D0BE-739D-88D7-BED2EA4FDEE0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906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09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8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DB60289-3CEB-94D3-3ADB-CCC14C96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06" y="3788495"/>
            <a:ext cx="1817511" cy="1704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EAF05C-1534-D661-DD85-6C36B3E8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0575" y="4714788"/>
            <a:ext cx="1426588" cy="1767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7E1E5-42B8-88A1-5916-129EB77B1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791" y="2200475"/>
            <a:ext cx="2426418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426A4-C030-6F03-40EC-A3D06C37D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330" y="3025581"/>
            <a:ext cx="4645555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9E7A7D-ED28-F373-9A9E-D0CAF1720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5149" y="3182019"/>
            <a:ext cx="5407621" cy="2139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9C4865-69FF-3F3B-6339-CE0342B4D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897" y="4714788"/>
            <a:ext cx="477967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ADA272-FCDA-FFB3-E188-D1115818902F}"/>
              </a:ext>
            </a:extLst>
          </p:cNvPr>
          <p:cNvGrpSpPr/>
          <p:nvPr/>
        </p:nvGrpSpPr>
        <p:grpSpPr>
          <a:xfrm>
            <a:off x="2139110" y="1055495"/>
            <a:ext cx="9286272" cy="1096578"/>
            <a:chOff x="2061722" y="1120761"/>
            <a:chExt cx="7452496" cy="2083695"/>
          </a:xfrm>
          <a:solidFill>
            <a:srgbClr val="FDF0CF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256CDD5-B921-515C-7884-D266B35145EB}"/>
                </a:ext>
              </a:extLst>
            </p:cNvPr>
            <p:cNvSpPr/>
            <p:nvPr/>
          </p:nvSpPr>
          <p:spPr>
            <a:xfrm>
              <a:off x="2061722" y="1120761"/>
              <a:ext cx="7452496" cy="2083695"/>
            </a:xfrm>
            <a:prstGeom prst="homePlate">
              <a:avLst>
                <a:gd name="adj" fmla="val 31437"/>
              </a:avLst>
            </a:prstGeom>
            <a:grpFill/>
            <a:ln w="19050">
              <a:solidFill>
                <a:srgbClr val="F9CB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C09A2C-D3F7-5FF0-BDF4-007C8F38DBEB}"/>
                </a:ext>
              </a:extLst>
            </p:cNvPr>
            <p:cNvSpPr txBox="1"/>
            <p:nvPr/>
          </p:nvSpPr>
          <p:spPr>
            <a:xfrm>
              <a:off x="2061722" y="1241905"/>
              <a:ext cx="7276400" cy="181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 – đáp về việc thường làm trong dịp Tết. Viết vào vở một câu hỏi và một câu trả lời.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C457D03-3E01-2B19-E09F-8540B5859C4C}"/>
              </a:ext>
            </a:extLst>
          </p:cNvPr>
          <p:cNvGrpSpPr/>
          <p:nvPr/>
        </p:nvGrpSpPr>
        <p:grpSpPr>
          <a:xfrm>
            <a:off x="766618" y="1269211"/>
            <a:ext cx="1372492" cy="654182"/>
            <a:chOff x="5852498" y="3429000"/>
            <a:chExt cx="1372492" cy="6541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FC961D-1B89-40B0-1C0F-6605F1122C3F}"/>
                </a:ext>
              </a:extLst>
            </p:cNvPr>
            <p:cNvSpPr txBox="1"/>
            <p:nvPr/>
          </p:nvSpPr>
          <p:spPr>
            <a:xfrm>
              <a:off x="5852498" y="3429000"/>
              <a:ext cx="1372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n w="793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ln w="793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ED43FE-412F-3A76-5CF8-76E958C4CC4A}"/>
                </a:ext>
              </a:extLst>
            </p:cNvPr>
            <p:cNvSpPr txBox="1"/>
            <p:nvPr/>
          </p:nvSpPr>
          <p:spPr>
            <a:xfrm>
              <a:off x="5852498" y="3436851"/>
              <a:ext cx="1372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D83D22"/>
                  </a:solidFill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solidFill>
                    <a:srgbClr val="D83D22"/>
                  </a:solidFill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 2</a:t>
              </a:r>
            </a:p>
          </p:txBody>
        </p:sp>
      </p:grpSp>
      <p:pic>
        <p:nvPicPr>
          <p:cNvPr id="10" name="Đồ họa 9">
            <a:extLst>
              <a:ext uri="{FF2B5EF4-FFF2-40B4-BE49-F238E27FC236}">
                <a16:creationId xmlns:a16="http://schemas.microsoft.com/office/drawing/2014/main" id="{6C645486-0AC4-4532-C41E-4C7ABA2B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4611" y="2425629"/>
            <a:ext cx="2597664" cy="33131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C7E02B-772B-9CCD-DAD6-199A6D1B010D}"/>
              </a:ext>
            </a:extLst>
          </p:cNvPr>
          <p:cNvSpPr txBox="1"/>
          <p:nvPr/>
        </p:nvSpPr>
        <p:spPr>
          <a:xfrm>
            <a:off x="1452864" y="2615766"/>
            <a:ext cx="66917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dọn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./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75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62A5CF-79C6-40D3-D496-2F0325E6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761595"/>
            <a:ext cx="623065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160747-165C-B78A-769C-BE4A9E9E84BD}"/>
              </a:ext>
            </a:extLst>
          </p:cNvPr>
          <p:cNvGrpSpPr/>
          <p:nvPr/>
        </p:nvGrpSpPr>
        <p:grpSpPr>
          <a:xfrm>
            <a:off x="2204545" y="1293924"/>
            <a:ext cx="8043757" cy="1172185"/>
            <a:chOff x="2061722" y="1120761"/>
            <a:chExt cx="7452496" cy="22273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7BA7BBA-BA68-33A3-8E26-C8C98EE24F54}"/>
                </a:ext>
              </a:extLst>
            </p:cNvPr>
            <p:cNvSpPr/>
            <p:nvPr/>
          </p:nvSpPr>
          <p:spPr>
            <a:xfrm>
              <a:off x="2061722" y="1120761"/>
              <a:ext cx="7452496" cy="2227363"/>
            </a:xfrm>
            <a:prstGeom prst="roundRect">
              <a:avLst>
                <a:gd name="adj" fmla="val 34002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0D107-DA60-61EB-7ECD-CC42C9A50613}"/>
                </a:ext>
              </a:extLst>
            </p:cNvPr>
            <p:cNvSpPr txBox="1"/>
            <p:nvPr/>
          </p:nvSpPr>
          <p:spPr>
            <a:xfrm>
              <a:off x="2383049" y="1210987"/>
              <a:ext cx="6568168" cy="204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vựng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Tết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Đồ họa 9">
            <a:extLst>
              <a:ext uri="{FF2B5EF4-FFF2-40B4-BE49-F238E27FC236}">
                <a16:creationId xmlns:a16="http://schemas.microsoft.com/office/drawing/2014/main" id="{A567B149-8021-6DD0-1293-D75A6AB5B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7592" y="2742673"/>
            <a:ext cx="2597664" cy="33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8E156D-2641-36E3-29A7-5DF34CDB279B}"/>
              </a:ext>
            </a:extLst>
          </p:cNvPr>
          <p:cNvGrpSpPr/>
          <p:nvPr/>
        </p:nvGrpSpPr>
        <p:grpSpPr>
          <a:xfrm>
            <a:off x="2903363" y="2537381"/>
            <a:ext cx="6385273" cy="673421"/>
            <a:chOff x="2061722" y="1120761"/>
            <a:chExt cx="7452496" cy="22273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7A1881-2AFD-6E47-7729-83E32E9BCC16}"/>
                </a:ext>
              </a:extLst>
            </p:cNvPr>
            <p:cNvSpPr/>
            <p:nvPr/>
          </p:nvSpPr>
          <p:spPr>
            <a:xfrm>
              <a:off x="2061722" y="1120761"/>
              <a:ext cx="7452496" cy="2227363"/>
            </a:xfrm>
            <a:prstGeom prst="roundRect">
              <a:avLst>
                <a:gd name="adj" fmla="val 34002"/>
              </a:avLst>
            </a:prstGeom>
            <a:solidFill>
              <a:srgbClr val="FCDCDC"/>
            </a:solidFill>
            <a:ln w="19050">
              <a:solidFill>
                <a:srgbClr val="F8B6B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107BBB-399B-5DFC-5ABB-B14AA4FA034A}"/>
                </a:ext>
              </a:extLst>
            </p:cNvPr>
            <p:cNvSpPr txBox="1"/>
            <p:nvPr/>
          </p:nvSpPr>
          <p:spPr>
            <a:xfrm>
              <a:off x="2383049" y="1210987"/>
              <a:ext cx="6568168" cy="111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BA6F6B-FCA7-9528-2AB4-A484D879AFD4}"/>
              </a:ext>
            </a:extLst>
          </p:cNvPr>
          <p:cNvGrpSpPr/>
          <p:nvPr/>
        </p:nvGrpSpPr>
        <p:grpSpPr>
          <a:xfrm>
            <a:off x="2903363" y="3925131"/>
            <a:ext cx="6385273" cy="673421"/>
            <a:chOff x="2061722" y="1120761"/>
            <a:chExt cx="7452496" cy="22273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8CE06A0-C064-B2DD-70B6-E7392190D29F}"/>
                </a:ext>
              </a:extLst>
            </p:cNvPr>
            <p:cNvSpPr/>
            <p:nvPr/>
          </p:nvSpPr>
          <p:spPr>
            <a:xfrm>
              <a:off x="2061722" y="1120761"/>
              <a:ext cx="7452496" cy="2227363"/>
            </a:xfrm>
            <a:prstGeom prst="roundRect">
              <a:avLst>
                <a:gd name="adj" fmla="val 34002"/>
              </a:avLst>
            </a:prstGeom>
            <a:solidFill>
              <a:srgbClr val="FCDCDC"/>
            </a:solidFill>
            <a:ln w="19050">
              <a:solidFill>
                <a:srgbClr val="F8B6B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CB0437-028C-D7B2-01FB-2A33253364FD}"/>
                </a:ext>
              </a:extLst>
            </p:cNvPr>
            <p:cNvSpPr txBox="1"/>
            <p:nvPr/>
          </p:nvSpPr>
          <p:spPr>
            <a:xfrm>
              <a:off x="2383049" y="1210987"/>
              <a:ext cx="6568168" cy="193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4A7C120-7A63-C139-88DF-6B8026CA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66" y="701924"/>
            <a:ext cx="392006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BF1172-384E-2E70-3273-6A3623A2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06" y="3788495"/>
            <a:ext cx="1817511" cy="1704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73A4F-F649-EE7E-9265-24B7D3BB3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0575" y="4714788"/>
            <a:ext cx="1426588" cy="17679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8378FB-01B6-0BC1-6FAD-6A9AD4B03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090" y="2602846"/>
            <a:ext cx="6828112" cy="33591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E1B6F0-3398-1F79-386D-FCD62FA8A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791" y="2200475"/>
            <a:ext cx="242641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48BC1D-9B03-ACB6-8ED1-810E397A8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025" y="692147"/>
            <a:ext cx="605994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4ADE9C-7E69-8A1F-6968-78E8D242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38" y="738446"/>
            <a:ext cx="715732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09D220-2211-5047-3C1B-9702EF856900}"/>
              </a:ext>
            </a:extLst>
          </p:cNvPr>
          <p:cNvGrpSpPr/>
          <p:nvPr/>
        </p:nvGrpSpPr>
        <p:grpSpPr>
          <a:xfrm>
            <a:off x="2427833" y="1063194"/>
            <a:ext cx="6716168" cy="527609"/>
            <a:chOff x="2427833" y="1063194"/>
            <a:chExt cx="6716168" cy="5276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4C449C-FCC2-2B74-BA7A-2BF6C76D52AA}"/>
                </a:ext>
              </a:extLst>
            </p:cNvPr>
            <p:cNvSpPr/>
            <p:nvPr/>
          </p:nvSpPr>
          <p:spPr>
            <a:xfrm>
              <a:off x="2427833" y="1071045"/>
              <a:ext cx="6716168" cy="519758"/>
            </a:xfrm>
            <a:prstGeom prst="rect">
              <a:avLst/>
            </a:prstGeom>
            <a:solidFill>
              <a:srgbClr val="F9D1B5"/>
            </a:solidFill>
            <a:ln w="19050">
              <a:solidFill>
                <a:srgbClr val="FF96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211AD5-31DA-DCEE-9CA1-7EC1690A062D}"/>
                </a:ext>
              </a:extLst>
            </p:cNvPr>
            <p:cNvSpPr txBox="1"/>
            <p:nvPr/>
          </p:nvSpPr>
          <p:spPr>
            <a:xfrm>
              <a:off x="2427833" y="1063194"/>
              <a:ext cx="6716168" cy="51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FC1D638-2FEB-2136-666E-1CE7F3DC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72" y="1725227"/>
            <a:ext cx="8427656" cy="4195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50C6E8-78C2-3635-E291-4145CD178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94" y="775504"/>
            <a:ext cx="2220134" cy="12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3265D8-2BF4-8DA4-4B1B-042AC1453B37}"/>
              </a:ext>
            </a:extLst>
          </p:cNvPr>
          <p:cNvGrpSpPr/>
          <p:nvPr/>
        </p:nvGrpSpPr>
        <p:grpSpPr>
          <a:xfrm>
            <a:off x="424873" y="1540655"/>
            <a:ext cx="5588388" cy="3378386"/>
            <a:chOff x="2427831" y="1071045"/>
            <a:chExt cx="6964306" cy="3378386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031541A-BF26-B995-0529-C05A604BC38E}"/>
                </a:ext>
              </a:extLst>
            </p:cNvPr>
            <p:cNvSpPr/>
            <p:nvPr/>
          </p:nvSpPr>
          <p:spPr>
            <a:xfrm>
              <a:off x="2427831" y="1071045"/>
              <a:ext cx="6964306" cy="3378386"/>
            </a:xfrm>
            <a:prstGeom prst="homePlate">
              <a:avLst>
                <a:gd name="adj" fmla="val 9810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2427833" y="1241906"/>
              <a:ext cx="665510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Tìm từ ngữ chỉ sự vật.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M: 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 dong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Tìm từ ngữ chỉ hoạt động.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M: 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lau lá dong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Sắp xếp các hoạt động theo trình tự của việc làm bánh chưng.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46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63E60D-E60A-FB74-D7E9-F8382A4BF5D3}"/>
              </a:ext>
            </a:extLst>
          </p:cNvPr>
          <p:cNvGrpSpPr/>
          <p:nvPr/>
        </p:nvGrpSpPr>
        <p:grpSpPr>
          <a:xfrm>
            <a:off x="1079001" y="3403271"/>
            <a:ext cx="4693729" cy="1416788"/>
            <a:chOff x="1071418" y="3834159"/>
            <a:chExt cx="4693729" cy="1416788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BFDF2697-95AB-0149-DC34-FBCC606F10CF}"/>
                </a:ext>
              </a:extLst>
            </p:cNvPr>
            <p:cNvSpPr/>
            <p:nvPr/>
          </p:nvSpPr>
          <p:spPr>
            <a:xfrm>
              <a:off x="1071418" y="3865952"/>
              <a:ext cx="4693729" cy="1384995"/>
            </a:xfrm>
            <a:prstGeom prst="wedgeRoundRectCallout">
              <a:avLst/>
            </a:prstGeom>
            <a:solidFill>
              <a:srgbClr val="FDF0CF"/>
            </a:solidFill>
            <a:ln w="19050">
              <a:solidFill>
                <a:srgbClr val="F9CB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1086583" y="3834159"/>
              <a:ext cx="46004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 dong, bánh chưng, nồi, củi, ghế, người, đũa, lửa, mẹt, gạo, chậu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,…</a:t>
              </a:r>
              <a:endParaRPr lang="vi-VN" sz="2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1086583" y="1992218"/>
            <a:ext cx="4814190" cy="686327"/>
            <a:chOff x="2427831" y="1071045"/>
            <a:chExt cx="696430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427831" y="1071045"/>
              <a:ext cx="696430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427832" y="1241906"/>
              <a:ext cx="66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Tìm từ ngữ chỉ sự vật.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19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63E60D-E60A-FB74-D7E9-F8382A4BF5D3}"/>
              </a:ext>
            </a:extLst>
          </p:cNvPr>
          <p:cNvGrpSpPr/>
          <p:nvPr/>
        </p:nvGrpSpPr>
        <p:grpSpPr>
          <a:xfrm>
            <a:off x="1104139" y="3276066"/>
            <a:ext cx="4693729" cy="1384995"/>
            <a:chOff x="1071418" y="3865952"/>
            <a:chExt cx="4693729" cy="1384995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BFDF2697-95AB-0149-DC34-FBCC606F10CF}"/>
                </a:ext>
              </a:extLst>
            </p:cNvPr>
            <p:cNvSpPr/>
            <p:nvPr/>
          </p:nvSpPr>
          <p:spPr>
            <a:xfrm>
              <a:off x="1071418" y="3865952"/>
              <a:ext cx="4693729" cy="1384995"/>
            </a:xfrm>
            <a:prstGeom prst="wedgeRoundRectCallout">
              <a:avLst/>
            </a:prstGeom>
            <a:solidFill>
              <a:srgbClr val="FDF0CF"/>
            </a:solidFill>
            <a:ln w="19050">
              <a:solidFill>
                <a:srgbClr val="F9CB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1114267" y="4081395"/>
              <a:ext cx="46004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gói bánh, lau lá, rửa lá, luộc bánh, vớt bánh,…</a:t>
              </a:r>
              <a:endParaRPr lang="vi-VN" sz="2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944340" y="2203110"/>
            <a:ext cx="5151660" cy="686327"/>
            <a:chOff x="2061722" y="1120761"/>
            <a:chExt cx="745249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061722" y="1120761"/>
              <a:ext cx="745249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061722" y="1241905"/>
              <a:ext cx="7021212" cy="99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Tìm từ ngữ chỉ hoạt động.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16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871382" y="1055495"/>
            <a:ext cx="10554000" cy="686327"/>
            <a:chOff x="2061722" y="1120761"/>
            <a:chExt cx="745249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061722" y="1120761"/>
              <a:ext cx="745249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061722" y="1241905"/>
              <a:ext cx="7378519" cy="99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Sắp xếp các hoạt động theo trình tự của việc làm bánh chưng.</a:t>
              </a:r>
            </a:p>
          </p:txBody>
        </p:sp>
      </p:grpSp>
      <p:pic>
        <p:nvPicPr>
          <p:cNvPr id="3" name="4">
            <a:extLst>
              <a:ext uri="{FF2B5EF4-FFF2-40B4-BE49-F238E27FC236}">
                <a16:creationId xmlns:a16="http://schemas.microsoft.com/office/drawing/2014/main" id="{2D63FA41-D030-9F9E-CBE2-C002774C0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99" b="99132" l="21608" r="61625">
                        <a14:foregroundMark x1="28868" y1="60069" x2="32239" y2="57118"/>
                        <a14:foregroundMark x1="32498" y1="55556" x2="31547" y2="53299"/>
                        <a14:foregroundMark x1="26016" y1="95486" x2="22904" y2="87326"/>
                        <a14:foregroundMark x1="22645" y1="85417" x2="23336" y2="84028"/>
                        <a14:foregroundMark x1="22645" y1="84722" x2="25151" y2="97049"/>
                        <a14:foregroundMark x1="25151" y1="97049" x2="31634" y2="99132"/>
                        <a14:foregroundMark x1="31634" y1="99132" x2="31634" y2="98958"/>
                        <a14:foregroundMark x1="24978" y1="96875" x2="21780" y2="86285"/>
                        <a14:foregroundMark x1="21780" y1="86285" x2="24460" y2="84028"/>
                        <a14:foregroundMark x1="22472" y1="84375" x2="24287" y2="83333"/>
                        <a14:foregroundMark x1="32325" y1="97743" x2="38721" y2="95833"/>
                        <a14:foregroundMark x1="38721" y1="95833" x2="44771" y2="98958"/>
                        <a14:foregroundMark x1="44771" y1="98958" x2="52895" y2="97049"/>
                        <a14:foregroundMark x1="52895" y1="97049" x2="59464" y2="91146"/>
                        <a14:foregroundMark x1="59464" y1="91146" x2="60933" y2="88021"/>
                        <a14:foregroundMark x1="55920" y1="96701" x2="61625" y2="91146"/>
                        <a14:foregroundMark x1="61625" y1="91146" x2="59983" y2="85764"/>
                        <a14:foregroundMark x1="60242" y1="86806" x2="61538" y2="86285"/>
                        <a14:foregroundMark x1="33016" y1="85590" x2="38548" y2="77951"/>
                        <a14:foregroundMark x1="38548" y1="77951" x2="46759" y2="79861"/>
                        <a14:foregroundMark x1="30337" y1="85764" x2="30337" y2="87847"/>
                        <a14:foregroundMark x1="22645" y1="56076" x2="23682" y2="58507"/>
                        <a14:foregroundMark x1="23855" y1="60243" x2="22126" y2="56771"/>
                        <a14:foregroundMark x1="22213" y1="56597" x2="24633" y2="5659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51101" r="37116" b="-1588"/>
          <a:stretch/>
        </p:blipFill>
        <p:spPr>
          <a:xfrm>
            <a:off x="7196853" y="4500418"/>
            <a:ext cx="2652233" cy="1550722"/>
          </a:xfrm>
          <a:prstGeom prst="rect">
            <a:avLst/>
          </a:prstGeom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id="{0F90D2E2-7BC9-702C-4E0E-040785EA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7" b="47214"/>
          <a:stretch/>
        </p:blipFill>
        <p:spPr>
          <a:xfrm>
            <a:off x="9364875" y="3108620"/>
            <a:ext cx="1917478" cy="1409774"/>
          </a:xfrm>
          <a:prstGeom prst="rect">
            <a:avLst/>
          </a:prstGeom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02B80E46-2D65-B6D9-832A-A419B8CBC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63" r="70228" b="49477"/>
          <a:stretch/>
        </p:blipFill>
        <p:spPr>
          <a:xfrm>
            <a:off x="8393923" y="1895096"/>
            <a:ext cx="1608186" cy="1419478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998D7958-6202-3310-0F41-900A4AFDE8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9" b="58160" l="33276" r="62316">
                        <a14:foregroundMark x1="36214" y1="13194" x2="35350" y2="11632"/>
                        <a14:foregroundMark x1="34918" y1="9549" x2="34918" y2="12326"/>
                        <a14:foregroundMark x1="33881" y1="12153" x2="33362" y2="11806"/>
                        <a14:foregroundMark x1="48660" y1="42188" x2="48142" y2="40278"/>
                        <a14:foregroundMark x1="51599" y1="41319" x2="52809" y2="40104"/>
                        <a14:foregroundMark x1="38894" y1="48090" x2="40709" y2="51563"/>
                        <a14:foregroundMark x1="41314" y1="52083" x2="47191" y2="51389"/>
                        <a14:foregroundMark x1="47191" y1="51389" x2="51426" y2="51389"/>
                        <a14:foregroundMark x1="48401" y1="51215" x2="47882" y2="51563"/>
                        <a14:foregroundMark x1="42005" y1="52257" x2="48747" y2="53819"/>
                        <a14:foregroundMark x1="48747" y1="53819" x2="49092" y2="54167"/>
                        <a14:foregroundMark x1="36214" y1="11285" x2="36646" y2="10417"/>
                        <a14:foregroundMark x1="34313" y1="8333" x2="36214" y2="7639"/>
                        <a14:foregroundMark x1="36474" y1="47222" x2="35523" y2="40278"/>
                        <a14:foregroundMark x1="33535" y1="44965" x2="34313" y2="44618"/>
                        <a14:foregroundMark x1="34486" y1="44271" x2="33449" y2="43924"/>
                        <a14:foregroundMark x1="49957" y1="55556" x2="54624" y2="56771"/>
                        <a14:foregroundMark x1="48055" y1="53472" x2="52463" y2="58160"/>
                        <a14:foregroundMark x1="49006" y1="56771" x2="48055" y2="55382"/>
                        <a14:foregroundMark x1="49352" y1="57292" x2="51945" y2="58160"/>
                        <a14:foregroundMark x1="59551" y1="57118" x2="62316" y2="52778"/>
                        <a14:foregroundMark x1="57736" y1="46007" x2="57044" y2="44965"/>
                        <a14:foregroundMark x1="57995" y1="46701" x2="58946" y2="4739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6082" r="36709" b="41132"/>
          <a:stretch/>
        </p:blipFill>
        <p:spPr>
          <a:xfrm>
            <a:off x="7781789" y="3302262"/>
            <a:ext cx="1742445" cy="1478954"/>
          </a:xfrm>
          <a:prstGeom prst="rect">
            <a:avLst/>
          </a:prstGeom>
        </p:spPr>
      </p:pic>
      <p:pic>
        <p:nvPicPr>
          <p:cNvPr id="14" name="5">
            <a:extLst>
              <a:ext uri="{FF2B5EF4-FFF2-40B4-BE49-F238E27FC236}">
                <a16:creationId xmlns:a16="http://schemas.microsoft.com/office/drawing/2014/main" id="{53410D97-6AE1-DEFA-3328-6A3BC027F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30" t="51074" r="2110" b="831"/>
          <a:stretch/>
        </p:blipFill>
        <p:spPr>
          <a:xfrm>
            <a:off x="9498720" y="4500418"/>
            <a:ext cx="1994009" cy="1542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12A2A9-33BE-9E05-E4E1-D8E2F2355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7" b="47214"/>
          <a:stretch/>
        </p:blipFill>
        <p:spPr>
          <a:xfrm>
            <a:off x="988636" y="1800184"/>
            <a:ext cx="2750431" cy="2022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E13D2A-842D-4A10-F0FC-3BC4148B0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99" b="99132" l="21608" r="61625">
                        <a14:foregroundMark x1="28868" y1="60069" x2="32239" y2="57118"/>
                        <a14:foregroundMark x1="32498" y1="55556" x2="31547" y2="53299"/>
                        <a14:foregroundMark x1="26016" y1="95486" x2="22904" y2="87326"/>
                        <a14:foregroundMark x1="22645" y1="85417" x2="23336" y2="84028"/>
                        <a14:foregroundMark x1="22645" y1="84722" x2="25151" y2="97049"/>
                        <a14:foregroundMark x1="25151" y1="97049" x2="31634" y2="99132"/>
                        <a14:foregroundMark x1="31634" y1="99132" x2="31634" y2="98958"/>
                        <a14:foregroundMark x1="24978" y1="96875" x2="21780" y2="86285"/>
                        <a14:foregroundMark x1="21780" y1="86285" x2="24460" y2="84028"/>
                        <a14:foregroundMark x1="22472" y1="84375" x2="24287" y2="83333"/>
                        <a14:foregroundMark x1="32325" y1="97743" x2="38721" y2="95833"/>
                        <a14:foregroundMark x1="38721" y1="95833" x2="44771" y2="98958"/>
                        <a14:foregroundMark x1="44771" y1="98958" x2="52895" y2="97049"/>
                        <a14:foregroundMark x1="52895" y1="97049" x2="59464" y2="91146"/>
                        <a14:foregroundMark x1="59464" y1="91146" x2="60933" y2="88021"/>
                        <a14:foregroundMark x1="55920" y1="96701" x2="61625" y2="91146"/>
                        <a14:foregroundMark x1="61625" y1="91146" x2="59983" y2="85764"/>
                        <a14:foregroundMark x1="60242" y1="86806" x2="61538" y2="86285"/>
                        <a14:foregroundMark x1="33016" y1="85590" x2="38548" y2="77951"/>
                        <a14:foregroundMark x1="38548" y1="77951" x2="46759" y2="79861"/>
                        <a14:foregroundMark x1="30337" y1="85764" x2="30337" y2="87847"/>
                        <a14:foregroundMark x1="22645" y1="56076" x2="23682" y2="58507"/>
                        <a14:foregroundMark x1="23855" y1="60243" x2="22126" y2="56771"/>
                        <a14:foregroundMark x1="22213" y1="56597" x2="24633" y2="5659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51101" r="37116" b="-1588"/>
          <a:stretch/>
        </p:blipFill>
        <p:spPr>
          <a:xfrm>
            <a:off x="4265015" y="2035913"/>
            <a:ext cx="2652233" cy="1550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952120-40B1-E350-D3A1-B56522B745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30" t="51074" r="2110" b="831"/>
          <a:stretch/>
        </p:blipFill>
        <p:spPr>
          <a:xfrm>
            <a:off x="2674558" y="3618506"/>
            <a:ext cx="2826463" cy="21858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7FB5C1-95E7-858D-64F5-8E8B30974B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9" b="58160" l="33276" r="62316">
                        <a14:foregroundMark x1="36214" y1="13194" x2="35350" y2="11632"/>
                        <a14:foregroundMark x1="34918" y1="9549" x2="34918" y2="12326"/>
                        <a14:foregroundMark x1="33881" y1="12153" x2="33362" y2="11806"/>
                        <a14:foregroundMark x1="48660" y1="42188" x2="48142" y2="40278"/>
                        <a14:foregroundMark x1="51599" y1="41319" x2="52809" y2="40104"/>
                        <a14:foregroundMark x1="38894" y1="48090" x2="40709" y2="51563"/>
                        <a14:foregroundMark x1="41314" y1="52083" x2="47191" y2="51389"/>
                        <a14:foregroundMark x1="47191" y1="51389" x2="51426" y2="51389"/>
                        <a14:foregroundMark x1="48401" y1="51215" x2="47882" y2="51563"/>
                        <a14:foregroundMark x1="42005" y1="52257" x2="48747" y2="53819"/>
                        <a14:foregroundMark x1="48747" y1="53819" x2="49092" y2="54167"/>
                        <a14:foregroundMark x1="36214" y1="11285" x2="36646" y2="10417"/>
                        <a14:foregroundMark x1="34313" y1="8333" x2="36214" y2="7639"/>
                        <a14:foregroundMark x1="36474" y1="47222" x2="35523" y2="40278"/>
                        <a14:foregroundMark x1="33535" y1="44965" x2="34313" y2="44618"/>
                        <a14:foregroundMark x1="34486" y1="44271" x2="33449" y2="43924"/>
                        <a14:foregroundMark x1="49957" y1="55556" x2="54624" y2="56771"/>
                        <a14:foregroundMark x1="48055" y1="53472" x2="52463" y2="58160"/>
                        <a14:foregroundMark x1="49006" y1="56771" x2="48055" y2="55382"/>
                        <a14:foregroundMark x1="49352" y1="57292" x2="51945" y2="58160"/>
                        <a14:foregroundMark x1="59551" y1="57118" x2="62316" y2="52778"/>
                        <a14:foregroundMark x1="57736" y1="46007" x2="57044" y2="44965"/>
                        <a14:foregroundMark x1="57995" y1="46701" x2="58946" y2="4739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6082" r="36709" b="41132"/>
          <a:stretch/>
        </p:blipFill>
        <p:spPr>
          <a:xfrm>
            <a:off x="6151400" y="3618506"/>
            <a:ext cx="2652233" cy="2251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220AB2-A6A8-CABE-0CF6-58122A987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63" r="70228" b="49477"/>
          <a:stretch/>
        </p:blipFill>
        <p:spPr>
          <a:xfrm>
            <a:off x="6982869" y="1682662"/>
            <a:ext cx="2089538" cy="18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6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ADA272-FCDA-FFB3-E188-D1115818902F}"/>
              </a:ext>
            </a:extLst>
          </p:cNvPr>
          <p:cNvGrpSpPr/>
          <p:nvPr/>
        </p:nvGrpSpPr>
        <p:grpSpPr>
          <a:xfrm>
            <a:off x="2139110" y="1055495"/>
            <a:ext cx="9286272" cy="1096578"/>
            <a:chOff x="2061722" y="1120761"/>
            <a:chExt cx="7452496" cy="2083695"/>
          </a:xfrm>
          <a:solidFill>
            <a:srgbClr val="FDF0CF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256CDD5-B921-515C-7884-D266B35145EB}"/>
                </a:ext>
              </a:extLst>
            </p:cNvPr>
            <p:cNvSpPr/>
            <p:nvPr/>
          </p:nvSpPr>
          <p:spPr>
            <a:xfrm>
              <a:off x="2061722" y="1120761"/>
              <a:ext cx="7452496" cy="2083695"/>
            </a:xfrm>
            <a:prstGeom prst="homePlate">
              <a:avLst>
                <a:gd name="adj" fmla="val 31437"/>
              </a:avLst>
            </a:prstGeom>
            <a:grpFill/>
            <a:ln w="19050">
              <a:solidFill>
                <a:srgbClr val="F9CB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C09A2C-D3F7-5FF0-BDF4-007C8F38DBEB}"/>
                </a:ext>
              </a:extLst>
            </p:cNvPr>
            <p:cNvSpPr txBox="1"/>
            <p:nvPr/>
          </p:nvSpPr>
          <p:spPr>
            <a:xfrm>
              <a:off x="2061722" y="1241905"/>
              <a:ext cx="7276400" cy="181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 – đáp về việc thường làm trong dịp Tết. Viết vào vở một câu hỏi và một câu trả lời.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9A54CD-1C3A-F2E5-5281-E8629A939CA9}"/>
              </a:ext>
            </a:extLst>
          </p:cNvPr>
          <p:cNvSpPr txBox="1"/>
          <p:nvPr/>
        </p:nvSpPr>
        <p:spPr>
          <a:xfrm>
            <a:off x="2139110" y="2342344"/>
            <a:ext cx="72618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M: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- Bạn thường làm gì vào dịp Tết?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- Vào dịp Tết, mình thường đi thăm họ hàng.</a:t>
            </a:r>
          </a:p>
        </p:txBody>
      </p:sp>
      <p:pic>
        <p:nvPicPr>
          <p:cNvPr id="10" name="Đồ họa 9">
            <a:extLst>
              <a:ext uri="{FF2B5EF4-FFF2-40B4-BE49-F238E27FC236}">
                <a16:creationId xmlns:a16="http://schemas.microsoft.com/office/drawing/2014/main" id="{6C645486-0AC4-4532-C41E-4C7ABA2B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2050" y="3296451"/>
            <a:ext cx="2247900" cy="2867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CDB23E-DEA5-72C8-8EF7-A8460668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5" y="1110569"/>
            <a:ext cx="1971065" cy="10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276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#9Slide07 HoneyCream</vt:lpstr>
      <vt:lpstr>#9Slide07 SVNUT Triumph Press</vt:lpstr>
      <vt:lpstr>Arial</vt:lpstr>
      <vt:lpstr>Calibri</vt:lpstr>
      <vt:lpstr>Calibri Light</vt:lpstr>
      <vt:lpstr>Cambria</vt:lpstr>
      <vt:lpstr>Fredoka One</vt:lpstr>
      <vt:lpstr>M PLUS Rounded 1c</vt:lpstr>
      <vt:lpstr>SVN-Dancing Script</vt:lpstr>
      <vt:lpstr>SVN-Newton</vt:lpstr>
      <vt:lpstr>SVN-Ready</vt:lpstr>
      <vt:lpstr>Times New Roman</vt:lpstr>
      <vt:lpstr>UTM Avo</vt:lpstr>
      <vt:lpstr>Office Theme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Hanh Ngo</dc:creator>
  <cp:lastModifiedBy>User</cp:lastModifiedBy>
  <cp:revision>13</cp:revision>
  <dcterms:created xsi:type="dcterms:W3CDTF">2023-01-01T12:14:29Z</dcterms:created>
  <dcterms:modified xsi:type="dcterms:W3CDTF">2026-02-05T03:53:53Z</dcterms:modified>
</cp:coreProperties>
</file>