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sldIdLst>
    <p:sldId id="330" r:id="rId5"/>
    <p:sldId id="331" r:id="rId6"/>
    <p:sldId id="7333" r:id="rId7"/>
    <p:sldId id="332" r:id="rId8"/>
    <p:sldId id="7304" r:id="rId9"/>
    <p:sldId id="7323" r:id="rId10"/>
    <p:sldId id="7306" r:id="rId11"/>
    <p:sldId id="7308" r:id="rId12"/>
    <p:sldId id="7307" r:id="rId13"/>
    <p:sldId id="7324" r:id="rId14"/>
    <p:sldId id="7325" r:id="rId15"/>
    <p:sldId id="333" r:id="rId16"/>
    <p:sldId id="7311" r:id="rId17"/>
    <p:sldId id="7313" r:id="rId18"/>
    <p:sldId id="7326" r:id="rId19"/>
    <p:sldId id="7312" r:id="rId20"/>
    <p:sldId id="7327" r:id="rId21"/>
    <p:sldId id="7328" r:id="rId22"/>
    <p:sldId id="7329" r:id="rId23"/>
    <p:sldId id="7330" r:id="rId24"/>
    <p:sldId id="7332" r:id="rId25"/>
    <p:sldId id="7331" r:id="rId26"/>
    <p:sldId id="7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2/5/2026</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2/5/2026</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0" name="Title 1">
            <a:extLst>
              <a:ext uri="{FF2B5EF4-FFF2-40B4-BE49-F238E27FC236}">
                <a16:creationId xmlns:a16="http://schemas.microsoft.com/office/drawing/2014/main" id="{6108D78E-8090-455C-81F2-F57D8860EAC5}"/>
              </a:ext>
            </a:extLst>
          </p:cNvPr>
          <p:cNvSpPr txBox="1">
            <a:spLocks/>
          </p:cNvSpPr>
          <p:nvPr userDrawn="1"/>
        </p:nvSpPr>
        <p:spPr>
          <a:xfrm>
            <a:off x="10413076" y="-6567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966" y="180753"/>
            <a:ext cx="2132546" cy="213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4" y="901057"/>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40596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3103" y="100040"/>
            <a:ext cx="2985659" cy="2383551"/>
          </a:xfrm>
          <a:prstGeom prst="rect">
            <a:avLst/>
          </a:prstGeom>
        </p:spPr>
      </p:pic>
      <p:sp>
        <p:nvSpPr>
          <p:cNvPr id="8" name="TextBox 7"/>
          <p:cNvSpPr txBox="1"/>
          <p:nvPr/>
        </p:nvSpPr>
        <p:spPr>
          <a:xfrm>
            <a:off x="4333876" y="922400"/>
            <a:ext cx="5756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Quan</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sát</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tranh</a:t>
            </a:r>
            <a:endPar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endParaRPr>
          </a:p>
        </p:txBody>
      </p:sp>
      <p:grpSp>
        <p:nvGrpSpPr>
          <p:cNvPr id="17" name="Group 16"/>
          <p:cNvGrpSpPr/>
          <p:nvPr/>
        </p:nvGrpSpPr>
        <p:grpSpPr>
          <a:xfrm>
            <a:off x="6986428" y="3480954"/>
            <a:ext cx="5331218" cy="2365932"/>
            <a:chOff x="6986428" y="3480954"/>
            <a:chExt cx="5331218" cy="2365932"/>
          </a:xfrm>
        </p:grpSpPr>
        <p:sp>
          <p:nvSpPr>
            <p:cNvPr id="14" name="Rectangle 13"/>
            <p:cNvSpPr/>
            <p:nvPr/>
          </p:nvSpPr>
          <p:spPr>
            <a:xfrm>
              <a:off x="6986428" y="4516849"/>
              <a:ext cx="3969327" cy="133003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nghĩ</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063" y="3480954"/>
              <a:ext cx="1954583" cy="1954583"/>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4" y="2306799"/>
            <a:ext cx="5561325" cy="3128738"/>
          </a:xfrm>
          <a:prstGeom prst="rect">
            <a:avLst/>
          </a:prstGeom>
        </p:spPr>
      </p:pic>
      <p:sp>
        <p:nvSpPr>
          <p:cNvPr id="9" name="Cloud Callout 8"/>
          <p:cNvSpPr/>
          <p:nvPr/>
        </p:nvSpPr>
        <p:spPr>
          <a:xfrm>
            <a:off x="6432519" y="2122686"/>
            <a:ext cx="4506190" cy="2117206"/>
          </a:xfrm>
          <a:prstGeom prst="cloudCallout">
            <a:avLst>
              <a:gd name="adj1" fmla="val -53965"/>
              <a:gd name="adj2" fmla="val 5462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Bức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vẽ</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mùa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năm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940088"/>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cxnSp>
        <p:nvCxnSpPr>
          <p:cNvPr id="5" name="Straight Connector 4"/>
          <p:cNvCxnSpPr/>
          <p:nvPr/>
        </p:nvCxnSpPr>
        <p:spPr>
          <a:xfrm flipV="1">
            <a:off x="8683338" y="1622234"/>
            <a:ext cx="1620982" cy="19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581" y="4061984"/>
            <a:ext cx="15794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4479358"/>
            <a:ext cx="1157291" cy="139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65524" y="5275995"/>
            <a:ext cx="1035628" cy="124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4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754195"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758671" cy="997675"/>
            <a:chOff x="2360277" y="2671670"/>
            <a:chExt cx="3316053"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313917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theo</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đang</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mới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1393</Words>
  <Application>Microsoft Office PowerPoint</Application>
  <PresentationFormat>Widescreen</PresentationFormat>
  <Paragraphs>93</Paragraphs>
  <Slides>23</Slides>
  <Notes>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23</vt:i4>
      </vt:variant>
    </vt:vector>
  </HeadingPairs>
  <TitlesOfParts>
    <vt:vector size="42" baseType="lpstr">
      <vt:lpstr>等线</vt:lpstr>
      <vt:lpstr>等线 Light</vt:lpstr>
      <vt:lpstr>#9Slide03 IcielNovecento sans E</vt:lpstr>
      <vt:lpstr>#9Slide07 Altus</vt:lpstr>
      <vt:lpstr>#9Slide07 HoneyCream</vt:lpstr>
      <vt:lpstr>Arial</vt:lpstr>
      <vt:lpstr>Calibri</vt:lpstr>
      <vt:lpstr>Calibri Light</vt:lpstr>
      <vt:lpstr>Cambria</vt:lpstr>
      <vt:lpstr>Forte</vt:lpstr>
      <vt:lpstr>Segoe UI Black</vt:lpstr>
      <vt:lpstr>SVN-Newton</vt:lpstr>
      <vt:lpstr>SVN-Yahoo</vt:lpstr>
      <vt:lpstr>Times New Roman</vt:lpstr>
      <vt:lpstr>字魂27号-布丁体</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3</cp:revision>
  <dcterms:created xsi:type="dcterms:W3CDTF">2023-01-07T10:39:32Z</dcterms:created>
  <dcterms:modified xsi:type="dcterms:W3CDTF">2026-02-05T03:53:09Z</dcterms:modified>
</cp:coreProperties>
</file>