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88" r:id="rId3"/>
    <p:sldId id="290" r:id="rId4"/>
    <p:sldId id="313" r:id="rId5"/>
    <p:sldId id="314" r:id="rId6"/>
    <p:sldId id="315" r:id="rId7"/>
    <p:sldId id="306" r:id="rId8"/>
    <p:sldId id="265" r:id="rId9"/>
    <p:sldId id="309" r:id="rId10"/>
    <p:sldId id="299" r:id="rId11"/>
    <p:sldId id="298" r:id="rId12"/>
    <p:sldId id="310" r:id="rId13"/>
    <p:sldId id="311" r:id="rId14"/>
    <p:sldId id="295" r:id="rId15"/>
    <p:sldId id="312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#9Slide05 Phobia" panose="020B0604020202020204" charset="0"/>
      <p:regular r:id="rId20"/>
    </p:embeddedFont>
    <p:embeddedFont>
      <p:font typeface="#9Slide06 SVNLemon Tuesday" panose="020B0604020202020204" charset="0"/>
      <p:regular r:id="rId21"/>
    </p:embeddedFont>
    <p:embeddedFont>
      <p:font typeface="#9Slide07 Altus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Arial Rounded MT Bold" panose="020F0704030504030204" pitchFamily="3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F4FE0-1F63-46FF-82B3-53262C8B94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B7A2D-B005-489A-B25A-16752378E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8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F281-0C37-4970-9E81-0F2E59851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31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C49-34EE-CDD7-8425-0DC3333D4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20B47-7DDC-A936-B9FB-B5A079D89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3F3C7-116D-6A42-CF7F-A4195054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317AD-2AA2-9B2D-6D7D-EE206418D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EBA67-8DDA-286A-9D78-29316A1E4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5E4F-0422-1F5B-4011-3D25A14D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33E3D-76B3-EAB2-4B71-FCD006CF2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6AC36-70B5-F731-59D3-F4D9B4776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F9DB-12E6-1752-62C6-109EB93F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6A4FB-345B-E5F4-AADD-C1646D74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3EE44-FAED-0A31-22B3-D0EE79093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C0F1F-AA0B-339E-785F-86469B3E1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630-DFD4-0885-715A-F6A715DF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E54A1-4C51-FF6F-F6C8-18F4352E1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2D65E-F3AE-4E01-E3FF-2462DC4B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6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5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4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35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EF175-4534-1E82-5461-275E0526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C7A78-7654-1260-8CCD-1A7CAB9AE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19F0E-573A-5BC4-4969-1D53ACA2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2DDC9-826D-1F86-BB73-2D5B7167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AA001-2AD9-32CE-B81D-B65BD01C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5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9175A-EDDB-53EE-AFE9-D4FCFE34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D2056-C8C0-5956-CFD7-14EE8DAE8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E324-2D56-7C2A-A578-F1CFA2189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E994A-0DB2-0A64-1AFD-BF7D7B4B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A735-6E4C-DA75-0C3E-3744830D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A2B77-2FB3-9C4E-73B8-A25E0ED3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FCD4D-9DBA-1A88-81F8-A83B14182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64026-C1A6-0D89-08A5-443E72AF5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F2042-83EE-195B-EF28-B7B3FB1C4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BEBB6-B780-7BB6-2AD6-43EF3823E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F404E-BC89-D75C-B697-F26E3B76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7474E-C970-886C-720E-951D44A5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AD075-5B6E-EEB2-2303-492E7902F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8D02D-9D0E-3655-5EE3-D66640B81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67299-2B56-C2EC-E320-8F110C55F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5E836-C4F9-5938-279C-CC97A16B58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32238A-C3C4-8271-08B1-F9AD4B58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0129C-1B64-2746-72B2-AF8FCBD2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4EF5A-11B4-9A58-2D67-67C779A6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C243-44BD-0082-72D9-F7AD1AF4A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9168A-8332-D1C4-540C-3BD43AEE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F6986-ED84-EB62-AF6B-C9C94CC4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2D36D-7C09-8AEB-7859-29C8BAA3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4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D6E656-BF5F-132A-ABE9-8C1CFB77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404F2-72BE-3917-6263-1BC05DF36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94B63-08D6-FDFD-DF98-D052154D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EBC6C-68A3-4B96-DCC5-7E57319F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69693-37D2-9833-8B06-B1B10FC8E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AD59F-23C3-73FE-CBD2-F8D6B93E0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E9011-EB0E-28D2-DA86-A149A761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F1D2-AD8F-6BAD-FCBE-2A1DFCBC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D00B0-9CBA-4EEA-F616-BAD884DA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CAACD-4154-3486-E934-BAA3B5A2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91413-FF59-4518-4255-29DBCBC76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A1D6F-0009-DB90-0759-2AE2E02B1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7A77E-5EA4-486E-C1F1-7F1B2CCA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10B0F-E3C8-8425-34BE-35E7C0C4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AD1EC-4A42-61E7-222E-66291524D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1BCFD-61F8-BB87-D6AF-DEA04399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34A12-C813-7010-CB13-F4E3D1D3D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92FC6-C808-DB8C-1450-966BBF749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B573-9AC9-41E0-BC89-6CDE458549E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34FE6-9BC1-6B80-4A07-72D352745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C1F14-E9B6-BA6E-094A-22EB551F8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E4F9C-12C7-45BA-90D1-0DBC04EFF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6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2B386BE8-33E1-4E46-B20D-2CD3942B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229" y="4826876"/>
            <a:ext cx="3398701" cy="230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0FF63D-20E5-E047-A844-F303B3471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586"/>
            <a:ext cx="4436841" cy="4436841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srgbClr val="FE9676"/>
              </a:solidFill>
              <a:effectLst/>
              <a:uLnTx/>
              <a:uFillTx/>
              <a:latin typeface="#9Slide06 SVNLemon Tuesday" panose="02000506040000020004" pitchFamily="2" charset="0"/>
              <a:ea typeface="思源黑体 CN"/>
              <a:cs typeface="+mn-cs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050" y="370166"/>
            <a:ext cx="2456901" cy="1469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615" y="962686"/>
            <a:ext cx="3957515" cy="1124687"/>
          </a:xfrm>
          <a:prstGeom prst="rect">
            <a:avLst/>
          </a:prstGeom>
        </p:spPr>
      </p:pic>
      <p:sp>
        <p:nvSpPr>
          <p:cNvPr id="27" name="文本框 15"/>
          <p:cNvSpPr txBox="1"/>
          <p:nvPr/>
        </p:nvSpPr>
        <p:spPr>
          <a:xfrm>
            <a:off x="1500454" y="1753386"/>
            <a:ext cx="9335186" cy="264687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457200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6C9ADF"/>
                </a:solidFill>
                <a:effectLst/>
                <a:uLnTx/>
                <a:uFillTx/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Phép</a:t>
            </a:r>
            <a:r>
              <a:rPr kumimoji="0" lang="en-US" altLang="zh-CN" sz="166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C9ADF"/>
                </a:solidFill>
                <a:effectLst/>
                <a:uLnTx/>
                <a:uFillTx/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E9676"/>
                </a:solidFill>
                <a:effectLst/>
                <a:uLnTx/>
                <a:uFillTx/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chia</a:t>
            </a:r>
            <a:r>
              <a:rPr kumimoji="0" lang="en-US" altLang="zh-CN" sz="166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C9ADF"/>
                </a:solidFill>
                <a:effectLst/>
                <a:uLnTx/>
                <a:uFillTx/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endParaRPr kumimoji="0" lang="zh-CN" altLang="en-US" sz="16600" b="1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22A675"/>
              </a:solidFill>
              <a:effectLst/>
              <a:uLnTx/>
              <a:uFillTx/>
              <a:latin typeface="#9Slide05 Phobia" panose="02000506000000020003" pitchFamily="2" charset="0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36" name="文本框 15"/>
          <p:cNvSpPr txBox="1"/>
          <p:nvPr/>
        </p:nvSpPr>
        <p:spPr>
          <a:xfrm>
            <a:off x="3578825" y="4391434"/>
            <a:ext cx="8912403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9A7148"/>
                </a:solidFill>
                <a:effectLst/>
                <a:uLnTx/>
                <a:uFillTx/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9A7148"/>
                </a:solidFill>
                <a:effectLst/>
                <a:uLnTx/>
                <a:uFillTx/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2 _ </a:t>
            </a:r>
            <a:r>
              <a:rPr kumimoji="0" lang="en-US" altLang="zh-CN" sz="7200" b="1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E1A629"/>
                </a:solidFill>
                <a:effectLst/>
                <a:uLnTx/>
                <a:uFillTx/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Trang</a:t>
            </a:r>
            <a:r>
              <a:rPr kumimoji="0" lang="en-US" altLang="zh-CN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9A7148"/>
                </a:solidFill>
                <a:effectLst/>
                <a:uLnTx/>
                <a:uFillTx/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1A629"/>
                </a:solidFill>
                <a:effectLst/>
                <a:uLnTx/>
                <a:uFillTx/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16+17</a:t>
            </a:r>
            <a:endParaRPr kumimoji="0" lang="zh-CN" altLang="en-US" sz="7200" b="1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E1A629"/>
              </a:solidFill>
              <a:effectLst/>
              <a:uLnTx/>
              <a:uFillTx/>
              <a:latin typeface="#9Slide05 Phobia" panose="02000506000000020003" pitchFamily="2" charset="0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95CD34"/>
              </a:clrFrom>
              <a:clrTo>
                <a:srgbClr val="95CD3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686"/>
            <a:ext cx="12192001" cy="62881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</p:pic>
      <p:sp>
        <p:nvSpPr>
          <p:cNvPr id="3" name="文本框 15"/>
          <p:cNvSpPr txBox="1"/>
          <p:nvPr/>
        </p:nvSpPr>
        <p:spPr>
          <a:xfrm>
            <a:off x="219374" y="687235"/>
            <a:ext cx="10844511" cy="153888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Sóc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nâu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nhặt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20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dẻ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chia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đều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bạn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A7148"/>
              </a:solidFill>
              <a:effectLst/>
              <a:uLnTx/>
              <a:uFillTx/>
              <a:latin typeface="#9Slide07 Altus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91734" y="2289307"/>
            <a:ext cx="524210" cy="5626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97827" y="4574331"/>
            <a:ext cx="733801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4" y="2448048"/>
            <a:ext cx="4784304" cy="348596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497827" y="2279345"/>
            <a:ext cx="4813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Altus"/>
              <a:ea typeface="思源黑体 CN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38183" y="4472502"/>
            <a:ext cx="111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93736" y="4584339"/>
            <a:ext cx="733801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904586" y="4472501"/>
            <a:ext cx="111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39451" y="4574329"/>
            <a:ext cx="733801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61" y="2865644"/>
            <a:ext cx="2884413" cy="155809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969954" y="5399039"/>
            <a:ext cx="5222046" cy="845361"/>
            <a:chOff x="6780911" y="5370354"/>
            <a:chExt cx="5009575" cy="563655"/>
          </a:xfrm>
        </p:grpSpPr>
        <p:sp>
          <p:nvSpPr>
            <p:cNvPr id="40" name="TextBox 39"/>
            <p:cNvSpPr txBox="1"/>
            <p:nvPr/>
          </p:nvSpPr>
          <p:spPr>
            <a:xfrm>
              <a:off x="6780911" y="5410789"/>
              <a:ext cx="500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     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hạt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dẻ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2503" y="5370354"/>
              <a:ext cx="782797" cy="44267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思源黑体 CN"/>
                  <a:cs typeface="+mn-cs"/>
                </a:rPr>
                <a:t>?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632629" y="4604287"/>
            <a:ext cx="51722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08951" y="4616993"/>
            <a:ext cx="51722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62009" y="4601800"/>
            <a:ext cx="51722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82678" y="5469691"/>
            <a:ext cx="51722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9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7" grpId="0" animBg="1"/>
      <p:bldP spid="34" grpId="0"/>
      <p:bldP spid="35" grpId="0"/>
      <p:bldP spid="36" grpId="0" animBg="1"/>
      <p:bldP spid="37" grpId="0"/>
      <p:bldP spid="38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95CD34"/>
              </a:clrFrom>
              <a:clrTo>
                <a:srgbClr val="95CD3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824"/>
            <a:ext cx="12192001" cy="62881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</p:pic>
      <p:sp>
        <p:nvSpPr>
          <p:cNvPr id="3" name="文本框 15"/>
          <p:cNvSpPr txBox="1"/>
          <p:nvPr/>
        </p:nvSpPr>
        <p:spPr>
          <a:xfrm>
            <a:off x="219374" y="687235"/>
            <a:ext cx="10844511" cy="153888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Sóc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nâu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nhặt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20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dẻ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chia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đều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bạn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A7148"/>
              </a:solidFill>
              <a:effectLst/>
              <a:uLnTx/>
              <a:uFillTx/>
              <a:latin typeface="#9Slide07 Altus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91734" y="2289307"/>
            <a:ext cx="524210" cy="5626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97827" y="4574331"/>
            <a:ext cx="733801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4" y="2448048"/>
            <a:ext cx="4784304" cy="348596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497827" y="2279345"/>
            <a:ext cx="4813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Altus"/>
              <a:ea typeface="思源黑体 CN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38183" y="4472502"/>
            <a:ext cx="111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93736" y="4584339"/>
            <a:ext cx="733801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904586" y="4472501"/>
            <a:ext cx="111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39451" y="4574329"/>
            <a:ext cx="733801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552" y="2865644"/>
            <a:ext cx="2596830" cy="155809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785404" y="5347029"/>
            <a:ext cx="5222046" cy="876537"/>
            <a:chOff x="6780911" y="5349567"/>
            <a:chExt cx="5009575" cy="584442"/>
          </a:xfrm>
        </p:grpSpPr>
        <p:sp>
          <p:nvSpPr>
            <p:cNvPr id="40" name="TextBox 39"/>
            <p:cNvSpPr txBox="1"/>
            <p:nvPr/>
          </p:nvSpPr>
          <p:spPr>
            <a:xfrm>
              <a:off x="6780911" y="5410789"/>
              <a:ext cx="500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     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hạt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dẻ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53783" y="5349567"/>
              <a:ext cx="782797" cy="44267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思源黑体 CN"/>
                  <a:cs typeface="+mn-cs"/>
                </a:rPr>
                <a:t>?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632629" y="4604287"/>
            <a:ext cx="51722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08951" y="4616993"/>
            <a:ext cx="51722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62009" y="4601800"/>
            <a:ext cx="51722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54725" y="5417377"/>
            <a:ext cx="51722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7" grpId="0" animBg="1"/>
      <p:bldP spid="34" grpId="0"/>
      <p:bldP spid="35" grpId="0"/>
      <p:bldP spid="36" grpId="0" animBg="1"/>
      <p:bldP spid="37" grpId="0"/>
      <p:bldP spid="38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95CD34"/>
              </a:clrFrom>
              <a:clrTo>
                <a:srgbClr val="95CD3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4"/>
            <a:ext cx="12192001" cy="62881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</p:pic>
      <p:sp>
        <p:nvSpPr>
          <p:cNvPr id="3" name="文本框 15"/>
          <p:cNvSpPr txBox="1"/>
          <p:nvPr/>
        </p:nvSpPr>
        <p:spPr>
          <a:xfrm>
            <a:off x="219374" y="687235"/>
            <a:ext cx="10844511" cy="153888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Sóc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nâu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nhặt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20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dẻ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chia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đều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bạn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A7148"/>
              </a:solidFill>
              <a:effectLst/>
              <a:uLnTx/>
              <a:uFillTx/>
              <a:latin typeface="#9Slide07 Altus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19456" y="1774453"/>
            <a:ext cx="524210" cy="5626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81561" y="4227933"/>
            <a:ext cx="1171657" cy="78319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4" y="2448048"/>
            <a:ext cx="4784304" cy="348596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081740" y="1642762"/>
            <a:ext cx="4813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đều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Altus"/>
              <a:ea typeface="思源黑体 CN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2699" y="4288953"/>
            <a:ext cx="111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41379" y="4210536"/>
            <a:ext cx="1102630" cy="78319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15845" y="4288952"/>
            <a:ext cx="111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97385" y="4239808"/>
            <a:ext cx="1119425" cy="78319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思源黑体 CN"/>
                <a:cs typeface="+mn-cs"/>
              </a:rPr>
              <a:t>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753" y="2769406"/>
            <a:ext cx="2884413" cy="140192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742078" y="5193930"/>
            <a:ext cx="5222046" cy="715597"/>
            <a:chOff x="6780911" y="5364605"/>
            <a:chExt cx="5009575" cy="477133"/>
          </a:xfrm>
        </p:grpSpPr>
        <p:sp>
          <p:nvSpPr>
            <p:cNvPr id="40" name="TextBox 39"/>
            <p:cNvSpPr txBox="1"/>
            <p:nvPr/>
          </p:nvSpPr>
          <p:spPr>
            <a:xfrm>
              <a:off x="6780911" y="5410789"/>
              <a:ext cx="5009575" cy="430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     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hạt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Altus"/>
                  <a:ea typeface="思源黑体 CN"/>
                  <a:cs typeface="+mn-cs"/>
                </a:rPr>
                <a:t>dẻ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957907" y="5364605"/>
              <a:ext cx="982186" cy="4767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思源黑体 CN"/>
                  <a:cs typeface="+mn-cs"/>
                </a:rPr>
                <a:t>?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836072" y="4265587"/>
            <a:ext cx="95193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59687" y="4258174"/>
            <a:ext cx="95193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481203" y="4295411"/>
            <a:ext cx="103559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10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135652" y="5218130"/>
            <a:ext cx="81546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7" grpId="0" animBg="1"/>
      <p:bldP spid="34" grpId="0"/>
      <p:bldP spid="35" grpId="0"/>
      <p:bldP spid="36" grpId="0" animBg="1"/>
      <p:bldP spid="37" grpId="0"/>
      <p:bldP spid="38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95CD34"/>
              </a:clrFrom>
              <a:clrTo>
                <a:srgbClr val="95CD3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7" y="348682"/>
            <a:ext cx="12192001" cy="62881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</p:pic>
      <p:sp>
        <p:nvSpPr>
          <p:cNvPr id="17" name="文本框 15"/>
          <p:cNvSpPr txBox="1"/>
          <p:nvPr/>
        </p:nvSpPr>
        <p:spPr>
          <a:xfrm>
            <a:off x="641381" y="628060"/>
            <a:ext cx="10808370" cy="17235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4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Chia 20kg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gạo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túi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mỗi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túi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5kg.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Hỏi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bao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nhiêu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túi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gạo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vậy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A7148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3" name="文本框 8"/>
          <p:cNvSpPr txBox="1"/>
          <p:nvPr/>
        </p:nvSpPr>
        <p:spPr>
          <a:xfrm>
            <a:off x="1148105" y="2841380"/>
            <a:ext cx="50358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Tóm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tắt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20kg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Mỗi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túi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5kg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Hỏi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?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túi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endParaRPr kumimoji="0" lang="en-US" altLang="zh-CN" sz="4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11748" y="2305309"/>
            <a:ext cx="65836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616440" y="1640386"/>
            <a:ext cx="183331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381" y="2351609"/>
            <a:ext cx="92833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31816" y="1602443"/>
            <a:ext cx="34747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698729" y="2856089"/>
            <a:ext cx="56923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giải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túi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là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20 : 5 = 4 (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túi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Đáp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4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túi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endParaRPr kumimoji="0" lang="en-US" altLang="zh-CN" sz="4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282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8161"/>
            <a:ext cx="9592366" cy="2562660"/>
          </a:xfrm>
          <a:prstGeom prst="rect">
            <a:avLst/>
          </a:prstGeom>
        </p:spPr>
      </p:pic>
      <p:sp>
        <p:nvSpPr>
          <p:cNvPr id="3" name="椭圆 14"/>
          <p:cNvSpPr/>
          <p:nvPr/>
        </p:nvSpPr>
        <p:spPr>
          <a:xfrm>
            <a:off x="898027" y="2480106"/>
            <a:ext cx="1589405" cy="1003299"/>
          </a:xfrm>
          <a:custGeom>
            <a:avLst/>
            <a:gdLst/>
            <a:ahLst/>
            <a:cxnLst/>
            <a:rect l="l" t="t" r="r" b="b"/>
            <a:pathLst>
              <a:path w="962025" h="600076">
                <a:moveTo>
                  <a:pt x="457200" y="0"/>
                </a:moveTo>
                <a:cubicBezTo>
                  <a:pt x="515853" y="0"/>
                  <a:pt x="570236" y="19857"/>
                  <a:pt x="613512" y="55489"/>
                </a:cubicBezTo>
                <a:cubicBezTo>
                  <a:pt x="625436" y="50181"/>
                  <a:pt x="638651" y="47625"/>
                  <a:pt x="652463" y="47625"/>
                </a:cubicBezTo>
                <a:cubicBezTo>
                  <a:pt x="709074" y="47625"/>
                  <a:pt x="755655" y="90570"/>
                  <a:pt x="759714" y="145836"/>
                </a:cubicBezTo>
                <a:cubicBezTo>
                  <a:pt x="874284" y="159278"/>
                  <a:pt x="962025" y="240306"/>
                  <a:pt x="962025" y="338138"/>
                </a:cubicBezTo>
                <a:cubicBezTo>
                  <a:pt x="962025" y="445979"/>
                  <a:pt x="855413" y="533401"/>
                  <a:pt x="723900" y="533401"/>
                </a:cubicBezTo>
                <a:cubicBezTo>
                  <a:pt x="695311" y="533401"/>
                  <a:pt x="667899" y="529270"/>
                  <a:pt x="642715" y="520985"/>
                </a:cubicBezTo>
                <a:cubicBezTo>
                  <a:pt x="594287" y="570372"/>
                  <a:pt x="528937" y="600076"/>
                  <a:pt x="457200" y="600076"/>
                </a:cubicBezTo>
                <a:cubicBezTo>
                  <a:pt x="370244" y="600076"/>
                  <a:pt x="292672" y="556432"/>
                  <a:pt x="243075" y="487441"/>
                </a:cubicBezTo>
                <a:cubicBezTo>
                  <a:pt x="226533" y="492844"/>
                  <a:pt x="208818" y="495300"/>
                  <a:pt x="190500" y="495300"/>
                </a:cubicBezTo>
                <a:cubicBezTo>
                  <a:pt x="85290" y="495300"/>
                  <a:pt x="0" y="414275"/>
                  <a:pt x="0" y="314325"/>
                </a:cubicBezTo>
                <a:cubicBezTo>
                  <a:pt x="0" y="214375"/>
                  <a:pt x="85290" y="133350"/>
                  <a:pt x="190500" y="133350"/>
                </a:cubicBezTo>
                <a:lnTo>
                  <a:pt x="225922" y="136742"/>
                </a:lnTo>
                <a:cubicBezTo>
                  <a:pt x="274833" y="54338"/>
                  <a:pt x="360174" y="0"/>
                  <a:pt x="457200" y="0"/>
                </a:cubicBezTo>
                <a:close/>
              </a:path>
            </a:pathLst>
          </a:custGeom>
          <a:pattFill prst="openDmnd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 w="12700">
            <a:solidFill>
              <a:srgbClr val="2EC8C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椭圆 14"/>
          <p:cNvSpPr/>
          <p:nvPr/>
        </p:nvSpPr>
        <p:spPr>
          <a:xfrm>
            <a:off x="3058796" y="1435101"/>
            <a:ext cx="1195705" cy="754779"/>
          </a:xfrm>
          <a:custGeom>
            <a:avLst/>
            <a:gdLst/>
            <a:ahLst/>
            <a:cxnLst/>
            <a:rect l="l" t="t" r="r" b="b"/>
            <a:pathLst>
              <a:path w="962025" h="600076">
                <a:moveTo>
                  <a:pt x="457200" y="0"/>
                </a:moveTo>
                <a:cubicBezTo>
                  <a:pt x="515853" y="0"/>
                  <a:pt x="570236" y="19857"/>
                  <a:pt x="613512" y="55489"/>
                </a:cubicBezTo>
                <a:cubicBezTo>
                  <a:pt x="625436" y="50181"/>
                  <a:pt x="638651" y="47625"/>
                  <a:pt x="652463" y="47625"/>
                </a:cubicBezTo>
                <a:cubicBezTo>
                  <a:pt x="709074" y="47625"/>
                  <a:pt x="755655" y="90570"/>
                  <a:pt x="759714" y="145836"/>
                </a:cubicBezTo>
                <a:cubicBezTo>
                  <a:pt x="874284" y="159278"/>
                  <a:pt x="962025" y="240306"/>
                  <a:pt x="962025" y="338138"/>
                </a:cubicBezTo>
                <a:cubicBezTo>
                  <a:pt x="962025" y="445979"/>
                  <a:pt x="855413" y="533401"/>
                  <a:pt x="723900" y="533401"/>
                </a:cubicBezTo>
                <a:cubicBezTo>
                  <a:pt x="695311" y="533401"/>
                  <a:pt x="667899" y="529270"/>
                  <a:pt x="642715" y="520985"/>
                </a:cubicBezTo>
                <a:cubicBezTo>
                  <a:pt x="594287" y="570372"/>
                  <a:pt x="528937" y="600076"/>
                  <a:pt x="457200" y="600076"/>
                </a:cubicBezTo>
                <a:cubicBezTo>
                  <a:pt x="370244" y="600076"/>
                  <a:pt x="292672" y="556432"/>
                  <a:pt x="243075" y="487441"/>
                </a:cubicBezTo>
                <a:cubicBezTo>
                  <a:pt x="226533" y="492844"/>
                  <a:pt x="208818" y="495300"/>
                  <a:pt x="190500" y="495300"/>
                </a:cubicBezTo>
                <a:cubicBezTo>
                  <a:pt x="85290" y="495300"/>
                  <a:pt x="0" y="414275"/>
                  <a:pt x="0" y="314325"/>
                </a:cubicBezTo>
                <a:cubicBezTo>
                  <a:pt x="0" y="214375"/>
                  <a:pt x="85290" y="133350"/>
                  <a:pt x="190500" y="133350"/>
                </a:cubicBezTo>
                <a:lnTo>
                  <a:pt x="225922" y="136742"/>
                </a:lnTo>
                <a:cubicBezTo>
                  <a:pt x="274833" y="54338"/>
                  <a:pt x="360174" y="0"/>
                  <a:pt x="457200" y="0"/>
                </a:cubicBezTo>
                <a:close/>
              </a:path>
            </a:pathLst>
          </a:custGeom>
          <a:pattFill prst="openDmnd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 w="12700">
            <a:solidFill>
              <a:srgbClr val="2EC8C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五角星 17"/>
          <p:cNvSpPr/>
          <p:nvPr/>
        </p:nvSpPr>
        <p:spPr>
          <a:xfrm rot="20391745">
            <a:off x="1074381" y="860683"/>
            <a:ext cx="968028" cy="968028"/>
          </a:xfrm>
          <a:prstGeom prst="star5">
            <a:avLst>
              <a:gd name="adj" fmla="val 24580"/>
              <a:gd name="hf" fmla="val 105146"/>
              <a:gd name="vf" fmla="val 110557"/>
            </a:avLst>
          </a:prstGeom>
          <a:solidFill>
            <a:srgbClr val="2EC8CC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五角星 7"/>
          <p:cNvSpPr/>
          <p:nvPr/>
        </p:nvSpPr>
        <p:spPr>
          <a:xfrm rot="19742266">
            <a:off x="2361475" y="1258095"/>
            <a:ext cx="515301" cy="515301"/>
          </a:xfrm>
          <a:prstGeom prst="star5">
            <a:avLst>
              <a:gd name="adj" fmla="val 24580"/>
              <a:gd name="hf" fmla="val 105146"/>
              <a:gd name="vf" fmla="val 110557"/>
            </a:avLst>
          </a:prstGeom>
          <a:solidFill>
            <a:srgbClr val="FFFF00"/>
          </a:solidFill>
          <a:ln w="22225">
            <a:solidFill>
              <a:srgbClr val="2EC8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新月形 4"/>
          <p:cNvSpPr/>
          <p:nvPr/>
        </p:nvSpPr>
        <p:spPr>
          <a:xfrm flipH="1">
            <a:off x="4008783" y="2480106"/>
            <a:ext cx="787400" cy="1270000"/>
          </a:xfrm>
          <a:prstGeom prst="moon">
            <a:avLst>
              <a:gd name="adj" fmla="val 62162"/>
            </a:avLst>
          </a:prstGeom>
          <a:solidFill>
            <a:schemeClr val="bg1"/>
          </a:solidFill>
          <a:ln w="6350">
            <a:solidFill>
              <a:srgbClr val="2EC8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角星 6"/>
          <p:cNvSpPr/>
          <p:nvPr/>
        </p:nvSpPr>
        <p:spPr>
          <a:xfrm rot="20644138">
            <a:off x="3188079" y="2943798"/>
            <a:ext cx="419100" cy="419100"/>
          </a:xfrm>
          <a:prstGeom prst="star5">
            <a:avLst>
              <a:gd name="adj" fmla="val 24580"/>
              <a:gd name="hf" fmla="val 105146"/>
              <a:gd name="vf" fmla="val 110557"/>
            </a:avLst>
          </a:prstGeom>
          <a:solidFill>
            <a:srgbClr val="2EC8CC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94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8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8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7" presetClass="emph" presetSubtype="0" fill="remove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9" dur="250" autoRev="1" fill="remov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0" dur="250" autoRev="1" fill="remov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21" dur="250" autoRev="1" fill="remov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2" dur="250" autoRev="1" fill="remov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7" presetClass="emph" presetSubtype="0" fill="remove" grpId="1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9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0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1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2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grpId="1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7" presetClass="emph" presetSubtype="0" fill="remove" grpId="1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9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50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1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7" presetClass="emph" presetSubtype="0" fill="remove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9" dur="250" autoRev="1" fill="remov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0" dur="250" autoRev="1" fill="remov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21" dur="250" autoRev="1" fill="remov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2" dur="250" autoRev="1" fill="remov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7" presetClass="emph" presetSubtype="0" fill="remove" grpId="1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9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0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1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2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grpId="1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7" presetClass="emph" presetSubtype="0" fill="remove" grpId="1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9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50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1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302904" y="430161"/>
            <a:ext cx="7668005" cy="5408627"/>
            <a:chOff x="2063212" y="-3929258"/>
            <a:chExt cx="3080288" cy="2172681"/>
          </a:xfrm>
        </p:grpSpPr>
        <p:sp>
          <p:nvSpPr>
            <p:cNvPr id="25" name="任意多边形 24"/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27" y="2733040"/>
            <a:ext cx="5311829" cy="4379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267" y="1735559"/>
            <a:ext cx="513327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32340A-8B4E-F04D-BF09-491CCD514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4803" r="2319" b="12718"/>
          <a:stretch/>
        </p:blipFill>
        <p:spPr>
          <a:xfrm>
            <a:off x="-890897" y="2137965"/>
            <a:ext cx="5372786" cy="4734666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03" y="2301236"/>
            <a:ext cx="5212084" cy="5212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9164839" y="-693948"/>
            <a:ext cx="3657607" cy="3657607"/>
          </a:xfrm>
          <a:prstGeom prst="rect">
            <a:avLst/>
          </a:prstGeom>
        </p:spPr>
      </p:pic>
      <p:sp>
        <p:nvSpPr>
          <p:cNvPr id="4" name="文本框 15"/>
          <p:cNvSpPr txBox="1"/>
          <p:nvPr/>
        </p:nvSpPr>
        <p:spPr>
          <a:xfrm>
            <a:off x="1409009" y="757419"/>
            <a:ext cx="9335186" cy="52014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457200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Bao</a:t>
            </a:r>
            <a:r>
              <a:rPr kumimoji="0" lang="en-US" altLang="zh-CN" sz="166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lì</a:t>
            </a:r>
            <a:r>
              <a:rPr kumimoji="0" lang="en-US" altLang="zh-CN" sz="166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xì</a:t>
            </a:r>
            <a:r>
              <a:rPr kumimoji="0" lang="en-US" altLang="zh-CN" sz="166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</a:p>
          <a:p>
            <a:pPr marL="457200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may </a:t>
            </a:r>
            <a:r>
              <a:rPr kumimoji="0" lang="en-US" altLang="zh-CN" sz="16600" b="1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5 Phobia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mắn</a:t>
            </a:r>
            <a:endParaRPr kumimoji="0" lang="zh-CN" altLang="en-US" sz="16600" b="1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#9Slide05 Phobia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14"/>
            <a:ext cx="2013009" cy="1997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61" y="1049963"/>
            <a:ext cx="2018622" cy="199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" y="768489"/>
            <a:ext cx="652272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kẹo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kẹo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Xuân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Hạ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kẹo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720" y="3556546"/>
            <a:ext cx="652272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Xuân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Hạ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, Thu,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Đông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kẹo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bao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kẹo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/>
                <a:ea typeface="思源黑体 CN"/>
                <a:cs typeface="+mn-cs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08620" y="152075"/>
            <a:ext cx="4137660" cy="2820263"/>
            <a:chOff x="8328660" y="-81288"/>
            <a:chExt cx="4137660" cy="2820263"/>
          </a:xfrm>
        </p:grpSpPr>
        <p:sp>
          <p:nvSpPr>
            <p:cNvPr id="5" name="Rectangle 4"/>
            <p:cNvSpPr/>
            <p:nvPr/>
          </p:nvSpPr>
          <p:spPr>
            <a:xfrm>
              <a:off x="8328660" y="1152289"/>
              <a:ext cx="3124200" cy="15866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rPr>
                <a:t>4 x 2 = 8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46"/>
            <a:stretch/>
          </p:blipFill>
          <p:spPr>
            <a:xfrm>
              <a:off x="10439400" y="-81288"/>
              <a:ext cx="2026920" cy="202692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008620" y="3005106"/>
            <a:ext cx="4312920" cy="2683966"/>
            <a:chOff x="8275320" y="2385060"/>
            <a:chExt cx="4312920" cy="2683966"/>
          </a:xfrm>
        </p:grpSpPr>
        <p:sp>
          <p:nvSpPr>
            <p:cNvPr id="9" name="Rectangle 8"/>
            <p:cNvSpPr/>
            <p:nvPr/>
          </p:nvSpPr>
          <p:spPr>
            <a:xfrm>
              <a:off x="8275320" y="3482340"/>
              <a:ext cx="3124200" cy="15866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rPr>
                <a:t>8 : 2 = 4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46"/>
            <a:stretch/>
          </p:blipFill>
          <p:spPr>
            <a:xfrm>
              <a:off x="10561320" y="2385060"/>
              <a:ext cx="2026920" cy="2026920"/>
            </a:xfrm>
            <a:prstGeom prst="rect">
              <a:avLst/>
            </a:prstGeom>
          </p:spPr>
        </p:pic>
      </p:grpSp>
      <p:cxnSp>
        <p:nvCxnSpPr>
          <p:cNvPr id="12" name="Straight Arrow Connector 11"/>
          <p:cNvCxnSpPr>
            <a:stCxn id="2" idx="3"/>
            <a:endCxn id="9" idx="1"/>
          </p:cNvCxnSpPr>
          <p:nvPr/>
        </p:nvCxnSpPr>
        <p:spPr>
          <a:xfrm>
            <a:off x="6949440" y="1645652"/>
            <a:ext cx="1059180" cy="3250077"/>
          </a:xfrm>
          <a:prstGeom prst="straightConnector1">
            <a:avLst/>
          </a:prstGeom>
          <a:ln w="76200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3"/>
            <a:endCxn id="5" idx="1"/>
          </p:cNvCxnSpPr>
          <p:nvPr/>
        </p:nvCxnSpPr>
        <p:spPr>
          <a:xfrm flipV="1">
            <a:off x="6949440" y="2178995"/>
            <a:ext cx="1059180" cy="2254714"/>
          </a:xfrm>
          <a:prstGeom prst="straightConnector1">
            <a:avLst/>
          </a:prstGeom>
          <a:ln w="76200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pháo tết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8056" cy="695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50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368393" y="765993"/>
            <a:ext cx="7668005" cy="5408627"/>
            <a:chOff x="2063212" y="-3929258"/>
            <a:chExt cx="3080288" cy="2172681"/>
          </a:xfrm>
        </p:grpSpPr>
        <p:sp>
          <p:nvSpPr>
            <p:cNvPr id="25" name="任意多边形 24"/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27" y="2733040"/>
            <a:ext cx="5311829" cy="437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248" y="2318044"/>
            <a:ext cx="6334293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8191" y="493159"/>
            <a:ext cx="10499118" cy="584599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1693845" y="802040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9A7148"/>
              </a:solidFill>
              <a:effectLst/>
              <a:uLnTx/>
              <a:uFillTx/>
              <a:latin typeface="#9Slide07 Altus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3421" y="2932187"/>
          <a:ext cx="4771134" cy="2382654"/>
        </p:xfrm>
        <a:graphic>
          <a:graphicData uri="http://schemas.openxmlformats.org/drawingml/2006/table">
            <a:tbl>
              <a:tblPr firstCol="1">
                <a:tableStyleId>{93296810-A885-4BE3-A3E7-6D5BEEA58F35}</a:tableStyleId>
              </a:tblPr>
              <a:tblGrid>
                <a:gridCol w="795189">
                  <a:extLst>
                    <a:ext uri="{9D8B030D-6E8A-4147-A177-3AD203B41FA5}">
                      <a16:colId xmlns:a16="http://schemas.microsoft.com/office/drawing/2014/main" val="693335408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4250157214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2598982603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1329387761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1179507211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4035913846"/>
                    </a:ext>
                  </a:extLst>
                </a:gridCol>
              </a:tblGrid>
              <a:tr h="794218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5991"/>
                  </a:ext>
                </a:extLst>
              </a:tr>
              <a:tr h="79421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21267"/>
                  </a:ext>
                </a:extLst>
              </a:tr>
              <a:tr h="794218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58452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319785" y="2932187"/>
          <a:ext cx="4771134" cy="2382654"/>
        </p:xfrm>
        <a:graphic>
          <a:graphicData uri="http://schemas.openxmlformats.org/drawingml/2006/table">
            <a:tbl>
              <a:tblPr firstCol="1">
                <a:tableStyleId>{93296810-A885-4BE3-A3E7-6D5BEEA58F35}</a:tableStyleId>
              </a:tblPr>
              <a:tblGrid>
                <a:gridCol w="795189">
                  <a:extLst>
                    <a:ext uri="{9D8B030D-6E8A-4147-A177-3AD203B41FA5}">
                      <a16:colId xmlns:a16="http://schemas.microsoft.com/office/drawing/2014/main" val="693335408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4250157214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2598982603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1329387761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1179507211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4035913846"/>
                    </a:ext>
                  </a:extLst>
                </a:gridCol>
              </a:tblGrid>
              <a:tr h="794218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5991"/>
                  </a:ext>
                </a:extLst>
              </a:tr>
              <a:tr h="79421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21267"/>
                  </a:ext>
                </a:extLst>
              </a:tr>
              <a:tr h="794218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58452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62261" y="2090610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9785" y="2096865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E9501E-F898-184A-90F9-60623E6B4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40" y="148920"/>
            <a:ext cx="2783267" cy="27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8191" y="493159"/>
            <a:ext cx="10499118" cy="584599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1693845" y="802040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9A7148"/>
              </a:solidFill>
              <a:effectLst/>
              <a:uLnTx/>
              <a:uFillTx/>
              <a:latin typeface="#9Slide07 Altus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3421" y="2932187"/>
          <a:ext cx="4771134" cy="2382654"/>
        </p:xfrm>
        <a:graphic>
          <a:graphicData uri="http://schemas.openxmlformats.org/drawingml/2006/table">
            <a:tbl>
              <a:tblPr firstCol="1">
                <a:tableStyleId>{93296810-A885-4BE3-A3E7-6D5BEEA58F35}</a:tableStyleId>
              </a:tblPr>
              <a:tblGrid>
                <a:gridCol w="795189">
                  <a:extLst>
                    <a:ext uri="{9D8B030D-6E8A-4147-A177-3AD203B41FA5}">
                      <a16:colId xmlns:a16="http://schemas.microsoft.com/office/drawing/2014/main" val="693335408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4250157214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2598982603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1329387761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1179507211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4035913846"/>
                    </a:ext>
                  </a:extLst>
                </a:gridCol>
              </a:tblGrid>
              <a:tr h="794218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5991"/>
                  </a:ext>
                </a:extLst>
              </a:tr>
              <a:tr h="79421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21267"/>
                  </a:ext>
                </a:extLst>
              </a:tr>
              <a:tr h="794218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58452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319785" y="2932187"/>
          <a:ext cx="4771134" cy="2382654"/>
        </p:xfrm>
        <a:graphic>
          <a:graphicData uri="http://schemas.openxmlformats.org/drawingml/2006/table">
            <a:tbl>
              <a:tblPr firstCol="1">
                <a:tableStyleId>{93296810-A885-4BE3-A3E7-6D5BEEA58F35}</a:tableStyleId>
              </a:tblPr>
              <a:tblGrid>
                <a:gridCol w="795189">
                  <a:extLst>
                    <a:ext uri="{9D8B030D-6E8A-4147-A177-3AD203B41FA5}">
                      <a16:colId xmlns:a16="http://schemas.microsoft.com/office/drawing/2014/main" val="693335408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4250157214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2598982603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1329387761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1179507211"/>
                    </a:ext>
                  </a:extLst>
                </a:gridCol>
                <a:gridCol w="795189">
                  <a:extLst>
                    <a:ext uri="{9D8B030D-6E8A-4147-A177-3AD203B41FA5}">
                      <a16:colId xmlns:a16="http://schemas.microsoft.com/office/drawing/2014/main" val="4035913846"/>
                    </a:ext>
                  </a:extLst>
                </a:gridCol>
              </a:tblGrid>
              <a:tr h="794218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5991"/>
                  </a:ext>
                </a:extLst>
              </a:tr>
              <a:tr h="79421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21267"/>
                  </a:ext>
                </a:extLst>
              </a:tr>
              <a:tr h="794218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C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58452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62261" y="2090610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9785" y="2096865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E9501E-F898-184A-90F9-60623E6B4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40" y="148920"/>
            <a:ext cx="2783267" cy="2783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6080" y="4663440"/>
            <a:ext cx="563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0270" y="4659004"/>
            <a:ext cx="563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15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0540" y="4659004"/>
            <a:ext cx="563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20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2382" y="4659004"/>
            <a:ext cx="563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35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7525" y="4659004"/>
            <a:ext cx="563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4285" y="4659004"/>
            <a:ext cx="563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15842" y="4659004"/>
            <a:ext cx="563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89178" y="4654865"/>
            <a:ext cx="563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10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78956" y="4659004"/>
            <a:ext cx="563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"/>
                <a:cs typeface="+mn-cs"/>
              </a:rPr>
              <a:t>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78191" y="493159"/>
            <a:ext cx="10499118" cy="584599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90862" y="1972804"/>
            <a:ext cx="10181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63AB7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2cm x 5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63AB7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    10cm : 5 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1459830" y="632817"/>
            <a:ext cx="886780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(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theo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mẫu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9A7148"/>
                </a:solidFill>
                <a:effectLst/>
                <a:uLnTx/>
                <a:uFillTx/>
                <a:latin typeface="#9Slide07 Altus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)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9A7148"/>
              </a:solidFill>
              <a:effectLst/>
              <a:uLnTx/>
              <a:uFillTx/>
              <a:latin typeface="#9Slide07 Altus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6277100" y="2078507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10cm	</a:t>
            </a:r>
          </a:p>
        </p:txBody>
      </p:sp>
      <p:sp>
        <p:nvSpPr>
          <p:cNvPr id="6" name="文本框 8"/>
          <p:cNvSpPr txBox="1"/>
          <p:nvPr/>
        </p:nvSpPr>
        <p:spPr>
          <a:xfrm>
            <a:off x="6297369" y="2839730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2cm</a:t>
            </a:r>
          </a:p>
        </p:txBody>
      </p:sp>
      <p:sp>
        <p:nvSpPr>
          <p:cNvPr id="11" name="文本框 8"/>
          <p:cNvSpPr txBox="1"/>
          <p:nvPr/>
        </p:nvSpPr>
        <p:spPr>
          <a:xfrm>
            <a:off x="1195328" y="3848093"/>
            <a:ext cx="10181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63AB7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b) 2kg x 3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63AB7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    6kg : 3 </a:t>
            </a:r>
          </a:p>
        </p:txBody>
      </p:sp>
      <p:sp>
        <p:nvSpPr>
          <p:cNvPr id="12" name="文本框 8"/>
          <p:cNvSpPr txBox="1"/>
          <p:nvPr/>
        </p:nvSpPr>
        <p:spPr>
          <a:xfrm>
            <a:off x="6290927" y="3845041"/>
            <a:ext cx="10181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63AB7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c) 2 l x 4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63AB7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    8 l : 4 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4137301" y="3841989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6kg	</a:t>
            </a:r>
          </a:p>
        </p:txBody>
      </p:sp>
      <p:sp>
        <p:nvSpPr>
          <p:cNvPr id="14" name="文本框 8"/>
          <p:cNvSpPr txBox="1"/>
          <p:nvPr/>
        </p:nvSpPr>
        <p:spPr>
          <a:xfrm>
            <a:off x="4128084" y="4722204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2kg	</a:t>
            </a:r>
          </a:p>
        </p:txBody>
      </p:sp>
      <p:sp>
        <p:nvSpPr>
          <p:cNvPr id="15" name="文本框 8"/>
          <p:cNvSpPr txBox="1"/>
          <p:nvPr/>
        </p:nvSpPr>
        <p:spPr>
          <a:xfrm>
            <a:off x="8794645" y="3838937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8 l	</a:t>
            </a:r>
          </a:p>
        </p:txBody>
      </p:sp>
      <p:sp>
        <p:nvSpPr>
          <p:cNvPr id="16" name="文本框 8"/>
          <p:cNvSpPr txBox="1"/>
          <p:nvPr/>
        </p:nvSpPr>
        <p:spPr>
          <a:xfrm>
            <a:off x="8812061" y="4762267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2 l	</a:t>
            </a:r>
          </a:p>
        </p:txBody>
      </p:sp>
      <p:pic>
        <p:nvPicPr>
          <p:cNvPr id="18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2B386BE8-33E1-4E46-B20D-2CD3942B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42" y="167144"/>
            <a:ext cx="3398701" cy="230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399</Words>
  <Application>Microsoft Office PowerPoint</Application>
  <PresentationFormat>Widescreen</PresentationFormat>
  <Paragraphs>152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Cambria</vt:lpstr>
      <vt:lpstr>Arial Rounded MT Bold</vt:lpstr>
      <vt:lpstr>Calibri</vt:lpstr>
      <vt:lpstr>#9Slide06 SVNLemon Tuesday</vt:lpstr>
      <vt:lpstr>#9Slide07 Altus</vt:lpstr>
      <vt:lpstr>Times New Roman</vt:lpstr>
      <vt:lpstr>Calibri Light</vt:lpstr>
      <vt:lpstr>#9Slide07 HoneyCream</vt:lpstr>
      <vt:lpstr>#9Slide05 Phobia</vt:lpstr>
      <vt:lpstr>等线</vt:lpstr>
      <vt:lpstr>SVN-Newton</vt:lpstr>
      <vt:lpstr>Arial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HaMNT</dc:creator>
  <cp:keywords>MNT</cp:keywords>
  <cp:lastModifiedBy>User</cp:lastModifiedBy>
  <cp:revision>4</cp:revision>
  <dcterms:created xsi:type="dcterms:W3CDTF">2023-01-07T11:09:21Z</dcterms:created>
  <dcterms:modified xsi:type="dcterms:W3CDTF">2026-02-05T04:25:43Z</dcterms:modified>
</cp:coreProperties>
</file>