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  <p:sldMasterId id="2147483704" r:id="rId3"/>
  </p:sldMasterIdLst>
  <p:notesMasterIdLst>
    <p:notesMasterId r:id="rId26"/>
  </p:notesMasterIdLst>
  <p:sldIdLst>
    <p:sldId id="270" r:id="rId4"/>
    <p:sldId id="265" r:id="rId5"/>
    <p:sldId id="262" r:id="rId6"/>
    <p:sldId id="264" r:id="rId7"/>
    <p:sldId id="290" r:id="rId8"/>
    <p:sldId id="292" r:id="rId9"/>
    <p:sldId id="287" r:id="rId10"/>
    <p:sldId id="288" r:id="rId11"/>
    <p:sldId id="289" r:id="rId12"/>
    <p:sldId id="266" r:id="rId13"/>
    <p:sldId id="293" r:id="rId14"/>
    <p:sldId id="294" r:id="rId15"/>
    <p:sldId id="268" r:id="rId16"/>
    <p:sldId id="295" r:id="rId17"/>
    <p:sldId id="285" r:id="rId18"/>
    <p:sldId id="314" r:id="rId19"/>
    <p:sldId id="315" r:id="rId20"/>
    <p:sldId id="316" r:id="rId21"/>
    <p:sldId id="317" r:id="rId22"/>
    <p:sldId id="318" r:id="rId23"/>
    <p:sldId id="271" r:id="rId24"/>
    <p:sldId id="282" r:id="rId25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BC36"/>
    <a:srgbClr val="9C5043"/>
    <a:srgbClr val="558B57"/>
    <a:srgbClr val="ADD493"/>
    <a:srgbClr val="F2B01F"/>
    <a:srgbClr val="2C816F"/>
    <a:srgbClr val="454140"/>
    <a:srgbClr val="86901C"/>
    <a:srgbClr val="EA5C60"/>
    <a:srgbClr val="EC6E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937" autoAdjust="0"/>
    <p:restoredTop sz="89048" autoAdjust="0"/>
  </p:normalViewPr>
  <p:slideViewPr>
    <p:cSldViewPr snapToGrid="0" snapToObjects="1" showGuides="1">
      <p:cViewPr varScale="1">
        <p:scale>
          <a:sx n="98" d="100"/>
          <a:sy n="98" d="100"/>
        </p:scale>
        <p:origin x="113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gs" Target="tags/tag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4680-A37E-AB4A-8FE2-E5B0ECB41266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DA5A98-33C7-B142-B5D0-81DFC6C3D66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15298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80553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448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11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7971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12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2392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980072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14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3154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15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274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828799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202F42-8E37-417F-B7D4-5F68870918A3}" type="slidenum">
              <a:rPr lang="en-US" smtClean="0">
                <a:solidFill>
                  <a:prstClr val="black"/>
                </a:solidFill>
                <a:latin typeface="Calibri" panose="020F0502020204030204"/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087310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01725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305739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69880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478187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360949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baseline="0" dirty="0"/>
              <a:t> “</a:t>
            </a:r>
            <a:r>
              <a:rPr lang="en-US" altLang="zh-CN" baseline="0" dirty="0" err="1"/>
              <a:t>Cảnh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mùa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xuân</a:t>
            </a:r>
            <a:r>
              <a:rPr lang="en-US" altLang="zh-CN" baseline="0" dirty="0"/>
              <a:t>”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silde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5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57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baseline="0" dirty="0"/>
              <a:t> “</a:t>
            </a:r>
            <a:r>
              <a:rPr lang="en-US" altLang="zh-CN" baseline="0" dirty="0" err="1"/>
              <a:t>Cảnh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mùa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hè</a:t>
            </a:r>
            <a:r>
              <a:rPr lang="en-US" altLang="zh-CN" baseline="0" dirty="0"/>
              <a:t>”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silde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6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6773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baseline="0" dirty="0"/>
              <a:t> “</a:t>
            </a:r>
            <a:r>
              <a:rPr lang="en-US" altLang="zh-CN" baseline="0" dirty="0" err="1"/>
              <a:t>Cảnh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mùa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thu</a:t>
            </a:r>
            <a:r>
              <a:rPr lang="en-US" altLang="zh-CN" baseline="0" dirty="0"/>
              <a:t>”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silde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7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5507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Click </a:t>
            </a:r>
            <a:r>
              <a:rPr lang="en-US" altLang="zh-CN" dirty="0" err="1"/>
              <a:t>vào</a:t>
            </a:r>
            <a:r>
              <a:rPr lang="en-US" altLang="zh-CN" baseline="0" dirty="0"/>
              <a:t> “</a:t>
            </a:r>
            <a:r>
              <a:rPr lang="en-US" altLang="zh-CN" baseline="0" dirty="0" err="1"/>
              <a:t>Cảnh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mùa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đông</a:t>
            </a:r>
            <a:r>
              <a:rPr lang="en-US" altLang="zh-CN" baseline="0" dirty="0"/>
              <a:t>”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chuyển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đến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silde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hình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ảnh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8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20061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1DA5A98-33C7-B142-B5D0-81DFC6C3D66F}" type="slidenum">
              <a:rPr kumimoji="1" lang="zh-CN" altLang="en-US" smtClean="0">
                <a:solidFill>
                  <a:prstClr val="black"/>
                </a:solidFill>
              </a:rPr>
              <a:pPr/>
              <a:t>9</a:t>
            </a:fld>
            <a:endParaRPr kumimoji="1"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33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moban/" TargetMode="Externa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105402"/>
      </p:ext>
    </p:extLst>
  </p:cSld>
  <p:clrMapOvr>
    <a:masterClrMapping/>
  </p:clrMapOvr>
  <p:transition spd="slow" advTm="2000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414213"/>
      </p:ext>
    </p:extLst>
  </p:cSld>
  <p:clrMapOvr>
    <a:masterClrMapping/>
  </p:clrMapOvr>
  <p:transition spd="slow" advTm="2000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86046"/>
      </p:ext>
    </p:extLst>
  </p:cSld>
  <p:clrMapOvr>
    <a:masterClrMapping/>
  </p:clrMapOvr>
  <p:transition spd="slow" advTm="2000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12592429"/>
      </p:ext>
    </p:extLst>
  </p:cSld>
  <p:clrMapOvr>
    <a:masterClrMapping/>
  </p:clrMapOvr>
  <p:transition spd="slow" advTm="200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2026/2/5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0088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2E3AAC11-D570-4EA9-AFC0-30FB72BA45EB}" type="datetimeFigureOut">
              <a:rPr lang="zh-CN" altLang="en-US" smtClean="0">
                <a:solidFill>
                  <a:prstClr val="black"/>
                </a:solidFill>
              </a:rPr>
              <a:pPr/>
              <a:t>2026/2/5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5ECCFAA-F4FB-487C-9F1E-C8836D0C3DC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1276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14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E3333-75B2-4745-AF58-812DCE7204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26C01C-D6AD-4768-9A62-AC57720205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2A4877-3B66-4C54-A28B-97C39AC2D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D29427-8EFC-4B56-9706-F68E7ABF5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8107B7-FECB-48E6-B3D9-E87865BCA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2355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178F42-097B-416F-8946-30DDCEE11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1C547-E4BC-423F-AD8B-29D63A2A2A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94566-CDA4-4741-B964-6576CAC6B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D5C0DB-9765-4A30-8E83-3ABFBAED1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AF23C-6EDE-43B4-B49B-DA449F0EC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4770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03C35-4E0C-4994-8A80-FD7CDD51A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C8C5F1-B2C4-44FB-9A3D-EC79E0FCE3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ECF44-5EAA-4073-912F-289673BFD4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AFDC7E-23A7-4CFE-BA10-AC8231359C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D79EE-629F-4DC1-905F-C74B59330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53314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5928-898B-45B1-A7DA-3972F1F08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9798A-314F-4957-97C6-A5E211E153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F3C6BF-7E3F-43B5-A92B-8831CEB389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FEF661-BA2D-4BF4-AB69-784F8ACA3B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B4EF0E-3256-4E31-8B1F-889EE6BF69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8B174D-886E-4312-A48D-132F9385D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72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41759735"/>
      </p:ext>
    </p:extLst>
  </p:cSld>
  <p:clrMapOvr>
    <a:masterClrMapping/>
  </p:clrMapOvr>
  <p:transition spd="slow" advTm="2000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EBD02-BAC7-4DD8-A4B7-95774C9E9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F2AEC2-9F0D-4CDE-A50A-69C6E0E74C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3F7EFF-F9A3-40EE-86C6-655E8D4D9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2F1A951-F4D9-4C17-AFC7-E034211C2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38F376-0DF0-403F-8142-CA4A8FAA0A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582C31-A641-4725-999F-7E94BBF63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49091D-33C3-4D3B-ABB8-3AEEDE707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38F5F0-80C4-4386-80EE-D1AF607721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9395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4D7B0-807A-47B4-81BC-E49C21B39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327401-68DA-4A4E-B91C-FDAC7AD1F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AA7212-36F2-4B5E-8F78-5B9B8003B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E7EF3C-F38C-44FC-9151-E747A01EF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8986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C465C24-7A23-4259-86C5-8616EADDB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EF5AE87-9D38-4D78-8C8E-C7DBFF8E4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1D5D5D-EB57-463F-8B74-C578DFFC8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770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F337C-9153-4184-AA44-7FD3192F4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B79437-9AC3-40D3-8983-14F454E85A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8B4F61-9881-4B40-AC7C-E93ADDFA8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F9D15D-8888-4032-A812-C6E80587F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3571E9-C45A-4FCC-8BC4-20601D73F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196BAE-FAEA-4EB9-9636-59D322EDF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221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BC175C-C830-47F7-9AA9-5C876D88C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235759-141D-469F-9A1F-3E6CD3F7A7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0F29D7-969E-4248-8F51-433C03D4B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5A40237-12B0-4EC6-9BAE-D1D7AB43E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EB2865-03B6-4860-8949-23A21F5A0C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85C6FE-BB3D-466A-B474-AA9A0FBDA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6877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CEB8BC-EFD0-4528-945F-A5F6FEB5C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E3B003-1B17-4E01-8776-3EFEBB1A4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273CF8-80E1-4017-B864-BC06C136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C8E2CD-F983-4360-9C8F-244C4659E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7DF1D-EE58-4A68-86A7-FC994F3FB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27723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AE1EB0-E0E7-4A3D-BD57-28106C101F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E94DBC-B5B6-48A2-972C-2B4479D1D8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F7C64C-6C71-4F0C-99F9-08B03E658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7E54B-C0BC-426A-B4D5-DEA7D03A5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FF72D2-E0BC-4EAC-9A8C-0339621EB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57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94366333"/>
      </p:ext>
    </p:extLst>
  </p:cSld>
  <p:clrMapOvr>
    <a:masterClrMapping/>
  </p:clrMapOvr>
  <p:transition spd="slow" advTm="2000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90196355"/>
      </p:ext>
    </p:extLst>
  </p:cSld>
  <p:clrMapOvr>
    <a:masterClrMapping/>
  </p:clrMapOvr>
  <p:transition spd="slow" advTm="2000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8059125"/>
      </p:ext>
    </p:extLst>
  </p:cSld>
  <p:clrMapOvr>
    <a:masterClrMapping/>
  </p:clrMapOvr>
  <p:transition spd="slow" advTm="2000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sp>
        <p:nvSpPr>
          <p:cNvPr id="11" name="TextBox 10"/>
          <p:cNvSpPr txBox="1"/>
          <p:nvPr userDrawn="1"/>
        </p:nvSpPr>
        <p:spPr>
          <a:xfrm>
            <a:off x="755180" y="6726694"/>
            <a:ext cx="1800200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PPT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  <a:hlinkClick r:id="rId2"/>
              </a:rPr>
              <a:t>模板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r>
              <a:rPr lang="en-US" altLang="zh-CN" sz="100" dirty="0">
                <a:solidFill>
                  <a:prstClr val="black"/>
                </a:solidFill>
                <a:ea typeface="微软雅黑" panose="020B0503020204020204" pitchFamily="34" charset="-122"/>
              </a:rPr>
              <a:t>http://www.1ppt.com/moban/</a:t>
            </a:r>
            <a:r>
              <a:rPr lang="zh-CN" altLang="en-US" sz="100" dirty="0">
                <a:solidFill>
                  <a:prstClr val="black"/>
                </a:solidFill>
                <a:ea typeface="微软雅黑" panose="020B0503020204020204" pitchFamily="34" charset="-122"/>
              </a:rPr>
              <a:t> </a:t>
            </a:r>
            <a:endParaRPr lang="en-US" altLang="zh-CN" sz="100" dirty="0">
              <a:solidFill>
                <a:prstClr val="black"/>
              </a:solidFill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9531742"/>
      </p:ext>
    </p:extLst>
  </p:cSld>
  <p:clrMapOvr>
    <a:masterClrMapping/>
  </p:clrMapOvr>
  <p:transition spd="slow" advTm="2000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4429004"/>
      </p:ext>
    </p:extLst>
  </p:cSld>
  <p:clrMapOvr>
    <a:masterClrMapping/>
  </p:clrMapOvr>
  <p:transition spd="slow" advTm="2000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76544607"/>
      </p:ext>
    </p:extLst>
  </p:cSld>
  <p:clrMapOvr>
    <a:masterClrMapping/>
  </p:clrMapOvr>
  <p:transition spd="slow" advTm="2000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31973163"/>
      </p:ext>
    </p:extLst>
  </p:cSld>
  <p:clrMapOvr>
    <a:masterClrMapping/>
  </p:clrMapOvr>
  <p:transition spd="slow" advTm="2000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93FA21-9EEC-5A4D-91F9-4CEFC849156C}" type="datetimeFigureOut">
              <a:rPr kumimoji="1" lang="zh-CN" altLang="en-US" smtClean="0"/>
              <a:t>2026/2/5</a:t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2ACA4-7976-6747-B903-E4334954E41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76304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60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ransition spd="slow" advTm="200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6415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2DB2FE-E9BB-4592-ABF0-6D9A4DBD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5362B9-A212-4636-930F-8E280C6B7D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F926F1-7C5D-4AEB-93C4-B41ACAC332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28593A9-40E4-4715-BB88-DD783705E2B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2/5/2026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0687F8-9398-47E0-92F0-116456CA55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FC9736-C06A-4629-9229-24589F5128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1D6A31A-DEAA-4B37-8FF5-84366831316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48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16">
          <p15:clr>
            <a:srgbClr val="F26B43"/>
          </p15:clr>
        </p15:guide>
        <p15:guide id="2" pos="7256">
          <p15:clr>
            <a:srgbClr val="F26B43"/>
          </p15:clr>
        </p15:guide>
        <p15:guide id="3" orient="horz" pos="648">
          <p15:clr>
            <a:srgbClr val="F26B43"/>
          </p15:clr>
        </p15:guide>
        <p15:guide id="4" orient="horz" pos="712">
          <p15:clr>
            <a:srgbClr val="F26B43"/>
          </p15:clr>
        </p15:guide>
        <p15:guide id="5" orient="horz" pos="3928">
          <p15:clr>
            <a:srgbClr val="F26B43"/>
          </p15:clr>
        </p15:guide>
        <p15:guide id="6" orient="horz" pos="3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0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1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34.png"/><Relationship Id="rId4" Type="http://schemas.openxmlformats.org/officeDocument/2006/relationships/image" Target="../media/image22.pn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6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37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39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11" Type="http://schemas.openxmlformats.org/officeDocument/2006/relationships/image" Target="../media/image41.png"/><Relationship Id="rId5" Type="http://schemas.openxmlformats.org/officeDocument/2006/relationships/image" Target="../media/image2.png"/><Relationship Id="rId10" Type="http://schemas.openxmlformats.org/officeDocument/2006/relationships/image" Target="../media/image40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13" Type="http://schemas.openxmlformats.org/officeDocument/2006/relationships/image" Target="../media/image50.png"/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44.png"/><Relationship Id="rId12" Type="http://schemas.openxmlformats.org/officeDocument/2006/relationships/image" Target="../media/image49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3.png"/><Relationship Id="rId11" Type="http://schemas.openxmlformats.org/officeDocument/2006/relationships/image" Target="../media/image48.png"/><Relationship Id="rId5" Type="http://schemas.openxmlformats.org/officeDocument/2006/relationships/image" Target="../media/image42.png"/><Relationship Id="rId10" Type="http://schemas.openxmlformats.org/officeDocument/2006/relationships/image" Target="../media/image47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60.emf"/><Relationship Id="rId3" Type="http://schemas.microsoft.com/office/2007/relationships/media" Target="../media/media3.mp3"/><Relationship Id="rId21" Type="http://schemas.openxmlformats.org/officeDocument/2006/relationships/image" Target="../media/image48.png"/><Relationship Id="rId7" Type="http://schemas.openxmlformats.org/officeDocument/2006/relationships/audio" Target="../media/audio2.wav"/><Relationship Id="rId12" Type="http://schemas.openxmlformats.org/officeDocument/2006/relationships/image" Target="../media/image54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openxmlformats.org/officeDocument/2006/relationships/notesSlide" Target="../notesSlides/notesSlide17.xml"/><Relationship Id="rId11" Type="http://schemas.openxmlformats.org/officeDocument/2006/relationships/image" Target="../media/image53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7.png"/><Relationship Id="rId10" Type="http://schemas.openxmlformats.org/officeDocument/2006/relationships/image" Target="../media/image42.png"/><Relationship Id="rId19" Type="http://schemas.openxmlformats.org/officeDocument/2006/relationships/image" Target="../media/image46.png"/><Relationship Id="rId4" Type="http://schemas.openxmlformats.org/officeDocument/2006/relationships/audio" Target="../media/media3.mp3"/><Relationship Id="rId9" Type="http://schemas.openxmlformats.org/officeDocument/2006/relationships/image" Target="../media/image52.png"/><Relationship Id="rId14" Type="http://schemas.openxmlformats.org/officeDocument/2006/relationships/image" Target="../media/image5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3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17" Type="http://schemas.openxmlformats.org/officeDocument/2006/relationships/image" Target="../media/image59.png"/><Relationship Id="rId2" Type="http://schemas.openxmlformats.org/officeDocument/2006/relationships/audio" Target="../media/media2.wav"/><Relationship Id="rId16" Type="http://schemas.openxmlformats.org/officeDocument/2006/relationships/image" Target="../media/image46.png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60.emf"/><Relationship Id="rId10" Type="http://schemas.openxmlformats.org/officeDocument/2006/relationships/image" Target="../media/image53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62.png"/><Relationship Id="rId18" Type="http://schemas.openxmlformats.org/officeDocument/2006/relationships/image" Target="../media/image46.png"/><Relationship Id="rId3" Type="http://schemas.microsoft.com/office/2007/relationships/media" Target="../media/media3.mp3"/><Relationship Id="rId21" Type="http://schemas.openxmlformats.org/officeDocument/2006/relationships/image" Target="../media/image48.png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53.png"/><Relationship Id="rId17" Type="http://schemas.openxmlformats.org/officeDocument/2006/relationships/image" Target="../media/image60.emf"/><Relationship Id="rId2" Type="http://schemas.openxmlformats.org/officeDocument/2006/relationships/audio" Target="../media/media2.wav"/><Relationship Id="rId16" Type="http://schemas.openxmlformats.org/officeDocument/2006/relationships/image" Target="../media/image58.png"/><Relationship Id="rId20" Type="http://schemas.openxmlformats.org/officeDocument/2006/relationships/image" Target="../media/image61.png"/><Relationship Id="rId1" Type="http://schemas.microsoft.com/office/2007/relationships/media" Target="../media/media2.wav"/><Relationship Id="rId6" Type="http://schemas.microsoft.com/office/2007/relationships/media" Target="../media/media4.mp3"/><Relationship Id="rId11" Type="http://schemas.openxmlformats.org/officeDocument/2006/relationships/image" Target="../media/image42.png"/><Relationship Id="rId5" Type="http://schemas.openxmlformats.org/officeDocument/2006/relationships/audio" Target="NULL" TargetMode="External"/><Relationship Id="rId15" Type="http://schemas.openxmlformats.org/officeDocument/2006/relationships/image" Target="../media/image64.png"/><Relationship Id="rId10" Type="http://schemas.openxmlformats.org/officeDocument/2006/relationships/image" Target="../media/image52.png"/><Relationship Id="rId19" Type="http://schemas.openxmlformats.org/officeDocument/2006/relationships/image" Target="../media/image59.png"/><Relationship Id="rId4" Type="http://schemas.openxmlformats.org/officeDocument/2006/relationships/audio" Target="../media/media3.mp3"/><Relationship Id="rId9" Type="http://schemas.openxmlformats.org/officeDocument/2006/relationships/image" Target="../media/image51.png"/><Relationship Id="rId1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9.png"/><Relationship Id="rId18" Type="http://schemas.openxmlformats.org/officeDocument/2006/relationships/image" Target="../media/image61.png"/><Relationship Id="rId3" Type="http://schemas.microsoft.com/office/2007/relationships/media" Target="../media/media3.mp3"/><Relationship Id="rId7" Type="http://schemas.openxmlformats.org/officeDocument/2006/relationships/image" Target="../media/image51.png"/><Relationship Id="rId12" Type="http://schemas.openxmlformats.org/officeDocument/2006/relationships/image" Target="../media/image62.png"/><Relationship Id="rId17" Type="http://schemas.openxmlformats.org/officeDocument/2006/relationships/image" Target="../media/image46.png"/><Relationship Id="rId2" Type="http://schemas.openxmlformats.org/officeDocument/2006/relationships/audio" Target="../media/media2.wav"/><Relationship Id="rId16" Type="http://schemas.openxmlformats.org/officeDocument/2006/relationships/image" Target="../media/image60.emf"/><Relationship Id="rId1" Type="http://schemas.microsoft.com/office/2007/relationships/media" Target="../media/media2.wav"/><Relationship Id="rId6" Type="http://schemas.openxmlformats.org/officeDocument/2006/relationships/audio" Target="../media/audio2.wav"/><Relationship Id="rId11" Type="http://schemas.openxmlformats.org/officeDocument/2006/relationships/image" Target="../media/image54.png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58.png"/><Relationship Id="rId10" Type="http://schemas.openxmlformats.org/officeDocument/2006/relationships/image" Target="../media/image63.png"/><Relationship Id="rId19" Type="http://schemas.openxmlformats.org/officeDocument/2006/relationships/image" Target="../media/image48.png"/><Relationship Id="rId4" Type="http://schemas.openxmlformats.org/officeDocument/2006/relationships/audio" Target="../media/media3.mp3"/><Relationship Id="rId9" Type="http://schemas.openxmlformats.org/officeDocument/2006/relationships/image" Target="../media/image42.png"/><Relationship Id="rId1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0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2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openxmlformats.org/officeDocument/2006/relationships/image" Target="../media/image9.png"/><Relationship Id="rId21" Type="http://schemas.openxmlformats.org/officeDocument/2006/relationships/image" Target="../media/image1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17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2.png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png"/><Relationship Id="rId23" Type="http://schemas.openxmlformats.org/officeDocument/2006/relationships/image" Target="../media/image5.png"/><Relationship Id="rId10" Type="http://schemas.openxmlformats.org/officeDocument/2006/relationships/image" Target="../media/image16.png"/><Relationship Id="rId19" Type="http://schemas.openxmlformats.org/officeDocument/2006/relationships/image" Target="../media/image25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Relationship Id="rId2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圆角矩形 2"/>
          <p:cNvSpPr/>
          <p:nvPr/>
        </p:nvSpPr>
        <p:spPr>
          <a:xfrm rot="182876">
            <a:off x="802439" y="791028"/>
            <a:ext cx="10367744" cy="3699156"/>
          </a:xfrm>
          <a:custGeom>
            <a:avLst/>
            <a:gdLst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6732801 w 7413172"/>
              <a:gd name="connsiteY2" fmla="*/ 0 h 4082143"/>
              <a:gd name="connsiteX3" fmla="*/ 7413172 w 7413172"/>
              <a:gd name="connsiteY3" fmla="*/ 680371 h 4082143"/>
              <a:gd name="connsiteX4" fmla="*/ 7413172 w 7413172"/>
              <a:gd name="connsiteY4" fmla="*/ 3401772 h 4082143"/>
              <a:gd name="connsiteX5" fmla="*/ 6732801 w 7413172"/>
              <a:gd name="connsiteY5" fmla="*/ 4082143 h 4082143"/>
              <a:gd name="connsiteX6" fmla="*/ 680371 w 7413172"/>
              <a:gd name="connsiteY6" fmla="*/ 4082143 h 4082143"/>
              <a:gd name="connsiteX7" fmla="*/ 0 w 7413172"/>
              <a:gd name="connsiteY7" fmla="*/ 3401772 h 4082143"/>
              <a:gd name="connsiteX8" fmla="*/ 0 w 7413172"/>
              <a:gd name="connsiteY8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680371 w 7413172"/>
              <a:gd name="connsiteY7" fmla="*/ 4082143 h 4082143"/>
              <a:gd name="connsiteX8" fmla="*/ 0 w 7413172"/>
              <a:gd name="connsiteY8" fmla="*/ 3401772 h 4082143"/>
              <a:gd name="connsiteX9" fmla="*/ 0 w 7413172"/>
              <a:gd name="connsiteY9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5094515 w 7413172"/>
              <a:gd name="connsiteY7" fmla="*/ 4082143 h 4082143"/>
              <a:gd name="connsiteX8" fmla="*/ 680371 w 7413172"/>
              <a:gd name="connsiteY8" fmla="*/ 4082143 h 4082143"/>
              <a:gd name="connsiteX9" fmla="*/ 0 w 7413172"/>
              <a:gd name="connsiteY9" fmla="*/ 3401772 h 4082143"/>
              <a:gd name="connsiteX10" fmla="*/ 0 w 7413172"/>
              <a:gd name="connsiteY10" fmla="*/ 680371 h 4082143"/>
              <a:gd name="connsiteX0" fmla="*/ 0 w 7413172"/>
              <a:gd name="connsiteY0" fmla="*/ 680371 h 4132540"/>
              <a:gd name="connsiteX1" fmla="*/ 680371 w 7413172"/>
              <a:gd name="connsiteY1" fmla="*/ 0 h 4132540"/>
              <a:gd name="connsiteX2" fmla="*/ 2171700 w 7413172"/>
              <a:gd name="connsiteY2" fmla="*/ 16329 h 4132540"/>
              <a:gd name="connsiteX3" fmla="*/ 6732801 w 7413172"/>
              <a:gd name="connsiteY3" fmla="*/ 0 h 4132540"/>
              <a:gd name="connsiteX4" fmla="*/ 7413172 w 7413172"/>
              <a:gd name="connsiteY4" fmla="*/ 680371 h 4132540"/>
              <a:gd name="connsiteX5" fmla="*/ 7413172 w 7413172"/>
              <a:gd name="connsiteY5" fmla="*/ 3401772 h 4132540"/>
              <a:gd name="connsiteX6" fmla="*/ 6732801 w 7413172"/>
              <a:gd name="connsiteY6" fmla="*/ 4082143 h 4132540"/>
              <a:gd name="connsiteX7" fmla="*/ 5094515 w 7413172"/>
              <a:gd name="connsiteY7" fmla="*/ 4082143 h 4132540"/>
              <a:gd name="connsiteX8" fmla="*/ 680371 w 7413172"/>
              <a:gd name="connsiteY8" fmla="*/ 4082143 h 4132540"/>
              <a:gd name="connsiteX9" fmla="*/ 0 w 7413172"/>
              <a:gd name="connsiteY9" fmla="*/ 3401772 h 4132540"/>
              <a:gd name="connsiteX10" fmla="*/ 0 w 7413172"/>
              <a:gd name="connsiteY10" fmla="*/ 680371 h 4132540"/>
              <a:gd name="connsiteX0" fmla="*/ 0 w 7413172"/>
              <a:gd name="connsiteY0" fmla="*/ 724627 h 4176796"/>
              <a:gd name="connsiteX1" fmla="*/ 680371 w 7413172"/>
              <a:gd name="connsiteY1" fmla="*/ 44256 h 4176796"/>
              <a:gd name="connsiteX2" fmla="*/ 2171700 w 7413172"/>
              <a:gd name="connsiteY2" fmla="*/ 60585 h 4176796"/>
              <a:gd name="connsiteX3" fmla="*/ 6732801 w 7413172"/>
              <a:gd name="connsiteY3" fmla="*/ 44256 h 4176796"/>
              <a:gd name="connsiteX4" fmla="*/ 7413172 w 7413172"/>
              <a:gd name="connsiteY4" fmla="*/ 724627 h 4176796"/>
              <a:gd name="connsiteX5" fmla="*/ 7413172 w 7413172"/>
              <a:gd name="connsiteY5" fmla="*/ 3446028 h 4176796"/>
              <a:gd name="connsiteX6" fmla="*/ 6732801 w 7413172"/>
              <a:gd name="connsiteY6" fmla="*/ 4126399 h 4176796"/>
              <a:gd name="connsiteX7" fmla="*/ 5094515 w 7413172"/>
              <a:gd name="connsiteY7" fmla="*/ 4126399 h 4176796"/>
              <a:gd name="connsiteX8" fmla="*/ 680371 w 7413172"/>
              <a:gd name="connsiteY8" fmla="*/ 4126399 h 4176796"/>
              <a:gd name="connsiteX9" fmla="*/ 0 w 7413172"/>
              <a:gd name="connsiteY9" fmla="*/ 3446028 h 4176796"/>
              <a:gd name="connsiteX10" fmla="*/ 0 w 7413172"/>
              <a:gd name="connsiteY10" fmla="*/ 724627 h 417679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413172 w 7413172"/>
              <a:gd name="connsiteY4" fmla="*/ 749577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228600 w 7641772"/>
              <a:gd name="connsiteY0" fmla="*/ 749577 h 4201746"/>
              <a:gd name="connsiteX1" fmla="*/ 908971 w 7641772"/>
              <a:gd name="connsiteY1" fmla="*/ 69206 h 4201746"/>
              <a:gd name="connsiteX2" fmla="*/ 2400300 w 7641772"/>
              <a:gd name="connsiteY2" fmla="*/ 85535 h 4201746"/>
              <a:gd name="connsiteX3" fmla="*/ 6961401 w 7641772"/>
              <a:gd name="connsiteY3" fmla="*/ 69206 h 4201746"/>
              <a:gd name="connsiteX4" fmla="*/ 7511143 w 7641772"/>
              <a:gd name="connsiteY4" fmla="*/ 814891 h 4201746"/>
              <a:gd name="connsiteX5" fmla="*/ 7641772 w 7641772"/>
              <a:gd name="connsiteY5" fmla="*/ 3470978 h 4201746"/>
              <a:gd name="connsiteX6" fmla="*/ 6961401 w 7641772"/>
              <a:gd name="connsiteY6" fmla="*/ 4151349 h 4201746"/>
              <a:gd name="connsiteX7" fmla="*/ 5323115 w 7641772"/>
              <a:gd name="connsiteY7" fmla="*/ 4151349 h 4201746"/>
              <a:gd name="connsiteX8" fmla="*/ 908971 w 7641772"/>
              <a:gd name="connsiteY8" fmla="*/ 4151349 h 4201746"/>
              <a:gd name="connsiteX9" fmla="*/ 0 w 7641772"/>
              <a:gd name="connsiteY9" fmla="*/ 2883149 h 4201746"/>
              <a:gd name="connsiteX10" fmla="*/ 228600 w 7641772"/>
              <a:gd name="connsiteY10" fmla="*/ 749577 h 4201746"/>
              <a:gd name="connsiteX0" fmla="*/ 235119 w 7648291"/>
              <a:gd name="connsiteY0" fmla="*/ 749577 h 4201746"/>
              <a:gd name="connsiteX1" fmla="*/ 915490 w 7648291"/>
              <a:gd name="connsiteY1" fmla="*/ 69206 h 4201746"/>
              <a:gd name="connsiteX2" fmla="*/ 2406819 w 7648291"/>
              <a:gd name="connsiteY2" fmla="*/ 85535 h 4201746"/>
              <a:gd name="connsiteX3" fmla="*/ 6967920 w 7648291"/>
              <a:gd name="connsiteY3" fmla="*/ 69206 h 4201746"/>
              <a:gd name="connsiteX4" fmla="*/ 7517662 w 7648291"/>
              <a:gd name="connsiteY4" fmla="*/ 814891 h 4201746"/>
              <a:gd name="connsiteX5" fmla="*/ 7648291 w 7648291"/>
              <a:gd name="connsiteY5" fmla="*/ 3470978 h 4201746"/>
              <a:gd name="connsiteX6" fmla="*/ 6967920 w 7648291"/>
              <a:gd name="connsiteY6" fmla="*/ 4151349 h 4201746"/>
              <a:gd name="connsiteX7" fmla="*/ 5329634 w 7648291"/>
              <a:gd name="connsiteY7" fmla="*/ 4151349 h 4201746"/>
              <a:gd name="connsiteX8" fmla="*/ 915490 w 7648291"/>
              <a:gd name="connsiteY8" fmla="*/ 4151349 h 4201746"/>
              <a:gd name="connsiteX9" fmla="*/ 6519 w 7648291"/>
              <a:gd name="connsiteY9" fmla="*/ 2883149 h 4201746"/>
              <a:gd name="connsiteX10" fmla="*/ 235119 w 7648291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39262 w 7652434"/>
              <a:gd name="connsiteY0" fmla="*/ 749577 h 4201746"/>
              <a:gd name="connsiteX1" fmla="*/ 919633 w 7652434"/>
              <a:gd name="connsiteY1" fmla="*/ 69206 h 4201746"/>
              <a:gd name="connsiteX2" fmla="*/ 2410962 w 7652434"/>
              <a:gd name="connsiteY2" fmla="*/ 85535 h 4201746"/>
              <a:gd name="connsiteX3" fmla="*/ 6972063 w 7652434"/>
              <a:gd name="connsiteY3" fmla="*/ 69206 h 4201746"/>
              <a:gd name="connsiteX4" fmla="*/ 7521805 w 7652434"/>
              <a:gd name="connsiteY4" fmla="*/ 814891 h 4201746"/>
              <a:gd name="connsiteX5" fmla="*/ 7652434 w 7652434"/>
              <a:gd name="connsiteY5" fmla="*/ 3470978 h 4201746"/>
              <a:gd name="connsiteX6" fmla="*/ 6972063 w 7652434"/>
              <a:gd name="connsiteY6" fmla="*/ 4151349 h 4201746"/>
              <a:gd name="connsiteX7" fmla="*/ 5333777 w 7652434"/>
              <a:gd name="connsiteY7" fmla="*/ 4151349 h 4201746"/>
              <a:gd name="connsiteX8" fmla="*/ 919633 w 7652434"/>
              <a:gd name="connsiteY8" fmla="*/ 4151349 h 4201746"/>
              <a:gd name="connsiteX9" fmla="*/ 10662 w 7652434"/>
              <a:gd name="connsiteY9" fmla="*/ 2883149 h 4201746"/>
              <a:gd name="connsiteX10" fmla="*/ 239262 w 7652434"/>
              <a:gd name="connsiteY10" fmla="*/ 749577 h 4201746"/>
              <a:gd name="connsiteX0" fmla="*/ 132847 w 7546019"/>
              <a:gd name="connsiteY0" fmla="*/ 749577 h 4201746"/>
              <a:gd name="connsiteX1" fmla="*/ 813218 w 7546019"/>
              <a:gd name="connsiteY1" fmla="*/ 69206 h 4201746"/>
              <a:gd name="connsiteX2" fmla="*/ 2304547 w 7546019"/>
              <a:gd name="connsiteY2" fmla="*/ 85535 h 4201746"/>
              <a:gd name="connsiteX3" fmla="*/ 6865648 w 7546019"/>
              <a:gd name="connsiteY3" fmla="*/ 69206 h 4201746"/>
              <a:gd name="connsiteX4" fmla="*/ 7415390 w 7546019"/>
              <a:gd name="connsiteY4" fmla="*/ 814891 h 4201746"/>
              <a:gd name="connsiteX5" fmla="*/ 7546019 w 7546019"/>
              <a:gd name="connsiteY5" fmla="*/ 3470978 h 4201746"/>
              <a:gd name="connsiteX6" fmla="*/ 6865648 w 7546019"/>
              <a:gd name="connsiteY6" fmla="*/ 4151349 h 4201746"/>
              <a:gd name="connsiteX7" fmla="*/ 5227362 w 7546019"/>
              <a:gd name="connsiteY7" fmla="*/ 4151349 h 4201746"/>
              <a:gd name="connsiteX8" fmla="*/ 813218 w 7546019"/>
              <a:gd name="connsiteY8" fmla="*/ 4151349 h 4201746"/>
              <a:gd name="connsiteX9" fmla="*/ 34876 w 7546019"/>
              <a:gd name="connsiteY9" fmla="*/ 3046435 h 4201746"/>
              <a:gd name="connsiteX10" fmla="*/ 132847 w 7546019"/>
              <a:gd name="connsiteY10" fmla="*/ 749577 h 4201746"/>
              <a:gd name="connsiteX0" fmla="*/ 176389 w 7589561"/>
              <a:gd name="connsiteY0" fmla="*/ 749577 h 4201746"/>
              <a:gd name="connsiteX1" fmla="*/ 856760 w 7589561"/>
              <a:gd name="connsiteY1" fmla="*/ 69206 h 4201746"/>
              <a:gd name="connsiteX2" fmla="*/ 2348089 w 7589561"/>
              <a:gd name="connsiteY2" fmla="*/ 85535 h 4201746"/>
              <a:gd name="connsiteX3" fmla="*/ 6909190 w 7589561"/>
              <a:gd name="connsiteY3" fmla="*/ 69206 h 4201746"/>
              <a:gd name="connsiteX4" fmla="*/ 7458932 w 7589561"/>
              <a:gd name="connsiteY4" fmla="*/ 814891 h 4201746"/>
              <a:gd name="connsiteX5" fmla="*/ 7589561 w 7589561"/>
              <a:gd name="connsiteY5" fmla="*/ 3470978 h 4201746"/>
              <a:gd name="connsiteX6" fmla="*/ 6909190 w 7589561"/>
              <a:gd name="connsiteY6" fmla="*/ 4151349 h 4201746"/>
              <a:gd name="connsiteX7" fmla="*/ 5270904 w 7589561"/>
              <a:gd name="connsiteY7" fmla="*/ 4151349 h 4201746"/>
              <a:gd name="connsiteX8" fmla="*/ 856760 w 7589561"/>
              <a:gd name="connsiteY8" fmla="*/ 4151349 h 4201746"/>
              <a:gd name="connsiteX9" fmla="*/ 78418 w 7589561"/>
              <a:gd name="connsiteY9" fmla="*/ 3046435 h 4201746"/>
              <a:gd name="connsiteX10" fmla="*/ 176389 w 7589561"/>
              <a:gd name="connsiteY10" fmla="*/ 749577 h 4201746"/>
              <a:gd name="connsiteX0" fmla="*/ 176389 w 7589561"/>
              <a:gd name="connsiteY0" fmla="*/ 1391078 h 4843247"/>
              <a:gd name="connsiteX1" fmla="*/ 856760 w 7589561"/>
              <a:gd name="connsiteY1" fmla="*/ 710707 h 4843247"/>
              <a:gd name="connsiteX2" fmla="*/ 2952246 w 7589561"/>
              <a:gd name="connsiteY2" fmla="*/ 8579 h 4843247"/>
              <a:gd name="connsiteX3" fmla="*/ 6909190 w 7589561"/>
              <a:gd name="connsiteY3" fmla="*/ 710707 h 4843247"/>
              <a:gd name="connsiteX4" fmla="*/ 7458932 w 7589561"/>
              <a:gd name="connsiteY4" fmla="*/ 1456392 h 4843247"/>
              <a:gd name="connsiteX5" fmla="*/ 7589561 w 7589561"/>
              <a:gd name="connsiteY5" fmla="*/ 4112479 h 4843247"/>
              <a:gd name="connsiteX6" fmla="*/ 6909190 w 7589561"/>
              <a:gd name="connsiteY6" fmla="*/ 4792850 h 4843247"/>
              <a:gd name="connsiteX7" fmla="*/ 5270904 w 7589561"/>
              <a:gd name="connsiteY7" fmla="*/ 4792850 h 4843247"/>
              <a:gd name="connsiteX8" fmla="*/ 856760 w 7589561"/>
              <a:gd name="connsiteY8" fmla="*/ 4792850 h 4843247"/>
              <a:gd name="connsiteX9" fmla="*/ 78418 w 7589561"/>
              <a:gd name="connsiteY9" fmla="*/ 3687936 h 4843247"/>
              <a:gd name="connsiteX10" fmla="*/ 176389 w 7589561"/>
              <a:gd name="connsiteY10" fmla="*/ 1391078 h 4843247"/>
              <a:gd name="connsiteX0" fmla="*/ 176389 w 7589561"/>
              <a:gd name="connsiteY0" fmla="*/ 1397121 h 4849290"/>
              <a:gd name="connsiteX1" fmla="*/ 856760 w 7589561"/>
              <a:gd name="connsiteY1" fmla="*/ 716750 h 4849290"/>
              <a:gd name="connsiteX2" fmla="*/ 2952246 w 7589561"/>
              <a:gd name="connsiteY2" fmla="*/ 14622 h 4849290"/>
              <a:gd name="connsiteX3" fmla="*/ 6909190 w 7589561"/>
              <a:gd name="connsiteY3" fmla="*/ 716750 h 4849290"/>
              <a:gd name="connsiteX4" fmla="*/ 7458932 w 7589561"/>
              <a:gd name="connsiteY4" fmla="*/ 1462435 h 4849290"/>
              <a:gd name="connsiteX5" fmla="*/ 7589561 w 7589561"/>
              <a:gd name="connsiteY5" fmla="*/ 4118522 h 4849290"/>
              <a:gd name="connsiteX6" fmla="*/ 6909190 w 7589561"/>
              <a:gd name="connsiteY6" fmla="*/ 4798893 h 4849290"/>
              <a:gd name="connsiteX7" fmla="*/ 5270904 w 7589561"/>
              <a:gd name="connsiteY7" fmla="*/ 4798893 h 4849290"/>
              <a:gd name="connsiteX8" fmla="*/ 856760 w 7589561"/>
              <a:gd name="connsiteY8" fmla="*/ 4798893 h 4849290"/>
              <a:gd name="connsiteX9" fmla="*/ 78418 w 7589561"/>
              <a:gd name="connsiteY9" fmla="*/ 3693979 h 4849290"/>
              <a:gd name="connsiteX10" fmla="*/ 176389 w 7589561"/>
              <a:gd name="connsiteY10" fmla="*/ 1397121 h 4849290"/>
              <a:gd name="connsiteX0" fmla="*/ 176389 w 7589561"/>
              <a:gd name="connsiteY0" fmla="*/ 1397121 h 4849290"/>
              <a:gd name="connsiteX1" fmla="*/ 2952246 w 7589561"/>
              <a:gd name="connsiteY1" fmla="*/ 14622 h 4849290"/>
              <a:gd name="connsiteX2" fmla="*/ 6909190 w 7589561"/>
              <a:gd name="connsiteY2" fmla="*/ 716750 h 4849290"/>
              <a:gd name="connsiteX3" fmla="*/ 7458932 w 7589561"/>
              <a:gd name="connsiteY3" fmla="*/ 1462435 h 4849290"/>
              <a:gd name="connsiteX4" fmla="*/ 7589561 w 7589561"/>
              <a:gd name="connsiteY4" fmla="*/ 4118522 h 4849290"/>
              <a:gd name="connsiteX5" fmla="*/ 6909190 w 7589561"/>
              <a:gd name="connsiteY5" fmla="*/ 4798893 h 4849290"/>
              <a:gd name="connsiteX6" fmla="*/ 5270904 w 7589561"/>
              <a:gd name="connsiteY6" fmla="*/ 4798893 h 4849290"/>
              <a:gd name="connsiteX7" fmla="*/ 856760 w 7589561"/>
              <a:gd name="connsiteY7" fmla="*/ 4798893 h 4849290"/>
              <a:gd name="connsiteX8" fmla="*/ 78418 w 7589561"/>
              <a:gd name="connsiteY8" fmla="*/ 3693979 h 4849290"/>
              <a:gd name="connsiteX9" fmla="*/ 176389 w 7589561"/>
              <a:gd name="connsiteY9" fmla="*/ 1397121 h 4849290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38605 h 4890774"/>
              <a:gd name="connsiteX1" fmla="*/ 2952246 w 7589561"/>
              <a:gd name="connsiteY1" fmla="*/ 56106 h 4890774"/>
              <a:gd name="connsiteX2" fmla="*/ 6909190 w 7589561"/>
              <a:gd name="connsiteY2" fmla="*/ 431663 h 4890774"/>
              <a:gd name="connsiteX3" fmla="*/ 7458932 w 7589561"/>
              <a:gd name="connsiteY3" fmla="*/ 1503919 h 4890774"/>
              <a:gd name="connsiteX4" fmla="*/ 7589561 w 7589561"/>
              <a:gd name="connsiteY4" fmla="*/ 4160006 h 4890774"/>
              <a:gd name="connsiteX5" fmla="*/ 6909190 w 7589561"/>
              <a:gd name="connsiteY5" fmla="*/ 4840377 h 4890774"/>
              <a:gd name="connsiteX6" fmla="*/ 5270904 w 7589561"/>
              <a:gd name="connsiteY6" fmla="*/ 4840377 h 4890774"/>
              <a:gd name="connsiteX7" fmla="*/ 856760 w 7589561"/>
              <a:gd name="connsiteY7" fmla="*/ 4840377 h 4890774"/>
              <a:gd name="connsiteX8" fmla="*/ 78418 w 7589561"/>
              <a:gd name="connsiteY8" fmla="*/ 3735463 h 4890774"/>
              <a:gd name="connsiteX9" fmla="*/ 176389 w 7589561"/>
              <a:gd name="connsiteY9" fmla="*/ 1438605 h 4890774"/>
              <a:gd name="connsiteX0" fmla="*/ 284597 w 7697769"/>
              <a:gd name="connsiteY0" fmla="*/ 1438605 h 4890774"/>
              <a:gd name="connsiteX1" fmla="*/ 3060454 w 7697769"/>
              <a:gd name="connsiteY1" fmla="*/ 56106 h 4890774"/>
              <a:gd name="connsiteX2" fmla="*/ 7017398 w 7697769"/>
              <a:gd name="connsiteY2" fmla="*/ 431663 h 4890774"/>
              <a:gd name="connsiteX3" fmla="*/ 7567140 w 7697769"/>
              <a:gd name="connsiteY3" fmla="*/ 1503919 h 4890774"/>
              <a:gd name="connsiteX4" fmla="*/ 7697769 w 7697769"/>
              <a:gd name="connsiteY4" fmla="*/ 4160006 h 4890774"/>
              <a:gd name="connsiteX5" fmla="*/ 7017398 w 7697769"/>
              <a:gd name="connsiteY5" fmla="*/ 4840377 h 4890774"/>
              <a:gd name="connsiteX6" fmla="*/ 5379112 w 7697769"/>
              <a:gd name="connsiteY6" fmla="*/ 4840377 h 4890774"/>
              <a:gd name="connsiteX7" fmla="*/ 964968 w 7697769"/>
              <a:gd name="connsiteY7" fmla="*/ 4840377 h 4890774"/>
              <a:gd name="connsiteX8" fmla="*/ 186626 w 7697769"/>
              <a:gd name="connsiteY8" fmla="*/ 3735463 h 4890774"/>
              <a:gd name="connsiteX9" fmla="*/ 284597 w 7697769"/>
              <a:gd name="connsiteY9" fmla="*/ 1438605 h 4890774"/>
              <a:gd name="connsiteX0" fmla="*/ 284597 w 7697769"/>
              <a:gd name="connsiteY0" fmla="*/ 1438605 h 4840377"/>
              <a:gd name="connsiteX1" fmla="*/ 3060454 w 7697769"/>
              <a:gd name="connsiteY1" fmla="*/ 56106 h 4840377"/>
              <a:gd name="connsiteX2" fmla="*/ 7017398 w 7697769"/>
              <a:gd name="connsiteY2" fmla="*/ 431663 h 4840377"/>
              <a:gd name="connsiteX3" fmla="*/ 7567140 w 7697769"/>
              <a:gd name="connsiteY3" fmla="*/ 1503919 h 4840377"/>
              <a:gd name="connsiteX4" fmla="*/ 7697769 w 7697769"/>
              <a:gd name="connsiteY4" fmla="*/ 4160006 h 4840377"/>
              <a:gd name="connsiteX5" fmla="*/ 7017398 w 7697769"/>
              <a:gd name="connsiteY5" fmla="*/ 4840377 h 4840377"/>
              <a:gd name="connsiteX6" fmla="*/ 5379112 w 7697769"/>
              <a:gd name="connsiteY6" fmla="*/ 4840377 h 4840377"/>
              <a:gd name="connsiteX7" fmla="*/ 964968 w 7697769"/>
              <a:gd name="connsiteY7" fmla="*/ 4840377 h 4840377"/>
              <a:gd name="connsiteX8" fmla="*/ 186626 w 7697769"/>
              <a:gd name="connsiteY8" fmla="*/ 3735463 h 4840377"/>
              <a:gd name="connsiteX9" fmla="*/ 284597 w 7697769"/>
              <a:gd name="connsiteY9" fmla="*/ 1438605 h 4840377"/>
              <a:gd name="connsiteX0" fmla="*/ 266866 w 7680038"/>
              <a:gd name="connsiteY0" fmla="*/ 1438605 h 4987334"/>
              <a:gd name="connsiteX1" fmla="*/ 3042723 w 7680038"/>
              <a:gd name="connsiteY1" fmla="*/ 56106 h 4987334"/>
              <a:gd name="connsiteX2" fmla="*/ 6999667 w 7680038"/>
              <a:gd name="connsiteY2" fmla="*/ 431663 h 4987334"/>
              <a:gd name="connsiteX3" fmla="*/ 7549409 w 7680038"/>
              <a:gd name="connsiteY3" fmla="*/ 1503919 h 4987334"/>
              <a:gd name="connsiteX4" fmla="*/ 7680038 w 7680038"/>
              <a:gd name="connsiteY4" fmla="*/ 4160006 h 4987334"/>
              <a:gd name="connsiteX5" fmla="*/ 6999667 w 7680038"/>
              <a:gd name="connsiteY5" fmla="*/ 4840377 h 4987334"/>
              <a:gd name="connsiteX6" fmla="*/ 5361381 w 7680038"/>
              <a:gd name="connsiteY6" fmla="*/ 4840377 h 4987334"/>
              <a:gd name="connsiteX7" fmla="*/ 963566 w 7680038"/>
              <a:gd name="connsiteY7" fmla="*/ 4987334 h 4987334"/>
              <a:gd name="connsiteX8" fmla="*/ 168895 w 7680038"/>
              <a:gd name="connsiteY8" fmla="*/ 3735463 h 4987334"/>
              <a:gd name="connsiteX9" fmla="*/ 266866 w 7680038"/>
              <a:gd name="connsiteY9" fmla="*/ 1438605 h 4987334"/>
              <a:gd name="connsiteX0" fmla="*/ 387874 w 7801046"/>
              <a:gd name="connsiteY0" fmla="*/ 1438605 h 5060812"/>
              <a:gd name="connsiteX1" fmla="*/ 3163731 w 7801046"/>
              <a:gd name="connsiteY1" fmla="*/ 56106 h 5060812"/>
              <a:gd name="connsiteX2" fmla="*/ 7120675 w 7801046"/>
              <a:gd name="connsiteY2" fmla="*/ 431663 h 5060812"/>
              <a:gd name="connsiteX3" fmla="*/ 7670417 w 7801046"/>
              <a:gd name="connsiteY3" fmla="*/ 1503919 h 5060812"/>
              <a:gd name="connsiteX4" fmla="*/ 7801046 w 7801046"/>
              <a:gd name="connsiteY4" fmla="*/ 4160006 h 5060812"/>
              <a:gd name="connsiteX5" fmla="*/ 7120675 w 7801046"/>
              <a:gd name="connsiteY5" fmla="*/ 4840377 h 5060812"/>
              <a:gd name="connsiteX6" fmla="*/ 5482389 w 7801046"/>
              <a:gd name="connsiteY6" fmla="*/ 4840377 h 5060812"/>
              <a:gd name="connsiteX7" fmla="*/ 1084574 w 7801046"/>
              <a:gd name="connsiteY7" fmla="*/ 4987334 h 5060812"/>
              <a:gd name="connsiteX8" fmla="*/ 289903 w 7801046"/>
              <a:gd name="connsiteY8" fmla="*/ 3735463 h 5060812"/>
              <a:gd name="connsiteX9" fmla="*/ 387874 w 7801046"/>
              <a:gd name="connsiteY9" fmla="*/ 1438605 h 5060812"/>
              <a:gd name="connsiteX0" fmla="*/ 162991 w 7576163"/>
              <a:gd name="connsiteY0" fmla="*/ 1438605 h 5060812"/>
              <a:gd name="connsiteX1" fmla="*/ 2938848 w 7576163"/>
              <a:gd name="connsiteY1" fmla="*/ 56106 h 5060812"/>
              <a:gd name="connsiteX2" fmla="*/ 6895792 w 7576163"/>
              <a:gd name="connsiteY2" fmla="*/ 431663 h 5060812"/>
              <a:gd name="connsiteX3" fmla="*/ 7445534 w 7576163"/>
              <a:gd name="connsiteY3" fmla="*/ 1503919 h 5060812"/>
              <a:gd name="connsiteX4" fmla="*/ 7576163 w 7576163"/>
              <a:gd name="connsiteY4" fmla="*/ 4160006 h 5060812"/>
              <a:gd name="connsiteX5" fmla="*/ 6895792 w 7576163"/>
              <a:gd name="connsiteY5" fmla="*/ 4840377 h 5060812"/>
              <a:gd name="connsiteX6" fmla="*/ 5257506 w 7576163"/>
              <a:gd name="connsiteY6" fmla="*/ 4840377 h 5060812"/>
              <a:gd name="connsiteX7" fmla="*/ 859691 w 7576163"/>
              <a:gd name="connsiteY7" fmla="*/ 4987334 h 5060812"/>
              <a:gd name="connsiteX8" fmla="*/ 162991 w 7576163"/>
              <a:gd name="connsiteY8" fmla="*/ 1438605 h 5060812"/>
              <a:gd name="connsiteX0" fmla="*/ 149606 w 7562778"/>
              <a:gd name="connsiteY0" fmla="*/ 1438605 h 5326820"/>
              <a:gd name="connsiteX1" fmla="*/ 2925463 w 7562778"/>
              <a:gd name="connsiteY1" fmla="*/ 56106 h 5326820"/>
              <a:gd name="connsiteX2" fmla="*/ 6882407 w 7562778"/>
              <a:gd name="connsiteY2" fmla="*/ 431663 h 5326820"/>
              <a:gd name="connsiteX3" fmla="*/ 7432149 w 7562778"/>
              <a:gd name="connsiteY3" fmla="*/ 1503919 h 5326820"/>
              <a:gd name="connsiteX4" fmla="*/ 7562778 w 7562778"/>
              <a:gd name="connsiteY4" fmla="*/ 4160006 h 5326820"/>
              <a:gd name="connsiteX5" fmla="*/ 6882407 w 7562778"/>
              <a:gd name="connsiteY5" fmla="*/ 4840377 h 5326820"/>
              <a:gd name="connsiteX6" fmla="*/ 4819578 w 7562778"/>
              <a:gd name="connsiteY6" fmla="*/ 5150620 h 5326820"/>
              <a:gd name="connsiteX7" fmla="*/ 846306 w 7562778"/>
              <a:gd name="connsiteY7" fmla="*/ 4987334 h 5326820"/>
              <a:gd name="connsiteX8" fmla="*/ 149606 w 7562778"/>
              <a:gd name="connsiteY8" fmla="*/ 1438605 h 5326820"/>
              <a:gd name="connsiteX0" fmla="*/ 149606 w 7562778"/>
              <a:gd name="connsiteY0" fmla="*/ 1438605 h 5344974"/>
              <a:gd name="connsiteX1" fmla="*/ 2925463 w 7562778"/>
              <a:gd name="connsiteY1" fmla="*/ 56106 h 5344974"/>
              <a:gd name="connsiteX2" fmla="*/ 6882407 w 7562778"/>
              <a:gd name="connsiteY2" fmla="*/ 431663 h 5344974"/>
              <a:gd name="connsiteX3" fmla="*/ 7432149 w 7562778"/>
              <a:gd name="connsiteY3" fmla="*/ 1503919 h 5344974"/>
              <a:gd name="connsiteX4" fmla="*/ 7562778 w 7562778"/>
              <a:gd name="connsiteY4" fmla="*/ 4160006 h 5344974"/>
              <a:gd name="connsiteX5" fmla="*/ 6882407 w 7562778"/>
              <a:gd name="connsiteY5" fmla="*/ 4840377 h 5344974"/>
              <a:gd name="connsiteX6" fmla="*/ 4819578 w 7562778"/>
              <a:gd name="connsiteY6" fmla="*/ 5150620 h 5344974"/>
              <a:gd name="connsiteX7" fmla="*/ 846306 w 7562778"/>
              <a:gd name="connsiteY7" fmla="*/ 4987334 h 5344974"/>
              <a:gd name="connsiteX8" fmla="*/ 149606 w 7562778"/>
              <a:gd name="connsiteY8" fmla="*/ 1438605 h 5344974"/>
              <a:gd name="connsiteX0" fmla="*/ 149606 w 7562778"/>
              <a:gd name="connsiteY0" fmla="*/ 1438605 h 5355499"/>
              <a:gd name="connsiteX1" fmla="*/ 2925463 w 7562778"/>
              <a:gd name="connsiteY1" fmla="*/ 56106 h 5355499"/>
              <a:gd name="connsiteX2" fmla="*/ 6882407 w 7562778"/>
              <a:gd name="connsiteY2" fmla="*/ 431663 h 5355499"/>
              <a:gd name="connsiteX3" fmla="*/ 7432149 w 7562778"/>
              <a:gd name="connsiteY3" fmla="*/ 1503919 h 5355499"/>
              <a:gd name="connsiteX4" fmla="*/ 7562778 w 7562778"/>
              <a:gd name="connsiteY4" fmla="*/ 4160006 h 5355499"/>
              <a:gd name="connsiteX5" fmla="*/ 4819578 w 7562778"/>
              <a:gd name="connsiteY5" fmla="*/ 5150620 h 5355499"/>
              <a:gd name="connsiteX6" fmla="*/ 846306 w 7562778"/>
              <a:gd name="connsiteY6" fmla="*/ 4987334 h 5355499"/>
              <a:gd name="connsiteX7" fmla="*/ 149606 w 7562778"/>
              <a:gd name="connsiteY7" fmla="*/ 1438605 h 5355499"/>
              <a:gd name="connsiteX0" fmla="*/ 149606 w 7748265"/>
              <a:gd name="connsiteY0" fmla="*/ 1438605 h 5355499"/>
              <a:gd name="connsiteX1" fmla="*/ 2925463 w 7748265"/>
              <a:gd name="connsiteY1" fmla="*/ 56106 h 5355499"/>
              <a:gd name="connsiteX2" fmla="*/ 6882407 w 7748265"/>
              <a:gd name="connsiteY2" fmla="*/ 431663 h 5355499"/>
              <a:gd name="connsiteX3" fmla="*/ 7432149 w 7748265"/>
              <a:gd name="connsiteY3" fmla="*/ 1503919 h 5355499"/>
              <a:gd name="connsiteX4" fmla="*/ 7562778 w 7748265"/>
              <a:gd name="connsiteY4" fmla="*/ 4160006 h 5355499"/>
              <a:gd name="connsiteX5" fmla="*/ 4819578 w 7748265"/>
              <a:gd name="connsiteY5" fmla="*/ 5150620 h 5355499"/>
              <a:gd name="connsiteX6" fmla="*/ 846306 w 7748265"/>
              <a:gd name="connsiteY6" fmla="*/ 4987334 h 5355499"/>
              <a:gd name="connsiteX7" fmla="*/ 149606 w 7748265"/>
              <a:gd name="connsiteY7" fmla="*/ 1438605 h 5355499"/>
              <a:gd name="connsiteX0" fmla="*/ 149606 w 7713568"/>
              <a:gd name="connsiteY0" fmla="*/ 1520514 h 5437408"/>
              <a:gd name="connsiteX1" fmla="*/ 2925463 w 7713568"/>
              <a:gd name="connsiteY1" fmla="*/ 138015 h 5437408"/>
              <a:gd name="connsiteX2" fmla="*/ 6882407 w 7713568"/>
              <a:gd name="connsiteY2" fmla="*/ 513572 h 5437408"/>
              <a:gd name="connsiteX3" fmla="*/ 7562778 w 7713568"/>
              <a:gd name="connsiteY3" fmla="*/ 4241915 h 5437408"/>
              <a:gd name="connsiteX4" fmla="*/ 4819578 w 7713568"/>
              <a:gd name="connsiteY4" fmla="*/ 5232529 h 5437408"/>
              <a:gd name="connsiteX5" fmla="*/ 846306 w 7713568"/>
              <a:gd name="connsiteY5" fmla="*/ 5069243 h 5437408"/>
              <a:gd name="connsiteX6" fmla="*/ 149606 w 7713568"/>
              <a:gd name="connsiteY6" fmla="*/ 1520514 h 54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3568" h="5437408">
                <a:moveTo>
                  <a:pt x="149606" y="1520514"/>
                </a:moveTo>
                <a:cubicBezTo>
                  <a:pt x="496132" y="698643"/>
                  <a:pt x="1803330" y="305839"/>
                  <a:pt x="2925463" y="138015"/>
                </a:cubicBezTo>
                <a:cubicBezTo>
                  <a:pt x="4047596" y="-29809"/>
                  <a:pt x="6109521" y="-170411"/>
                  <a:pt x="6882407" y="513572"/>
                </a:cubicBezTo>
                <a:cubicBezTo>
                  <a:pt x="7655293" y="1197555"/>
                  <a:pt x="7906583" y="3455422"/>
                  <a:pt x="7562778" y="4241915"/>
                </a:cubicBezTo>
                <a:cubicBezTo>
                  <a:pt x="7127350" y="4849698"/>
                  <a:pt x="5938990" y="5094641"/>
                  <a:pt x="4819578" y="5232529"/>
                </a:cubicBezTo>
                <a:cubicBezTo>
                  <a:pt x="3700166" y="5370417"/>
                  <a:pt x="1624635" y="5687912"/>
                  <a:pt x="846306" y="5069243"/>
                </a:cubicBezTo>
                <a:cubicBezTo>
                  <a:pt x="67977" y="4450574"/>
                  <a:pt x="-196920" y="2342385"/>
                  <a:pt x="149606" y="152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grpSp>
        <p:nvGrpSpPr>
          <p:cNvPr id="22" name="组 46"/>
          <p:cNvGrpSpPr/>
          <p:nvPr/>
        </p:nvGrpSpPr>
        <p:grpSpPr>
          <a:xfrm>
            <a:off x="671586" y="777474"/>
            <a:ext cx="10553968" cy="3771450"/>
            <a:chOff x="2357084" y="665436"/>
            <a:chExt cx="7821938" cy="5536883"/>
          </a:xfrm>
        </p:grpSpPr>
        <p:sp>
          <p:nvSpPr>
            <p:cNvPr id="23" name="圆角矩形 2"/>
            <p:cNvSpPr/>
            <p:nvPr/>
          </p:nvSpPr>
          <p:spPr>
            <a:xfrm rot="262289">
              <a:off x="2456404" y="740167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3AA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24" name="圆角矩形 2"/>
            <p:cNvSpPr/>
            <p:nvPr/>
          </p:nvSpPr>
          <p:spPr>
            <a:xfrm rot="262289">
              <a:off x="2377508" y="665436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FD6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25" name="圆角矩形 2"/>
            <p:cNvSpPr/>
            <p:nvPr/>
          </p:nvSpPr>
          <p:spPr>
            <a:xfrm rot="262289">
              <a:off x="2357084" y="812679"/>
              <a:ext cx="7658854" cy="5317128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E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</p:grpSp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5870" y="412249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2570319" y="243535"/>
            <a:ext cx="1532009" cy="548950"/>
          </a:xfrm>
          <a:prstGeom prst="rect">
            <a:avLst/>
          </a:prstGeom>
        </p:spPr>
      </p:pic>
      <p:sp>
        <p:nvSpPr>
          <p:cNvPr id="18" name="文本框 19">
            <a:extLst>
              <a:ext uri="{FF2B5EF4-FFF2-40B4-BE49-F238E27FC236}">
                <a16:creationId xmlns:a16="http://schemas.microsoft.com/office/drawing/2014/main" id="{51A3D55C-11BA-4E08-9882-A06EBCB18D1C}"/>
              </a:ext>
            </a:extLst>
          </p:cNvPr>
          <p:cNvSpPr txBox="1"/>
          <p:nvPr/>
        </p:nvSpPr>
        <p:spPr>
          <a:xfrm>
            <a:off x="1271874" y="2266315"/>
            <a:ext cx="987481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8000" b="1" dirty="0">
                <a:solidFill>
                  <a:srgbClr val="F193A1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L</a:t>
            </a:r>
            <a:r>
              <a:rPr lang="en-US" altLang="zh-CN" sz="8000" b="1" dirty="0">
                <a:solidFill>
                  <a:srgbClr val="6FD2DC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U</a:t>
            </a:r>
            <a:r>
              <a:rPr lang="en-US" altLang="zh-CN" sz="8000" b="1" dirty="0">
                <a:solidFill>
                  <a:srgbClr val="E36345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Y</a:t>
            </a:r>
            <a:r>
              <a:rPr lang="en-US" altLang="zh-CN" sz="8000" b="1" dirty="0">
                <a:solidFill>
                  <a:srgbClr val="F193A1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Ệ</a:t>
            </a:r>
            <a:r>
              <a:rPr lang="en-US" altLang="zh-CN" sz="8000" b="1" dirty="0">
                <a:solidFill>
                  <a:schemeClr val="accent6">
                    <a:lumMod val="75000"/>
                  </a:schemeClr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N</a:t>
            </a:r>
            <a:r>
              <a:rPr lang="en-US" altLang="zh-CN" sz="8000" b="1" dirty="0">
                <a:solidFill>
                  <a:srgbClr val="F193A1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r>
              <a:rPr lang="en-US" altLang="zh-CN" sz="8000" b="1" dirty="0">
                <a:solidFill>
                  <a:srgbClr val="7030A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T</a:t>
            </a:r>
            <a:r>
              <a:rPr lang="en-US" altLang="zh-CN" sz="80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Ừ </a:t>
            </a:r>
            <a:r>
              <a:rPr lang="en-US" altLang="zh-CN" sz="8000" b="1" dirty="0">
                <a:solidFill>
                  <a:srgbClr val="FFC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V</a:t>
            </a:r>
            <a:r>
              <a:rPr lang="en-US" altLang="zh-CN" sz="8000" b="1" dirty="0">
                <a:solidFill>
                  <a:srgbClr val="FF000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À</a:t>
            </a:r>
            <a:r>
              <a:rPr lang="en-US" altLang="zh-CN" sz="8000" b="1" dirty="0">
                <a:solidFill>
                  <a:srgbClr val="B8D557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 </a:t>
            </a:r>
            <a:r>
              <a:rPr lang="en-US" altLang="zh-CN" sz="8000" b="1" dirty="0">
                <a:solidFill>
                  <a:srgbClr val="7030A0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C</a:t>
            </a:r>
            <a:r>
              <a:rPr lang="en-US" altLang="zh-CN" sz="8000" b="1" dirty="0">
                <a:solidFill>
                  <a:srgbClr val="E36345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Â</a:t>
            </a:r>
            <a:r>
              <a:rPr lang="en-US" altLang="zh-CN" sz="8000" b="1" dirty="0">
                <a:solidFill>
                  <a:srgbClr val="00B9AA"/>
                </a:solidFill>
                <a:effectLst>
                  <a:glow rad="1905000">
                    <a:schemeClr val="bg1"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Guanine" panose="02040603050506020204" pitchFamily="18" charset="0"/>
                <a:ea typeface="幼圆" panose="02010509060101010101" pitchFamily="49" charset="-122"/>
              </a:rPr>
              <a:t>U</a:t>
            </a:r>
            <a:endParaRPr lang="zh-CN" altLang="en-US" sz="8000" b="1" dirty="0">
              <a:solidFill>
                <a:srgbClr val="00B9AA"/>
              </a:solidFill>
              <a:effectLst>
                <a:glow rad="1905000">
                  <a:schemeClr val="bg1"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Guanine" panose="02040603050506020204" pitchFamily="18" charset="0"/>
              <a:ea typeface="幼圆" panose="02010509060101010101" pitchFamily="49" charset="-122"/>
            </a:endParaRPr>
          </a:p>
        </p:txBody>
      </p:sp>
      <p:sp>
        <p:nvSpPr>
          <p:cNvPr id="19" name="TextBox 43"/>
          <p:cNvSpPr txBox="1"/>
          <p:nvPr/>
        </p:nvSpPr>
        <p:spPr>
          <a:xfrm>
            <a:off x="4357676" y="1352047"/>
            <a:ext cx="4048996" cy="928964"/>
          </a:xfrm>
          <a:prstGeom prst="rect">
            <a:avLst/>
          </a:prstGeom>
          <a:noFill/>
        </p:spPr>
        <p:txBody>
          <a:bodyPr wrap="square" lIns="97021" tIns="48510" rIns="97021" bIns="48510" rtlCol="0">
            <a:spAutoFit/>
          </a:bodyPr>
          <a:lstStyle/>
          <a:p>
            <a:pPr algn="ctr"/>
            <a:r>
              <a:rPr lang="en-US" altLang="zh-CN" sz="5400" dirty="0">
                <a:solidFill>
                  <a:srgbClr val="1494C3"/>
                </a:solidFill>
                <a:latin typeface="UTM Arruba KT" panose="02040603050506020204" pitchFamily="18" charset="0"/>
                <a:ea typeface="方正清刻本悦宋简体" panose="02000000000000000000" pitchFamily="2" charset="-122"/>
              </a:rPr>
              <a:t>LỚP </a:t>
            </a:r>
            <a:r>
              <a:rPr lang="en-US" altLang="zh-CN" sz="4800" dirty="0">
                <a:solidFill>
                  <a:srgbClr val="1494C3"/>
                </a:solidFill>
                <a:latin typeface="UTM Arruba KT" panose="02040603050506020204" pitchFamily="18" charset="0"/>
                <a:ea typeface="方正清刻本悦宋简体" panose="02000000000000000000" pitchFamily="2" charset="-122"/>
              </a:rPr>
              <a:t>2</a:t>
            </a:r>
            <a:endParaRPr lang="zh-CN" altLang="en-US" sz="4800" dirty="0">
              <a:solidFill>
                <a:srgbClr val="1494C3"/>
              </a:solidFill>
              <a:latin typeface="UTM Arruba KT" panose="0204060305050602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14028" y="-307953"/>
            <a:ext cx="4187384" cy="331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453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38" presetClass="entr" presetSubtype="0" accel="5000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4750"/>
                            </p:stCondLst>
                            <p:childTnLst>
                              <p:par>
                                <p:cTn id="53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500"/>
                            </p:stCondLst>
                            <p:childTnLst>
                              <p:par>
                                <p:cTn id="57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8" grpId="0"/>
      <p:bldP spid="18" grpId="1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679" y="1152904"/>
            <a:ext cx="6344909" cy="381098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sp>
        <p:nvSpPr>
          <p:cNvPr id="17" name="文本框 19"/>
          <p:cNvSpPr txBox="1"/>
          <p:nvPr/>
        </p:nvSpPr>
        <p:spPr>
          <a:xfrm>
            <a:off x="4126189" y="2016243"/>
            <a:ext cx="418095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6600" dirty="0" err="1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kumimoji="1" lang="en-US" altLang="zh-CN" sz="6600" dirty="0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6600" dirty="0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 ở</a:t>
            </a:r>
          </a:p>
          <a:p>
            <a:r>
              <a:rPr kumimoji="1" lang="en-US" altLang="zh-CN" sz="6600" dirty="0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miền</a:t>
            </a:r>
            <a:r>
              <a:rPr kumimoji="1" lang="en-US" altLang="zh-CN" sz="6600" dirty="0">
                <a:solidFill>
                  <a:srgbClr val="A45E29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 Nam</a:t>
            </a:r>
            <a:endParaRPr kumimoji="1" lang="zh-CN" altLang="en-US" sz="6600" dirty="0">
              <a:solidFill>
                <a:srgbClr val="A45E29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62336" y="1896657"/>
            <a:ext cx="2163853" cy="2362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569641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2" presetID="2" presetClass="entr" presetSubtype="8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4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47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65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150"/>
                                </p:stCondLst>
                                <p:childTnLst>
                                  <p:par>
                                    <p:cTn id="10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650"/>
                                </p:stCondLst>
                                <p:childTnLst>
                                  <p:par>
                                    <p:cTn id="15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150"/>
                                </p:stCondLst>
                                <p:childTnLst>
                                  <p:par>
                                    <p:cTn id="20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2650"/>
                                </p:stCondLst>
                                <p:childTnLst>
                                  <p:par>
                                    <p:cTn id="25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3650"/>
                                </p:stCondLst>
                                <p:childTnLst>
                                  <p:par>
                                    <p:cTn id="31" presetID="2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4150"/>
                                </p:stCondLst>
                                <p:childTnLst>
                                  <p:par>
                                    <p:cTn id="35" presetID="15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150"/>
                                </p:stCondLst>
                                <p:childTnLst>
                                  <p:par>
                                    <p:cTn id="42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4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5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650"/>
                                </p:stCondLst>
                                <p:childTnLst>
                                  <p:par>
                                    <p:cTn id="47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10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900" decel="100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7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8" name="图片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58180" y="472427"/>
            <a:ext cx="5620670" cy="503603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420171" y="2430861"/>
            <a:ext cx="37990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6675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endParaRPr lang="vi-VN" sz="3200" b="1" dirty="0">
              <a:solidFill>
                <a:srgbClr val="F6675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/>
          <a:srcRect l="31523" t="41852" r="51146" b="40071"/>
          <a:stretch/>
        </p:blipFill>
        <p:spPr>
          <a:xfrm>
            <a:off x="6482687" y="0"/>
            <a:ext cx="5099013" cy="299044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/>
          <a:srcRect l="51712" t="42091" r="30957" b="40035"/>
          <a:stretch/>
        </p:blipFill>
        <p:spPr>
          <a:xfrm>
            <a:off x="6482687" y="3208799"/>
            <a:ext cx="5458265" cy="316523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412211" y="2816792"/>
            <a:ext cx="3446777" cy="461665"/>
          </a:xfrm>
          <a:prstGeom prst="rect">
            <a:avLst/>
          </a:prstGeom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cối xanh, mưa nhiều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733689" y="6227057"/>
            <a:ext cx="2956259" cy="461665"/>
          </a:xfrm>
          <a:prstGeom prst="rect">
            <a:avLst/>
          </a:prstGeom>
          <a:ln>
            <a:solidFill>
              <a:schemeClr val="bg1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nl-NL" sz="2400" b="1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 vàng úa, nắng to</a:t>
            </a:r>
            <a:r>
              <a:rPr lang="nl-NL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图片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6" t="52509" r="12715" b="7363"/>
          <a:stretch/>
        </p:blipFill>
        <p:spPr>
          <a:xfrm>
            <a:off x="4207075" y="827735"/>
            <a:ext cx="2483949" cy="1603126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546" t="3475" r="12715" b="54164"/>
          <a:stretch/>
        </p:blipFill>
        <p:spPr>
          <a:xfrm>
            <a:off x="4232966" y="4128129"/>
            <a:ext cx="2483949" cy="1692323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432496" y="1170353"/>
            <a:ext cx="195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6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mưa</a:t>
            </a:r>
            <a:endParaRPr lang="vi-VN" sz="3200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2496" y="4791414"/>
            <a:ext cx="1952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75000"/>
                  </a:schemeClr>
                </a:solidFill>
                <a:latin typeface="UTM Cookies" panose="02040603050506020204" pitchFamily="18" charset="0"/>
                <a:cs typeface="Times New Roman" panose="02020603050405020304" pitchFamily="18" charset="0"/>
              </a:rPr>
              <a:t>khô</a:t>
            </a:r>
            <a:endParaRPr lang="vi-VN" sz="32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5057" y="2430861"/>
            <a:ext cx="3442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A1283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A1283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图片 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1" y="922925"/>
            <a:ext cx="1933793" cy="154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09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2" grpId="0" animBg="1"/>
      <p:bldP spid="13" grpId="0" animBg="1"/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10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994"/>
          <a:stretch/>
        </p:blipFill>
        <p:spPr>
          <a:xfrm>
            <a:off x="940625" y="90163"/>
            <a:ext cx="7229921" cy="775637"/>
          </a:xfrm>
          <a:prstGeom prst="rect">
            <a:avLst/>
          </a:prstGeom>
        </p:spPr>
      </p:pic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sp>
        <p:nvSpPr>
          <p:cNvPr id="8" name="文本框 1"/>
          <p:cNvSpPr txBox="1"/>
          <p:nvPr/>
        </p:nvSpPr>
        <p:spPr>
          <a:xfrm>
            <a:off x="1037312" y="264876"/>
            <a:ext cx="7067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2.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Đặc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điểm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của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mỗi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ở </a:t>
            </a:r>
            <a:r>
              <a:rPr kumimoji="1" lang="en-US" altLang="zh-CN" sz="3200" dirty="0" err="1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miền</a:t>
            </a:r>
            <a:r>
              <a:rPr kumimoji="1" lang="en-US" altLang="zh-CN" sz="3200" dirty="0">
                <a:solidFill>
                  <a:srgbClr val="5E3027"/>
                </a:solidFill>
                <a:latin typeface="UTM Cookies" panose="02040603050506020204" pitchFamily="18" charset="0"/>
                <a:cs typeface="+mn-ea"/>
                <a:sym typeface="+mn-lt"/>
              </a:rPr>
              <a:t> Nam</a:t>
            </a:r>
            <a:endParaRPr kumimoji="1" lang="zh-CN" altLang="en-US" sz="3200" dirty="0">
              <a:solidFill>
                <a:srgbClr val="5E3027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A26F1F-72F4-4F6D-87AB-2CC660493AA6}"/>
              </a:ext>
            </a:extLst>
          </p:cNvPr>
          <p:cNvSpPr/>
          <p:nvPr/>
        </p:nvSpPr>
        <p:spPr>
          <a:xfrm>
            <a:off x="218446" y="4159183"/>
            <a:ext cx="5375564" cy="2500924"/>
          </a:xfrm>
          <a:prstGeom prst="rect">
            <a:avLst/>
          </a:prstGeom>
          <a:solidFill>
            <a:schemeClr val="bg1"/>
          </a:solidFill>
          <a:ln w="28575">
            <a:solidFill>
              <a:srgbClr val="C0000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D42615BD-8A55-4AA2-BC73-908BA1084E09}"/>
              </a:ext>
            </a:extLst>
          </p:cNvPr>
          <p:cNvSpPr/>
          <p:nvPr/>
        </p:nvSpPr>
        <p:spPr>
          <a:xfrm>
            <a:off x="-72504" y="2906319"/>
            <a:ext cx="5974080" cy="1250923"/>
          </a:xfrm>
          <a:custGeom>
            <a:avLst/>
            <a:gdLst>
              <a:gd name="connsiteX0" fmla="*/ 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0 w 5974080"/>
              <a:gd name="connsiteY4" fmla="*/ 0 h 1240763"/>
              <a:gd name="connsiteX0" fmla="*/ 822960 w 5974080"/>
              <a:gd name="connsiteY0" fmla="*/ 0 h 1240763"/>
              <a:gd name="connsiteX1" fmla="*/ 597408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822960 w 5974080"/>
              <a:gd name="connsiteY0" fmla="*/ 0 h 1240763"/>
              <a:gd name="connsiteX1" fmla="*/ 5029200 w 5974080"/>
              <a:gd name="connsiteY1" fmla="*/ 0 h 1240763"/>
              <a:gd name="connsiteX2" fmla="*/ 5974080 w 5974080"/>
              <a:gd name="connsiteY2" fmla="*/ 1240763 h 1240763"/>
              <a:gd name="connsiteX3" fmla="*/ 0 w 5974080"/>
              <a:gd name="connsiteY3" fmla="*/ 1240763 h 1240763"/>
              <a:gd name="connsiteX4" fmla="*/ 822960 w 5974080"/>
              <a:gd name="connsiteY4" fmla="*/ 0 h 1240763"/>
              <a:gd name="connsiteX0" fmla="*/ 1005840 w 5974080"/>
              <a:gd name="connsiteY0" fmla="*/ 0 h 1250923"/>
              <a:gd name="connsiteX1" fmla="*/ 5029200 w 5974080"/>
              <a:gd name="connsiteY1" fmla="*/ 10160 h 1250923"/>
              <a:gd name="connsiteX2" fmla="*/ 5974080 w 5974080"/>
              <a:gd name="connsiteY2" fmla="*/ 1250923 h 1250923"/>
              <a:gd name="connsiteX3" fmla="*/ 0 w 5974080"/>
              <a:gd name="connsiteY3" fmla="*/ 1250923 h 1250923"/>
              <a:gd name="connsiteX4" fmla="*/ 1005840 w 5974080"/>
              <a:gd name="connsiteY4" fmla="*/ 0 h 1250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74080" h="1250923">
                <a:moveTo>
                  <a:pt x="1005840" y="0"/>
                </a:moveTo>
                <a:lnTo>
                  <a:pt x="5029200" y="10160"/>
                </a:lnTo>
                <a:lnTo>
                  <a:pt x="5974080" y="1250923"/>
                </a:lnTo>
                <a:lnTo>
                  <a:pt x="0" y="1250923"/>
                </a:lnTo>
                <a:lnTo>
                  <a:pt x="1005840" y="0"/>
                </a:lnTo>
                <a:close/>
              </a:path>
            </a:pathLst>
          </a:custGeom>
          <a:solidFill>
            <a:srgbClr val="FFC000"/>
          </a:solidFill>
          <a:ln w="28575">
            <a:solidFill>
              <a:srgbClr val="A2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n w="28575">
                  <a:solidFill>
                    <a:srgbClr val="A2000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Mùa</a:t>
            </a:r>
            <a:r>
              <a:rPr lang="en-US" sz="5400" dirty="0">
                <a:ln w="28575">
                  <a:solidFill>
                    <a:srgbClr val="A2000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 </a:t>
            </a:r>
            <a:r>
              <a:rPr lang="en-US" sz="5400" dirty="0" err="1">
                <a:ln w="28575">
                  <a:solidFill>
                    <a:srgbClr val="A20000"/>
                  </a:solidFill>
                </a:ln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rPr>
              <a:t>khô</a:t>
            </a:r>
            <a:endParaRPr lang="en-US" sz="5400" dirty="0">
              <a:ln w="28575">
                <a:solidFill>
                  <a:srgbClr val="A20000"/>
                </a:solidFill>
              </a:ln>
              <a:effectLst>
                <a:glow rad="101600">
                  <a:schemeClr val="accent2">
                    <a:satMod val="175000"/>
                    <a:alpha val="40000"/>
                  </a:schemeClr>
                </a:glow>
              </a:effectLst>
              <a:latin typeface="UTM Showcard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3819BA9-564C-49F0-A67F-C059736D8915}"/>
              </a:ext>
            </a:extLst>
          </p:cNvPr>
          <p:cNvGrpSpPr/>
          <p:nvPr/>
        </p:nvGrpSpPr>
        <p:grpSpPr>
          <a:xfrm>
            <a:off x="6192526" y="2927198"/>
            <a:ext cx="5974080" cy="3732909"/>
            <a:chOff x="6748252" y="2855527"/>
            <a:chExt cx="5974080" cy="354695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C425474-56E1-4DA7-B7EF-D974CB21AD3D}"/>
                </a:ext>
              </a:extLst>
            </p:cNvPr>
            <p:cNvSpPr/>
            <p:nvPr/>
          </p:nvSpPr>
          <p:spPr>
            <a:xfrm>
              <a:off x="7019910" y="4116484"/>
              <a:ext cx="5376672" cy="2286000"/>
            </a:xfrm>
            <a:prstGeom prst="rect">
              <a:avLst/>
            </a:prstGeom>
            <a:gradFill>
              <a:gsLst>
                <a:gs pos="0">
                  <a:schemeClr val="accent2">
                    <a:satMod val="105000"/>
                    <a:tint val="67000"/>
                    <a:lumMod val="55000"/>
                    <a:lumOff val="45000"/>
                  </a:schemeClr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</a:gradFill>
            <a:ln w="28575">
              <a:solidFill>
                <a:srgbClr val="A2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9">
              <a:extLst>
                <a:ext uri="{FF2B5EF4-FFF2-40B4-BE49-F238E27FC236}">
                  <a16:creationId xmlns:a16="http://schemas.microsoft.com/office/drawing/2014/main" id="{7B20F6A6-8E13-4F34-9BDB-53161C327DBD}"/>
                </a:ext>
              </a:extLst>
            </p:cNvPr>
            <p:cNvSpPr/>
            <p:nvPr/>
          </p:nvSpPr>
          <p:spPr>
            <a:xfrm>
              <a:off x="6748252" y="2855527"/>
              <a:ext cx="5974080" cy="1250923"/>
            </a:xfrm>
            <a:custGeom>
              <a:avLst/>
              <a:gdLst>
                <a:gd name="connsiteX0" fmla="*/ 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0 w 5974080"/>
                <a:gd name="connsiteY4" fmla="*/ 0 h 1240763"/>
                <a:gd name="connsiteX0" fmla="*/ 822960 w 5974080"/>
                <a:gd name="connsiteY0" fmla="*/ 0 h 1240763"/>
                <a:gd name="connsiteX1" fmla="*/ 597408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822960 w 5974080"/>
                <a:gd name="connsiteY0" fmla="*/ 0 h 1240763"/>
                <a:gd name="connsiteX1" fmla="*/ 5029200 w 5974080"/>
                <a:gd name="connsiteY1" fmla="*/ 0 h 1240763"/>
                <a:gd name="connsiteX2" fmla="*/ 5974080 w 5974080"/>
                <a:gd name="connsiteY2" fmla="*/ 1240763 h 1240763"/>
                <a:gd name="connsiteX3" fmla="*/ 0 w 5974080"/>
                <a:gd name="connsiteY3" fmla="*/ 1240763 h 1240763"/>
                <a:gd name="connsiteX4" fmla="*/ 822960 w 5974080"/>
                <a:gd name="connsiteY4" fmla="*/ 0 h 1240763"/>
                <a:gd name="connsiteX0" fmla="*/ 1005840 w 5974080"/>
                <a:gd name="connsiteY0" fmla="*/ 0 h 1250923"/>
                <a:gd name="connsiteX1" fmla="*/ 5029200 w 5974080"/>
                <a:gd name="connsiteY1" fmla="*/ 10160 h 1250923"/>
                <a:gd name="connsiteX2" fmla="*/ 5974080 w 5974080"/>
                <a:gd name="connsiteY2" fmla="*/ 1250923 h 1250923"/>
                <a:gd name="connsiteX3" fmla="*/ 0 w 5974080"/>
                <a:gd name="connsiteY3" fmla="*/ 1250923 h 1250923"/>
                <a:gd name="connsiteX4" fmla="*/ 1005840 w 5974080"/>
                <a:gd name="connsiteY4" fmla="*/ 0 h 12509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74080" h="1250923">
                  <a:moveTo>
                    <a:pt x="1005840" y="0"/>
                  </a:moveTo>
                  <a:lnTo>
                    <a:pt x="5029200" y="10160"/>
                  </a:lnTo>
                  <a:lnTo>
                    <a:pt x="5974080" y="1250923"/>
                  </a:lnTo>
                  <a:lnTo>
                    <a:pt x="0" y="1250923"/>
                  </a:lnTo>
                  <a:lnTo>
                    <a:pt x="1005840" y="0"/>
                  </a:lnTo>
                  <a:close/>
                </a:path>
              </a:pathLst>
            </a:custGeom>
            <a:solidFill>
              <a:srgbClr val="00B0F0"/>
            </a:solidFill>
            <a:ln w="28575">
              <a:solidFill>
                <a:srgbClr val="A2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dirty="0" err="1">
                  <a:ln w="28575">
                    <a:solidFill>
                      <a:srgbClr val="A20000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Mùa</a:t>
              </a:r>
              <a:r>
                <a:rPr lang="en-US" sz="5400" dirty="0">
                  <a:ln w="28575">
                    <a:solidFill>
                      <a:srgbClr val="A20000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 </a:t>
              </a:r>
              <a:r>
                <a:rPr lang="en-US" sz="5400" dirty="0" err="1">
                  <a:ln w="28575">
                    <a:solidFill>
                      <a:srgbClr val="A20000"/>
                    </a:solidFill>
                  </a:ln>
                  <a:effectLst>
                    <a:glow rad="139700">
                      <a:schemeClr val="accent5">
                        <a:satMod val="175000"/>
                        <a:alpha val="40000"/>
                      </a:schemeClr>
                    </a:glow>
                  </a:effectLst>
                  <a:latin typeface="UTM Showcard" panose="02040603050506020204" pitchFamily="18" charset="0"/>
                </a:rPr>
                <a:t>mưa</a:t>
              </a:r>
              <a:endParaRPr lang="en-US" sz="5400" dirty="0">
                <a:ln w="28575">
                  <a:solidFill>
                    <a:srgbClr val="A20000"/>
                  </a:solidFill>
                </a:ln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howcard" panose="02040603050506020204" pitchFamily="18" charset="0"/>
              </a:endParaRPr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750709" y="1056677"/>
            <a:ext cx="1992150" cy="730003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mưa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ít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3001032" y="1037801"/>
            <a:ext cx="2097995" cy="730003"/>
          </a:xfrm>
          <a:prstGeom prst="rect">
            <a:avLst/>
          </a:prstGeom>
          <a:solidFill>
            <a:srgbClr val="A12830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nóng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nực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2546589" y="1951230"/>
            <a:ext cx="2287008" cy="730003"/>
          </a:xfrm>
          <a:prstGeom prst="rect">
            <a:avLst/>
          </a:prstGeom>
          <a:solidFill>
            <a:srgbClr val="60BDB1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mưa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nhiều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5501200" y="1064848"/>
            <a:ext cx="2097995" cy="730003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mát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mẻ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5064192" y="1951231"/>
            <a:ext cx="3187987" cy="730003"/>
          </a:xfrm>
          <a:prstGeom prst="rect">
            <a:avLst/>
          </a:prstGeom>
          <a:solidFill>
            <a:schemeClr val="accent6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cây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cối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tươi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tốt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7938931" y="1056677"/>
            <a:ext cx="3438657" cy="7689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cây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cối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khô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héo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8577860" y="1946305"/>
            <a:ext cx="3262995" cy="768941"/>
          </a:xfrm>
          <a:prstGeom prst="rect">
            <a:avLst/>
          </a:prstGeom>
          <a:solidFill>
            <a:srgbClr val="5E3027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mặt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đất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nứt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nẻ</a:t>
            </a:r>
            <a:endParaRPr lang="en-US" sz="3200" dirty="0">
              <a:latin typeface="Cambria" panose="0204050305040603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622BF2A-DFCD-4EF8-B941-56D5E1EFC5F5}"/>
              </a:ext>
            </a:extLst>
          </p:cNvPr>
          <p:cNvSpPr/>
          <p:nvPr/>
        </p:nvSpPr>
        <p:spPr>
          <a:xfrm>
            <a:off x="173390" y="1951231"/>
            <a:ext cx="2287008" cy="730003"/>
          </a:xfrm>
          <a:prstGeom prst="rect">
            <a:avLst/>
          </a:prstGeom>
          <a:solidFill>
            <a:srgbClr val="E9555A"/>
          </a:solidFill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Cambria" panose="02040503050406030204" pitchFamily="18" charset="0"/>
              </a:rPr>
              <a:t>ngập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úng</a:t>
            </a:r>
            <a:endParaRPr lang="en-US" sz="32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68721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-0.04037 0.4634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2" y="2379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-0.01836 0.4659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" y="2391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33542 0.46088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57" y="23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08659 0.4759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22" y="244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0.3211 0.46435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41" y="238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182 -0.00996 L -0.55781 0.57754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99" y="2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86 -0.0125 L -0.61471 0.5775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443" y="2949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1.48148E-6 L 0.77083 0.35139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42" y="175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42299" y="824415"/>
            <a:ext cx="6376758" cy="306032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040" y="1333531"/>
            <a:ext cx="2002596" cy="2637829"/>
          </a:xfrm>
          <a:prstGeom prst="rect">
            <a:avLst/>
          </a:prstGeom>
        </p:spPr>
      </p:pic>
      <p:sp>
        <p:nvSpPr>
          <p:cNvPr id="17" name="文本框 19"/>
          <p:cNvSpPr txBox="1"/>
          <p:nvPr/>
        </p:nvSpPr>
        <p:spPr>
          <a:xfrm>
            <a:off x="3936068" y="1682949"/>
            <a:ext cx="558922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000" dirty="0" err="1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Dấu</a:t>
            </a:r>
            <a:r>
              <a:rPr kumimoji="1" lang="en-US" altLang="zh-CN" sz="6000" dirty="0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000" dirty="0" err="1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chấm</a:t>
            </a:r>
            <a:r>
              <a:rPr kumimoji="1" lang="en-US" altLang="zh-CN" sz="6000" dirty="0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, </a:t>
            </a:r>
          </a:p>
          <a:p>
            <a:pPr algn="ctr"/>
            <a:r>
              <a:rPr kumimoji="1" lang="en-US" altLang="zh-CN" sz="6000" dirty="0" err="1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dấu</a:t>
            </a:r>
            <a:r>
              <a:rPr kumimoji="1" lang="en-US" altLang="zh-CN" sz="6000" dirty="0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000" dirty="0" err="1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chấm</a:t>
            </a:r>
            <a:r>
              <a:rPr kumimoji="1" lang="en-US" altLang="zh-CN" sz="6000" dirty="0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000" dirty="0" err="1">
                <a:solidFill>
                  <a:srgbClr val="00848A"/>
                </a:solidFill>
                <a:effectLst>
                  <a:glow rad="139700">
                    <a:srgbClr val="DCC047"/>
                  </a:glow>
                </a:effectLst>
                <a:latin typeface="UTM Cookies" panose="02040603050506020204" pitchFamily="18" charset="0"/>
                <a:cs typeface="+mn-ea"/>
                <a:sym typeface="+mn-lt"/>
              </a:rPr>
              <a:t>hỏi</a:t>
            </a:r>
            <a:endParaRPr kumimoji="1" lang="zh-CN" altLang="en-US" sz="6000" dirty="0">
              <a:solidFill>
                <a:srgbClr val="00848A"/>
              </a:solidFill>
              <a:effectLst>
                <a:glow rad="139700">
                  <a:srgbClr val="DCC047"/>
                </a:glo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6902074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5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sp>
        <p:nvSpPr>
          <p:cNvPr id="8" name="文本框 8">
            <a:extLst>
              <a:ext uri="{FF2B5EF4-FFF2-40B4-BE49-F238E27FC236}">
                <a16:creationId xmlns:a16="http://schemas.microsoft.com/office/drawing/2014/main" id="{212D2CAF-BF24-460A-81D6-2A53B49E3092}"/>
              </a:ext>
            </a:extLst>
          </p:cNvPr>
          <p:cNvSpPr txBox="1"/>
          <p:nvPr/>
        </p:nvSpPr>
        <p:spPr>
          <a:xfrm>
            <a:off x="2300852" y="192561"/>
            <a:ext cx="7948617" cy="1200329"/>
          </a:xfrm>
          <a:custGeom>
            <a:avLst/>
            <a:gdLst>
              <a:gd name="connsiteX0" fmla="*/ 0 w 7948617"/>
              <a:gd name="connsiteY0" fmla="*/ 0 h 1200329"/>
              <a:gd name="connsiteX1" fmla="*/ 408786 w 7948617"/>
              <a:gd name="connsiteY1" fmla="*/ 0 h 1200329"/>
              <a:gd name="connsiteX2" fmla="*/ 1056031 w 7948617"/>
              <a:gd name="connsiteY2" fmla="*/ 0 h 1200329"/>
              <a:gd name="connsiteX3" fmla="*/ 1782761 w 7948617"/>
              <a:gd name="connsiteY3" fmla="*/ 0 h 1200329"/>
              <a:gd name="connsiteX4" fmla="*/ 2112061 w 7948617"/>
              <a:gd name="connsiteY4" fmla="*/ 0 h 1200329"/>
              <a:gd name="connsiteX5" fmla="*/ 2679819 w 7948617"/>
              <a:gd name="connsiteY5" fmla="*/ 0 h 1200329"/>
              <a:gd name="connsiteX6" fmla="*/ 3009119 w 7948617"/>
              <a:gd name="connsiteY6" fmla="*/ 0 h 1200329"/>
              <a:gd name="connsiteX7" fmla="*/ 3576878 w 7948617"/>
              <a:gd name="connsiteY7" fmla="*/ 0 h 1200329"/>
              <a:gd name="connsiteX8" fmla="*/ 4303608 w 7948617"/>
              <a:gd name="connsiteY8" fmla="*/ 0 h 1200329"/>
              <a:gd name="connsiteX9" fmla="*/ 4712394 w 7948617"/>
              <a:gd name="connsiteY9" fmla="*/ 0 h 1200329"/>
              <a:gd name="connsiteX10" fmla="*/ 5041694 w 7948617"/>
              <a:gd name="connsiteY10" fmla="*/ 0 h 1200329"/>
              <a:gd name="connsiteX11" fmla="*/ 5529966 w 7948617"/>
              <a:gd name="connsiteY11" fmla="*/ 0 h 1200329"/>
              <a:gd name="connsiteX12" fmla="*/ 5859266 w 7948617"/>
              <a:gd name="connsiteY12" fmla="*/ 0 h 1200329"/>
              <a:gd name="connsiteX13" fmla="*/ 6427025 w 7948617"/>
              <a:gd name="connsiteY13" fmla="*/ 0 h 1200329"/>
              <a:gd name="connsiteX14" fmla="*/ 6756324 w 7948617"/>
              <a:gd name="connsiteY14" fmla="*/ 0 h 1200329"/>
              <a:gd name="connsiteX15" fmla="*/ 7165110 w 7948617"/>
              <a:gd name="connsiteY15" fmla="*/ 0 h 1200329"/>
              <a:gd name="connsiteX16" fmla="*/ 7948617 w 7948617"/>
              <a:gd name="connsiteY16" fmla="*/ 0 h 1200329"/>
              <a:gd name="connsiteX17" fmla="*/ 7948617 w 7948617"/>
              <a:gd name="connsiteY17" fmla="*/ 376103 h 1200329"/>
              <a:gd name="connsiteX18" fmla="*/ 7948617 w 7948617"/>
              <a:gd name="connsiteY18" fmla="*/ 788216 h 1200329"/>
              <a:gd name="connsiteX19" fmla="*/ 7948617 w 7948617"/>
              <a:gd name="connsiteY19" fmla="*/ 1200329 h 1200329"/>
              <a:gd name="connsiteX20" fmla="*/ 7619317 w 7948617"/>
              <a:gd name="connsiteY20" fmla="*/ 1200329 h 1200329"/>
              <a:gd name="connsiteX21" fmla="*/ 7290017 w 7948617"/>
              <a:gd name="connsiteY21" fmla="*/ 1200329 h 1200329"/>
              <a:gd name="connsiteX22" fmla="*/ 6642773 w 7948617"/>
              <a:gd name="connsiteY22" fmla="*/ 1200329 h 1200329"/>
              <a:gd name="connsiteX23" fmla="*/ 6233987 w 7948617"/>
              <a:gd name="connsiteY23" fmla="*/ 1200329 h 1200329"/>
              <a:gd name="connsiteX24" fmla="*/ 5507256 w 7948617"/>
              <a:gd name="connsiteY24" fmla="*/ 1200329 h 1200329"/>
              <a:gd name="connsiteX25" fmla="*/ 5098470 w 7948617"/>
              <a:gd name="connsiteY25" fmla="*/ 1200329 h 1200329"/>
              <a:gd name="connsiteX26" fmla="*/ 4530712 w 7948617"/>
              <a:gd name="connsiteY26" fmla="*/ 1200329 h 1200329"/>
              <a:gd name="connsiteX27" fmla="*/ 3803981 w 7948617"/>
              <a:gd name="connsiteY27" fmla="*/ 1200329 h 1200329"/>
              <a:gd name="connsiteX28" fmla="*/ 3315709 w 7948617"/>
              <a:gd name="connsiteY28" fmla="*/ 1200329 h 1200329"/>
              <a:gd name="connsiteX29" fmla="*/ 2986409 w 7948617"/>
              <a:gd name="connsiteY29" fmla="*/ 1200329 h 1200329"/>
              <a:gd name="connsiteX30" fmla="*/ 2498137 w 7948617"/>
              <a:gd name="connsiteY30" fmla="*/ 1200329 h 1200329"/>
              <a:gd name="connsiteX31" fmla="*/ 2089351 w 7948617"/>
              <a:gd name="connsiteY31" fmla="*/ 1200329 h 1200329"/>
              <a:gd name="connsiteX32" fmla="*/ 1760051 w 7948617"/>
              <a:gd name="connsiteY32" fmla="*/ 1200329 h 1200329"/>
              <a:gd name="connsiteX33" fmla="*/ 1271779 w 7948617"/>
              <a:gd name="connsiteY33" fmla="*/ 1200329 h 1200329"/>
              <a:gd name="connsiteX34" fmla="*/ 862993 w 7948617"/>
              <a:gd name="connsiteY34" fmla="*/ 1200329 h 1200329"/>
              <a:gd name="connsiteX35" fmla="*/ 0 w 7948617"/>
              <a:gd name="connsiteY35" fmla="*/ 1200329 h 1200329"/>
              <a:gd name="connsiteX36" fmla="*/ 0 w 7948617"/>
              <a:gd name="connsiteY36" fmla="*/ 800219 h 1200329"/>
              <a:gd name="connsiteX37" fmla="*/ 0 w 7948617"/>
              <a:gd name="connsiteY37" fmla="*/ 376103 h 1200329"/>
              <a:gd name="connsiteX38" fmla="*/ 0 w 7948617"/>
              <a:gd name="connsiteY3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7948617" h="1200329" fill="none" extrusionOk="0">
                <a:moveTo>
                  <a:pt x="0" y="0"/>
                </a:moveTo>
                <a:cubicBezTo>
                  <a:pt x="157331" y="-23631"/>
                  <a:pt x="204669" y="18058"/>
                  <a:pt x="408786" y="0"/>
                </a:cubicBezTo>
                <a:cubicBezTo>
                  <a:pt x="612903" y="-18058"/>
                  <a:pt x="743607" y="18222"/>
                  <a:pt x="1056031" y="0"/>
                </a:cubicBezTo>
                <a:cubicBezTo>
                  <a:pt x="1368456" y="-18222"/>
                  <a:pt x="1543852" y="74561"/>
                  <a:pt x="1782761" y="0"/>
                </a:cubicBezTo>
                <a:cubicBezTo>
                  <a:pt x="2021670" y="-74561"/>
                  <a:pt x="2018719" y="24712"/>
                  <a:pt x="2112061" y="0"/>
                </a:cubicBezTo>
                <a:cubicBezTo>
                  <a:pt x="2205403" y="-24712"/>
                  <a:pt x="2405267" y="59139"/>
                  <a:pt x="2679819" y="0"/>
                </a:cubicBezTo>
                <a:cubicBezTo>
                  <a:pt x="2954371" y="-59139"/>
                  <a:pt x="2888776" y="36513"/>
                  <a:pt x="3009119" y="0"/>
                </a:cubicBezTo>
                <a:cubicBezTo>
                  <a:pt x="3129462" y="-36513"/>
                  <a:pt x="3423175" y="4749"/>
                  <a:pt x="3576878" y="0"/>
                </a:cubicBezTo>
                <a:cubicBezTo>
                  <a:pt x="3730581" y="-4749"/>
                  <a:pt x="4057593" y="21036"/>
                  <a:pt x="4303608" y="0"/>
                </a:cubicBezTo>
                <a:cubicBezTo>
                  <a:pt x="4549623" y="-21036"/>
                  <a:pt x="4608811" y="29266"/>
                  <a:pt x="4712394" y="0"/>
                </a:cubicBezTo>
                <a:cubicBezTo>
                  <a:pt x="4815977" y="-29266"/>
                  <a:pt x="4884066" y="25860"/>
                  <a:pt x="5041694" y="0"/>
                </a:cubicBezTo>
                <a:cubicBezTo>
                  <a:pt x="5199322" y="-25860"/>
                  <a:pt x="5401237" y="18110"/>
                  <a:pt x="5529966" y="0"/>
                </a:cubicBezTo>
                <a:cubicBezTo>
                  <a:pt x="5658695" y="-18110"/>
                  <a:pt x="5775547" y="27977"/>
                  <a:pt x="5859266" y="0"/>
                </a:cubicBezTo>
                <a:cubicBezTo>
                  <a:pt x="5942985" y="-27977"/>
                  <a:pt x="6214574" y="2215"/>
                  <a:pt x="6427025" y="0"/>
                </a:cubicBezTo>
                <a:cubicBezTo>
                  <a:pt x="6639476" y="-2215"/>
                  <a:pt x="6593346" y="17618"/>
                  <a:pt x="6756324" y="0"/>
                </a:cubicBezTo>
                <a:cubicBezTo>
                  <a:pt x="6919302" y="-17618"/>
                  <a:pt x="7026146" y="19920"/>
                  <a:pt x="7165110" y="0"/>
                </a:cubicBezTo>
                <a:cubicBezTo>
                  <a:pt x="7304074" y="-19920"/>
                  <a:pt x="7700355" y="25139"/>
                  <a:pt x="7948617" y="0"/>
                </a:cubicBezTo>
                <a:cubicBezTo>
                  <a:pt x="7951457" y="164788"/>
                  <a:pt x="7935749" y="199073"/>
                  <a:pt x="7948617" y="376103"/>
                </a:cubicBezTo>
                <a:cubicBezTo>
                  <a:pt x="7961485" y="553133"/>
                  <a:pt x="7919126" y="627638"/>
                  <a:pt x="7948617" y="788216"/>
                </a:cubicBezTo>
                <a:cubicBezTo>
                  <a:pt x="7978108" y="948794"/>
                  <a:pt x="7933944" y="1061661"/>
                  <a:pt x="7948617" y="1200329"/>
                </a:cubicBezTo>
                <a:cubicBezTo>
                  <a:pt x="7879792" y="1210166"/>
                  <a:pt x="7724057" y="1176392"/>
                  <a:pt x="7619317" y="1200329"/>
                </a:cubicBezTo>
                <a:cubicBezTo>
                  <a:pt x="7514577" y="1224266"/>
                  <a:pt x="7381680" y="1193578"/>
                  <a:pt x="7290017" y="1200329"/>
                </a:cubicBezTo>
                <a:cubicBezTo>
                  <a:pt x="7198354" y="1207080"/>
                  <a:pt x="6921497" y="1172461"/>
                  <a:pt x="6642773" y="1200329"/>
                </a:cubicBezTo>
                <a:cubicBezTo>
                  <a:pt x="6364049" y="1228197"/>
                  <a:pt x="6331861" y="1179033"/>
                  <a:pt x="6233987" y="1200329"/>
                </a:cubicBezTo>
                <a:cubicBezTo>
                  <a:pt x="6136113" y="1221625"/>
                  <a:pt x="5725738" y="1182419"/>
                  <a:pt x="5507256" y="1200329"/>
                </a:cubicBezTo>
                <a:cubicBezTo>
                  <a:pt x="5288774" y="1218239"/>
                  <a:pt x="5277765" y="1196199"/>
                  <a:pt x="5098470" y="1200329"/>
                </a:cubicBezTo>
                <a:cubicBezTo>
                  <a:pt x="4919175" y="1204459"/>
                  <a:pt x="4649949" y="1146546"/>
                  <a:pt x="4530712" y="1200329"/>
                </a:cubicBezTo>
                <a:cubicBezTo>
                  <a:pt x="4411475" y="1254112"/>
                  <a:pt x="3981772" y="1130842"/>
                  <a:pt x="3803981" y="1200329"/>
                </a:cubicBezTo>
                <a:cubicBezTo>
                  <a:pt x="3626190" y="1269816"/>
                  <a:pt x="3415713" y="1156132"/>
                  <a:pt x="3315709" y="1200329"/>
                </a:cubicBezTo>
                <a:cubicBezTo>
                  <a:pt x="3215705" y="1244526"/>
                  <a:pt x="3057358" y="1161423"/>
                  <a:pt x="2986409" y="1200329"/>
                </a:cubicBezTo>
                <a:cubicBezTo>
                  <a:pt x="2915460" y="1239235"/>
                  <a:pt x="2621613" y="1173193"/>
                  <a:pt x="2498137" y="1200329"/>
                </a:cubicBezTo>
                <a:cubicBezTo>
                  <a:pt x="2374661" y="1227465"/>
                  <a:pt x="2240568" y="1165782"/>
                  <a:pt x="2089351" y="1200329"/>
                </a:cubicBezTo>
                <a:cubicBezTo>
                  <a:pt x="1938134" y="1234876"/>
                  <a:pt x="1912341" y="1188675"/>
                  <a:pt x="1760051" y="1200329"/>
                </a:cubicBezTo>
                <a:cubicBezTo>
                  <a:pt x="1607761" y="1211983"/>
                  <a:pt x="1388555" y="1186101"/>
                  <a:pt x="1271779" y="1200329"/>
                </a:cubicBezTo>
                <a:cubicBezTo>
                  <a:pt x="1155003" y="1214557"/>
                  <a:pt x="1066173" y="1158231"/>
                  <a:pt x="862993" y="1200329"/>
                </a:cubicBezTo>
                <a:cubicBezTo>
                  <a:pt x="659813" y="1242427"/>
                  <a:pt x="206846" y="1172858"/>
                  <a:pt x="0" y="1200329"/>
                </a:cubicBezTo>
                <a:cubicBezTo>
                  <a:pt x="-13225" y="1095254"/>
                  <a:pt x="36449" y="910685"/>
                  <a:pt x="0" y="800219"/>
                </a:cubicBezTo>
                <a:cubicBezTo>
                  <a:pt x="-36449" y="689753"/>
                  <a:pt x="49438" y="475520"/>
                  <a:pt x="0" y="376103"/>
                </a:cubicBezTo>
                <a:cubicBezTo>
                  <a:pt x="-49438" y="276686"/>
                  <a:pt x="7514" y="160388"/>
                  <a:pt x="0" y="0"/>
                </a:cubicBezTo>
                <a:close/>
              </a:path>
              <a:path w="7948617" h="1200329" stroke="0" extrusionOk="0">
                <a:moveTo>
                  <a:pt x="0" y="0"/>
                </a:moveTo>
                <a:cubicBezTo>
                  <a:pt x="241746" y="-25490"/>
                  <a:pt x="334937" y="18391"/>
                  <a:pt x="488272" y="0"/>
                </a:cubicBezTo>
                <a:cubicBezTo>
                  <a:pt x="641607" y="-18391"/>
                  <a:pt x="748252" y="35821"/>
                  <a:pt x="897058" y="0"/>
                </a:cubicBezTo>
                <a:cubicBezTo>
                  <a:pt x="1045864" y="-35821"/>
                  <a:pt x="1235905" y="29794"/>
                  <a:pt x="1544303" y="0"/>
                </a:cubicBezTo>
                <a:cubicBezTo>
                  <a:pt x="1852702" y="-29794"/>
                  <a:pt x="1969217" y="13305"/>
                  <a:pt x="2112061" y="0"/>
                </a:cubicBezTo>
                <a:cubicBezTo>
                  <a:pt x="2254905" y="-13305"/>
                  <a:pt x="2302417" y="32390"/>
                  <a:pt x="2441361" y="0"/>
                </a:cubicBezTo>
                <a:cubicBezTo>
                  <a:pt x="2580305" y="-32390"/>
                  <a:pt x="2862312" y="51549"/>
                  <a:pt x="3088605" y="0"/>
                </a:cubicBezTo>
                <a:cubicBezTo>
                  <a:pt x="3314898" y="-51549"/>
                  <a:pt x="3644812" y="10457"/>
                  <a:pt x="3815336" y="0"/>
                </a:cubicBezTo>
                <a:cubicBezTo>
                  <a:pt x="3985860" y="-10457"/>
                  <a:pt x="4114734" y="12175"/>
                  <a:pt x="4224122" y="0"/>
                </a:cubicBezTo>
                <a:cubicBezTo>
                  <a:pt x="4333510" y="-12175"/>
                  <a:pt x="4480062" y="38330"/>
                  <a:pt x="4712394" y="0"/>
                </a:cubicBezTo>
                <a:cubicBezTo>
                  <a:pt x="4944726" y="-38330"/>
                  <a:pt x="5049028" y="58216"/>
                  <a:pt x="5359639" y="0"/>
                </a:cubicBezTo>
                <a:cubicBezTo>
                  <a:pt x="5670250" y="-58216"/>
                  <a:pt x="5856151" y="1689"/>
                  <a:pt x="6006883" y="0"/>
                </a:cubicBezTo>
                <a:cubicBezTo>
                  <a:pt x="6157615" y="-1689"/>
                  <a:pt x="6435908" y="54059"/>
                  <a:pt x="6733614" y="0"/>
                </a:cubicBezTo>
                <a:cubicBezTo>
                  <a:pt x="7031320" y="-54059"/>
                  <a:pt x="7089612" y="43311"/>
                  <a:pt x="7380859" y="0"/>
                </a:cubicBezTo>
                <a:cubicBezTo>
                  <a:pt x="7672106" y="-43311"/>
                  <a:pt x="7666662" y="17552"/>
                  <a:pt x="7948617" y="0"/>
                </a:cubicBezTo>
                <a:cubicBezTo>
                  <a:pt x="7994112" y="174342"/>
                  <a:pt x="7940042" y="217105"/>
                  <a:pt x="7948617" y="388106"/>
                </a:cubicBezTo>
                <a:cubicBezTo>
                  <a:pt x="7957192" y="559107"/>
                  <a:pt x="7926431" y="644942"/>
                  <a:pt x="7948617" y="800219"/>
                </a:cubicBezTo>
                <a:cubicBezTo>
                  <a:pt x="7970803" y="955496"/>
                  <a:pt x="7938829" y="1108871"/>
                  <a:pt x="7948617" y="1200329"/>
                </a:cubicBezTo>
                <a:cubicBezTo>
                  <a:pt x="7785320" y="1247210"/>
                  <a:pt x="7639614" y="1197124"/>
                  <a:pt x="7460345" y="1200329"/>
                </a:cubicBezTo>
                <a:cubicBezTo>
                  <a:pt x="7281076" y="1203534"/>
                  <a:pt x="7045488" y="1119165"/>
                  <a:pt x="6733614" y="1200329"/>
                </a:cubicBezTo>
                <a:cubicBezTo>
                  <a:pt x="6421740" y="1281493"/>
                  <a:pt x="6165477" y="1130236"/>
                  <a:pt x="6006883" y="1200329"/>
                </a:cubicBezTo>
                <a:cubicBezTo>
                  <a:pt x="5848289" y="1270422"/>
                  <a:pt x="5716122" y="1164569"/>
                  <a:pt x="5598097" y="1200329"/>
                </a:cubicBezTo>
                <a:cubicBezTo>
                  <a:pt x="5480072" y="1236089"/>
                  <a:pt x="5065358" y="1115714"/>
                  <a:pt x="4871367" y="1200329"/>
                </a:cubicBezTo>
                <a:cubicBezTo>
                  <a:pt x="4677376" y="1284944"/>
                  <a:pt x="4470017" y="1188236"/>
                  <a:pt x="4303608" y="1200329"/>
                </a:cubicBezTo>
                <a:cubicBezTo>
                  <a:pt x="4137199" y="1212422"/>
                  <a:pt x="4043201" y="1181486"/>
                  <a:pt x="3974309" y="1200329"/>
                </a:cubicBezTo>
                <a:cubicBezTo>
                  <a:pt x="3905417" y="1219172"/>
                  <a:pt x="3570245" y="1170048"/>
                  <a:pt x="3247578" y="1200329"/>
                </a:cubicBezTo>
                <a:cubicBezTo>
                  <a:pt x="2924911" y="1230610"/>
                  <a:pt x="2887335" y="1196062"/>
                  <a:pt x="2600333" y="1200329"/>
                </a:cubicBezTo>
                <a:cubicBezTo>
                  <a:pt x="2313331" y="1204596"/>
                  <a:pt x="2363578" y="1194924"/>
                  <a:pt x="2271033" y="1200329"/>
                </a:cubicBezTo>
                <a:cubicBezTo>
                  <a:pt x="2178488" y="1205734"/>
                  <a:pt x="2010885" y="1164033"/>
                  <a:pt x="1941734" y="1200329"/>
                </a:cubicBezTo>
                <a:cubicBezTo>
                  <a:pt x="1872583" y="1236625"/>
                  <a:pt x="1591604" y="1177173"/>
                  <a:pt x="1294489" y="1200329"/>
                </a:cubicBezTo>
                <a:cubicBezTo>
                  <a:pt x="997374" y="1223485"/>
                  <a:pt x="1049795" y="1177250"/>
                  <a:pt x="806217" y="1200329"/>
                </a:cubicBezTo>
                <a:cubicBezTo>
                  <a:pt x="562639" y="1223408"/>
                  <a:pt x="202194" y="1143065"/>
                  <a:pt x="0" y="1200329"/>
                </a:cubicBezTo>
                <a:cubicBezTo>
                  <a:pt x="-9099" y="1035011"/>
                  <a:pt x="7483" y="964881"/>
                  <a:pt x="0" y="824226"/>
                </a:cubicBezTo>
                <a:cubicBezTo>
                  <a:pt x="-7483" y="683571"/>
                  <a:pt x="7917" y="601830"/>
                  <a:pt x="0" y="448123"/>
                </a:cubicBezTo>
                <a:cubicBezTo>
                  <a:pt x="-7917" y="294416"/>
                  <a:pt x="24856" y="13948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2C816F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110936446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3. </a:t>
            </a:r>
            <a:r>
              <a:rPr lang="en-US" altLang="zh-CN" sz="36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Chọn</a:t>
            </a:r>
            <a:r>
              <a:rPr lang="en-US" altLang="zh-CN" sz="3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hoặc</a:t>
            </a:r>
            <a:r>
              <a:rPr lang="en-US" altLang="zh-CN" sz="3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dấu</a:t>
            </a:r>
            <a:r>
              <a:rPr lang="en-US" altLang="zh-CN" sz="3600" b="1" dirty="0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chấm</a:t>
            </a:r>
            <a:r>
              <a:rPr lang="en-US" altLang="zh-CN" sz="3600" b="1" dirty="0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hỏi</a:t>
            </a:r>
            <a:r>
              <a:rPr lang="en-US" altLang="zh-CN" sz="3600" b="1" dirty="0">
                <a:ln w="13462">
                  <a:noFill/>
                  <a:prstDash val="solid"/>
                </a:ln>
                <a:solidFill>
                  <a:srgbClr val="E9555A"/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thay</a:t>
            </a:r>
            <a:r>
              <a:rPr lang="en-US" altLang="zh-CN" sz="3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cho</a:t>
            </a:r>
            <a:r>
              <a:rPr lang="en-US" altLang="zh-CN" sz="3600" b="1" dirty="0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 ô </a:t>
            </a:r>
            <a:r>
              <a:rPr lang="en-US" altLang="zh-CN" sz="3600" b="1" dirty="0" err="1">
                <a:ln w="13462">
                  <a:solidFill>
                    <a:schemeClr val="tx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ea typeface="小宝贝儿拼音体" panose="02010601030101010101" pitchFamily="2" charset="-122"/>
                <a:cs typeface="Times New Roman" panose="02020603050405020304" pitchFamily="18" charset="0"/>
              </a:rPr>
              <a:t>vuông</a:t>
            </a:r>
            <a:endParaRPr lang="zh-CN" altLang="en-US" sz="3600" b="1" dirty="0">
              <a:ln w="13462">
                <a:solidFill>
                  <a:schemeClr val="tx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ea typeface="小宝贝儿拼音体" panose="02010601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9" name="Rounded Rectangle 4"/>
          <p:cNvSpPr/>
          <p:nvPr/>
        </p:nvSpPr>
        <p:spPr>
          <a:xfrm>
            <a:off x="802742" y="1701302"/>
            <a:ext cx="7702087" cy="968651"/>
          </a:xfrm>
          <a:prstGeom prst="flowChartTerminator">
            <a:avLst/>
          </a:prstGeom>
          <a:solidFill>
            <a:srgbClr val="FFC0AD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000" b="1" dirty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ounded Rectangle 4"/>
          <p:cNvSpPr/>
          <p:nvPr/>
        </p:nvSpPr>
        <p:spPr>
          <a:xfrm>
            <a:off x="650342" y="2882921"/>
            <a:ext cx="7702087" cy="968651"/>
          </a:xfrm>
          <a:prstGeom prst="flowChartTerminator">
            <a:avLst/>
          </a:prstGeom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Ở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miền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Nam,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nắng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khô</a:t>
            </a:r>
            <a:endParaRPr lang="en-US" sz="3000" b="1" dirty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Rounded Rectangle 4"/>
          <p:cNvSpPr/>
          <p:nvPr/>
        </p:nvSpPr>
        <p:spPr>
          <a:xfrm>
            <a:off x="802741" y="4154878"/>
            <a:ext cx="7702087" cy="968651"/>
          </a:xfrm>
          <a:prstGeom prst="flowChartTerminator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vi-VN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Sau cơn mưa, cây </a:t>
            </a:r>
            <a:r>
              <a:rPr lang="vi-VN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vi-VN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như </a:t>
            </a:r>
            <a:r>
              <a:rPr lang="vi-VN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vi-VN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endParaRPr lang="en-US" sz="3000" b="1" dirty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ounded Rectangle 4"/>
          <p:cNvSpPr/>
          <p:nvPr/>
        </p:nvSpPr>
        <p:spPr>
          <a:xfrm>
            <a:off x="802742" y="5520256"/>
            <a:ext cx="7702087" cy="968651"/>
          </a:xfrm>
          <a:prstGeom prst="flowChartTerminator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r>
              <a:rPr lang="vi-VN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Sau cơn mưa, cây </a:t>
            </a:r>
            <a:r>
              <a:rPr lang="vi-VN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vi-VN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như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tốt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tươi</a:t>
            </a:r>
            <a:endParaRPr lang="en-US" sz="3000" b="1" dirty="0">
              <a:solidFill>
                <a:srgbClr val="26262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11722" y="1953300"/>
            <a:ext cx="504967" cy="464653"/>
          </a:xfrm>
          <a:prstGeom prst="rect">
            <a:avLst/>
          </a:prstGeom>
          <a:solidFill>
            <a:srgbClr val="DAE7DC"/>
          </a:solidFill>
          <a:ln w="19050">
            <a:solidFill>
              <a:srgbClr val="2C8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549579" y="3161728"/>
            <a:ext cx="504967" cy="464653"/>
          </a:xfrm>
          <a:prstGeom prst="rect">
            <a:avLst/>
          </a:prstGeom>
          <a:solidFill>
            <a:srgbClr val="DAE7DC"/>
          </a:solidFill>
          <a:ln w="19050">
            <a:solidFill>
              <a:srgbClr val="2C8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/>
          <p:cNvSpPr/>
          <p:nvPr/>
        </p:nvSpPr>
        <p:spPr>
          <a:xfrm>
            <a:off x="6830703" y="4369512"/>
            <a:ext cx="504967" cy="464653"/>
          </a:xfrm>
          <a:prstGeom prst="rect">
            <a:avLst/>
          </a:prstGeom>
          <a:solidFill>
            <a:srgbClr val="DAE7DC"/>
          </a:solidFill>
          <a:ln w="19050">
            <a:solidFill>
              <a:srgbClr val="2C8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6" name="Rectangle 15"/>
          <p:cNvSpPr/>
          <p:nvPr/>
        </p:nvSpPr>
        <p:spPr>
          <a:xfrm>
            <a:off x="6830703" y="5772254"/>
            <a:ext cx="504967" cy="464653"/>
          </a:xfrm>
          <a:prstGeom prst="rect">
            <a:avLst/>
          </a:prstGeom>
          <a:solidFill>
            <a:srgbClr val="DAE7DC"/>
          </a:solidFill>
          <a:ln w="19050">
            <a:solidFill>
              <a:srgbClr val="2C81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Rectangle 16"/>
          <p:cNvSpPr/>
          <p:nvPr/>
        </p:nvSpPr>
        <p:spPr>
          <a:xfrm>
            <a:off x="7512304" y="1809203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A1283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806502" y="4217117"/>
            <a:ext cx="50206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A12830"/>
                </a:solidFill>
                <a:latin typeface="UTM Cookies" panose="02040603050506020204" pitchFamily="18" charset="0"/>
              </a:rPr>
              <a:t>?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08563" y="2921951"/>
            <a:ext cx="407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A12830"/>
                </a:solidFill>
                <a:latin typeface="UTM Cookies" panose="02040603050506020204" pitchFamily="18" charset="0"/>
              </a:rPr>
              <a:t>.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670931" y="5520256"/>
            <a:ext cx="40748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rgbClr val="A12830"/>
                </a:solidFill>
                <a:latin typeface="UTM Cookies" panose="02040603050506020204" pitchFamily="18" charset="0"/>
              </a:rPr>
              <a:t>.</a:t>
            </a:r>
          </a:p>
        </p:txBody>
      </p:sp>
      <p:pic>
        <p:nvPicPr>
          <p:cNvPr id="21" name="图片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25871" y="4320949"/>
            <a:ext cx="3542115" cy="281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0479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5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6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71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38" presetClass="entr" presetSubtype="0" accel="5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8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0214" y="1511929"/>
            <a:ext cx="5899315" cy="1969322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62604" y="-174266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6711" y="3194022"/>
            <a:ext cx="4513984" cy="4163274"/>
          </a:xfrm>
          <a:prstGeom prst="rect">
            <a:avLst/>
          </a:prstGeom>
        </p:spPr>
      </p:pic>
      <p:sp>
        <p:nvSpPr>
          <p:cNvPr id="18" name="矩形 23"/>
          <p:cNvSpPr/>
          <p:nvPr/>
        </p:nvSpPr>
        <p:spPr>
          <a:xfrm>
            <a:off x="3959095" y="1722381"/>
            <a:ext cx="5141552" cy="14886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56235" algn="just">
              <a:lnSpc>
                <a:spcPct val="150000"/>
              </a:lnSpc>
            </a:pPr>
            <a:r>
              <a:rPr lang="en-US" altLang="zh-CN" sz="7200" kern="0" dirty="0">
                <a:solidFill>
                  <a:srgbClr val="F15A24"/>
                </a:solidFill>
                <a:effectLst>
                  <a:reflection blurRad="6350" stA="55000" endA="300" endPos="45500" dir="5400000" sy="-100000" algn="bl" rotWithShape="0"/>
                </a:effectLst>
                <a:latin typeface="UTM Cookies" panose="02040603050506020204" pitchFamily="18" charset="0"/>
                <a:cs typeface="+mn-ea"/>
                <a:sym typeface="+mn-lt"/>
              </a:rPr>
              <a:t>TRÒ CHƠI</a:t>
            </a:r>
            <a:endParaRPr lang="zh-CN" altLang="zh-CN" sz="8800" kern="100" dirty="0">
              <a:solidFill>
                <a:srgbClr val="F15A24"/>
              </a:solidFill>
              <a:effectLst>
                <a:reflection blurRad="6350" stA="55000" endA="300" endPos="45500" dir="5400000" sy="-100000" algn="bl" rotWithShape="0"/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19" name="图片 11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6760" y="1417298"/>
            <a:ext cx="1768923" cy="2158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9823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50"/>
                            </p:stCondLst>
                            <p:childTnLst>
                              <p:par>
                                <p:cTn id="4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7" presetClass="emph" presetSubtype="0" fill="remove" grpId="1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54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500" autoRev="1" fill="remove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37ECCBC8-831A-4D98-ACB0-C8653B1F46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64"/>
            <a:ext cx="12202003" cy="87146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593E1B-5FC0-44F6-9131-81F89692E74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00" y="900750"/>
            <a:ext cx="3853732" cy="53020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301D85-EE01-4ABC-A0A4-A0ECC6332D7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0634" y="592852"/>
            <a:ext cx="7086666" cy="2332377"/>
          </a:xfrm>
          <a:prstGeom prst="rect">
            <a:avLst/>
          </a:prstGeom>
        </p:spPr>
      </p:pic>
      <p:pic>
        <p:nvPicPr>
          <p:cNvPr id="11" name="Picture 1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323" y="3166727"/>
            <a:ext cx="1960807" cy="74318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C07CF22-6672-4498-8851-81F6565186E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955" y="4094104"/>
            <a:ext cx="1395087" cy="95620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832F191-A93B-4162-A1C5-2871D89441C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357" y="4829349"/>
            <a:ext cx="1960807" cy="58739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A7D66EB-DE69-450F-AACE-76724516B5C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5910" y="4094104"/>
            <a:ext cx="1395087" cy="95620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C5084A8-4F6A-44D2-8A63-8D472DE306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312" y="4829349"/>
            <a:ext cx="1960807" cy="58739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113C126-8C84-41DD-A5FB-ACFD79D63DC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9037" y="5060983"/>
            <a:ext cx="1395087" cy="956204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1FBE6653-2FF3-47CF-BB70-826F504B55E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439" y="5796228"/>
            <a:ext cx="1960807" cy="587393"/>
          </a:xfrm>
          <a:prstGeom prst="rect">
            <a:avLst/>
          </a:prstGeom>
        </p:spPr>
      </p:pic>
      <p:pic>
        <p:nvPicPr>
          <p:cNvPr id="2" name="Nhac nen">
            <a:hlinkClick r:id="" action="ppaction://media"/>
            <a:extLst>
              <a:ext uri="{FF2B5EF4-FFF2-40B4-BE49-F238E27FC236}">
                <a16:creationId xmlns:a16="http://schemas.microsoft.com/office/drawing/2014/main" id="{C23B07A0-9676-4F48-8D2E-FD04E7F8BFD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751" end="29864.31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267005" y="5269929"/>
            <a:ext cx="487363" cy="48736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28C8E1-4AB8-4A41-87EE-B146A8D27DE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816" y="5915673"/>
            <a:ext cx="762616" cy="766336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266C20F-5BAD-4302-936E-2319683704D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054" y="5035508"/>
            <a:ext cx="1395087" cy="956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E4DF13A-C76E-440A-8FA3-A4407A442A9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456" y="5770753"/>
            <a:ext cx="1960807" cy="5873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F3F3338-918A-4A02-A719-5D95465F4A3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6851907"/>
            <a:ext cx="12192000" cy="609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C814130-806D-4A96-9B87-64A3AD07FB4B}"/>
              </a:ext>
            </a:extLst>
          </p:cNvPr>
          <p:cNvSpPr txBox="1"/>
          <p:nvPr/>
        </p:nvSpPr>
        <p:spPr>
          <a:xfrm>
            <a:off x="-1561292" y="4753713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dirty="0" err="1">
                <a:solidFill>
                  <a:prstClr val="black"/>
                </a:solidFill>
              </a:rPr>
              <a:t>Nhạc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nền</a:t>
            </a:r>
            <a:endParaRPr lang="en-US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231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045E-16 -1.48148E-6 L 2.22045E-16 0.02847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4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4634" numSld="999">
                <p:cTn id="5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62974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40639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2974" y="3054758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40639" y="3054758"/>
            <a:ext cx="1347333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3C3EFA8F-B9A1-4EA9-B52E-B89080D535F4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74169" y="5907605"/>
            <a:ext cx="2138141" cy="29417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4" y="246504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xuân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đông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0492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1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xuân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3261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đông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36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endParaRPr lang="en-US" sz="36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25" name="Picture 2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B2C70E5-001C-4AB8-A483-A5AE816CCA2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3" name="Picture 4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8AAF6E7-6478-452A-B31D-6DDC7956E66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36207" y="161108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Miền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Bắc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nước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ta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những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4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44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r>
                  <a:rPr lang="vi-VN" sz="4400" dirty="0">
                    <a:solidFill>
                      <a:srgbClr val="9C5043"/>
                    </a:solidFill>
                    <a:latin typeface="iCiel Cadena" panose="02000503000000020004" pitchFamily="50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endParaRPr lang="en-US" sz="4400" dirty="0">
                  <a:solidFill>
                    <a:srgbClr val="9C5043"/>
                  </a:solidFill>
                  <a:latin typeface="UTM American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01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501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31859" y="2876396"/>
            <a:ext cx="487363" cy="48736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46C5205F-77CD-48D9-BEBD-A0A0E370FF5F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2448546-574B-4681-A77D-861BAC54EDA0}"/>
              </a:ext>
            </a:extLst>
          </p:cNvPr>
          <p:cNvSpPr txBox="1"/>
          <p:nvPr/>
        </p:nvSpPr>
        <p:spPr>
          <a:xfrm>
            <a:off x="-1645107" y="3625082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5662747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64420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39104" y="5219029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0976" y="3039261"/>
            <a:ext cx="1343589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2874" y="3039261"/>
            <a:ext cx="1335138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75668" y="245597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Nóng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nực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20579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nhiều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6044" y="2459324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Mát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mẻ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72108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Lạnh</a:t>
              </a:r>
              <a:r>
                <a:rPr lang="en-US" sz="40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giá</a:t>
              </a:r>
              <a:endParaRPr lang="en-US" sz="40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Thời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tiết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của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hè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miền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Bắc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            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khô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4000" b="1" i="1" u="sng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miền</a:t>
                </a:r>
                <a:r>
                  <a:rPr lang="en-US" sz="4000" b="1" i="1" u="sng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Nam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có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điểm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gì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giống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nhau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endParaRPr lang="en-US" altLang="en-US" sz="4000" b="1" i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02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36462" y="4407923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935" y="2779130"/>
            <a:ext cx="487363" cy="487363"/>
          </a:xfrm>
          <a:prstGeom prst="rect">
            <a:avLst/>
          </a:prstGeom>
        </p:spPr>
      </p:pic>
      <p:pic>
        <p:nvPicPr>
          <p:cNvPr id="45" name="Picture 44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D2114C23-4EA2-4CCF-B588-DC8089003ED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6" name="Picture 4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11111AB-EF03-4E46-BEE1-F19A9BB1EA2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4FBAE7B-FFBC-474D-9562-EEE690ED6027}"/>
              </a:ext>
            </a:extLst>
          </p:cNvPr>
          <p:cNvSpPr txBox="1"/>
          <p:nvPr/>
        </p:nvSpPr>
        <p:spPr>
          <a:xfrm>
            <a:off x="-1759465" y="2036998"/>
            <a:ext cx="15504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Đúng</a:t>
            </a:r>
            <a:endParaRPr lang="en-US" b="1" dirty="0">
              <a:solidFill>
                <a:prstClr val="black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96E381D-D2B1-4C19-B9E9-15E0466E4979}"/>
              </a:ext>
            </a:extLst>
          </p:cNvPr>
          <p:cNvSpPr txBox="1"/>
          <p:nvPr/>
        </p:nvSpPr>
        <p:spPr>
          <a:xfrm>
            <a:off x="-1669154" y="3528341"/>
            <a:ext cx="1326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Âm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thanh</a:t>
            </a:r>
            <a:r>
              <a:rPr lang="en-US" b="1" dirty="0">
                <a:solidFill>
                  <a:prstClr val="black"/>
                </a:solidFill>
              </a:rPr>
              <a:t> </a:t>
            </a:r>
          </a:p>
          <a:p>
            <a:pPr algn="ctr">
              <a:defRPr/>
            </a:pPr>
            <a:r>
              <a:rPr lang="en-US" b="1" dirty="0" err="1">
                <a:solidFill>
                  <a:prstClr val="black"/>
                </a:solidFill>
              </a:rPr>
              <a:t>khi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chọn</a:t>
            </a:r>
            <a:r>
              <a:rPr lang="en-US" b="1" dirty="0">
                <a:solidFill>
                  <a:prstClr val="black"/>
                </a:solidFill>
              </a:rPr>
              <a:t> Sai</a:t>
            </a:r>
          </a:p>
        </p:txBody>
      </p:sp>
    </p:spTree>
    <p:extLst>
      <p:ext uri="{BB962C8B-B14F-4D97-AF65-F5344CB8AC3E}">
        <p14:creationId xmlns:p14="http://schemas.microsoft.com/office/powerpoint/2010/main" val="175011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5122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46341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63701" y="5215980"/>
            <a:ext cx="1347333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6735" y="3027171"/>
            <a:ext cx="1335138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62246" y="3050877"/>
            <a:ext cx="1347333" cy="96934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2510" y="5221715"/>
            <a:ext cx="1343589" cy="96934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407253" y="4652830"/>
            <a:ext cx="4407783" cy="1863941"/>
            <a:chOff x="407254" y="2465040"/>
            <a:chExt cx="4407783" cy="1863941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 flipH="1"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407254" y="246504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Bắc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2462796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hè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</a:p>
            <a:p>
              <a:pPr algn="ctr">
                <a:defRPr/>
              </a:pP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Bắc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7376963" y="2465042"/>
            <a:ext cx="4416325" cy="1863939"/>
            <a:chOff x="7376963" y="2465042"/>
            <a:chExt cx="4416325" cy="1863939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757977" y="2474972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thu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Nam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86970" y="4651605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Mùa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mưa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,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miền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Nam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Lắng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nghe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cho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biết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bài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hát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nói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đến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        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đó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ở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miền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4000" b="1" i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US" altLang="en-US" sz="4000" b="1" i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03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E8DCBA0-CD2C-4626-B047-BE44D67F2AF7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5870274D-E5B8-40AA-88BC-9DF8C900FF8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35" name="Mua-thu-ngay-khai-truong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>
                  <p14:trim st="23120" end="162215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407356" y="906491"/>
            <a:ext cx="928963" cy="928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857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4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9" fill="hold">
                      <p:stCondLst>
                        <p:cond delay="0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2" dur="57238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3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E9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13629" y="953545"/>
            <a:ext cx="6344909" cy="403799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6410116" y="125221"/>
            <a:ext cx="1394750" cy="61861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4446996" y="72597"/>
            <a:ext cx="1040567" cy="4615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405745"/>
            <a:ext cx="12192000" cy="261019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85530" y="-225317"/>
            <a:ext cx="4187384" cy="331999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74" y="72597"/>
            <a:ext cx="2151497" cy="97708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8221703" y="299738"/>
            <a:ext cx="1532009" cy="54895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952172" y="1966628"/>
            <a:ext cx="2193992" cy="2357495"/>
          </a:xfrm>
          <a:prstGeom prst="rect">
            <a:avLst/>
          </a:prstGeom>
        </p:spPr>
      </p:pic>
      <p:sp>
        <p:nvSpPr>
          <p:cNvPr id="16" name="文本框 19"/>
          <p:cNvSpPr txBox="1"/>
          <p:nvPr/>
        </p:nvSpPr>
        <p:spPr>
          <a:xfrm>
            <a:off x="4175677" y="1966628"/>
            <a:ext cx="44098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 err="1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kumimoji="1" lang="en-US" altLang="zh-CN" sz="6600" dirty="0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6600" dirty="0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 ở </a:t>
            </a:r>
          </a:p>
          <a:p>
            <a:pPr algn="ctr"/>
            <a:r>
              <a:rPr kumimoji="1" lang="en-US" altLang="zh-CN" sz="6600" dirty="0" err="1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miền</a:t>
            </a:r>
            <a:r>
              <a:rPr kumimoji="1" lang="en-US" altLang="zh-CN" sz="6600" dirty="0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Bắc</a:t>
            </a:r>
            <a:r>
              <a:rPr kumimoji="1" lang="en-US" altLang="zh-CN" sz="6600" dirty="0">
                <a:solidFill>
                  <a:srgbClr val="60380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endParaRPr kumimoji="1" lang="zh-CN" altLang="en-US" sz="6600" dirty="0">
              <a:solidFill>
                <a:srgbClr val="60380F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7" name="文本框 19"/>
          <p:cNvSpPr txBox="1"/>
          <p:nvPr/>
        </p:nvSpPr>
        <p:spPr>
          <a:xfrm>
            <a:off x="4205190" y="2016243"/>
            <a:ext cx="440985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6600" dirty="0" err="1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kumimoji="1" lang="en-US" altLang="zh-CN" sz="6600" dirty="0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6600" dirty="0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 ở </a:t>
            </a:r>
          </a:p>
          <a:p>
            <a:pPr algn="ctr"/>
            <a:r>
              <a:rPr kumimoji="1" lang="en-US" altLang="zh-CN" sz="6600" dirty="0" err="1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miền</a:t>
            </a:r>
            <a:r>
              <a:rPr kumimoji="1" lang="en-US" altLang="zh-CN" sz="6600" dirty="0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6600" dirty="0" err="1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Bắc</a:t>
            </a:r>
            <a:r>
              <a:rPr kumimoji="1" lang="en-US" altLang="zh-CN" sz="6600" dirty="0">
                <a:solidFill>
                  <a:srgbClr val="3A90A2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endParaRPr kumimoji="1" lang="zh-CN" altLang="en-US" sz="6600" dirty="0">
              <a:solidFill>
                <a:srgbClr val="3A90A2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480012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65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15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65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15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65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65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150"/>
                            </p:stCondLst>
                            <p:childTnLst>
                              <p:par>
                                <p:cTn id="3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15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0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1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2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3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56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6" dur="7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7" dur="7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8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9" dur="1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5CA96DE-78A4-4D71-9018-4AC46FF43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004" y="-1857716"/>
            <a:ext cx="12202003" cy="8715716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34ECCA8-0C93-4070-BC07-21CD5B1A208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850571"/>
            <a:ext cx="12192000" cy="870857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C1A603-354F-435D-AEB7-58626DEC55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003" y="-1858466"/>
            <a:ext cx="12202003" cy="871460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01CE774-744F-4C7A-9955-F73491C348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80336" y="3052309"/>
            <a:ext cx="1335138" cy="96934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B788A32-C95B-4003-9294-ED973E5BF64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0638" y="5215980"/>
            <a:ext cx="1347333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9D7EF65-CD86-4DEA-82CE-78B4750B4F6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7570" y="3039261"/>
            <a:ext cx="1343589" cy="969348"/>
          </a:xfrm>
          <a:prstGeom prst="rect">
            <a:avLst/>
          </a:prstGeom>
        </p:spPr>
      </p:pic>
      <p:pic>
        <p:nvPicPr>
          <p:cNvPr id="42" name="Picture 41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0DA4475E-149A-4F41-8C70-3D0078930FA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0014" y="1298328"/>
            <a:ext cx="627889" cy="627889"/>
          </a:xfrm>
          <a:prstGeom prst="rect">
            <a:avLst/>
          </a:prstGeom>
        </p:spPr>
      </p:pic>
      <p:pic>
        <p:nvPicPr>
          <p:cNvPr id="44" name="Picture 43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B2FD2F9-215A-4CF1-B8A2-FDBAAC8A715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90014" y="493887"/>
            <a:ext cx="627889" cy="6278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D62D86A-FAC6-4AAB-B7AD-13AF633329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236" y="5206903"/>
            <a:ext cx="1335138" cy="96934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3EF2F97A-9E2C-4C1B-9BA8-A29231423BAA}"/>
              </a:ext>
            </a:extLst>
          </p:cNvPr>
          <p:cNvCxnSpPr>
            <a:cxnSpLocks/>
          </p:cNvCxnSpPr>
          <p:nvPr/>
        </p:nvCxnSpPr>
        <p:spPr>
          <a:xfrm>
            <a:off x="0" y="0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BC6A1B7-E8F3-46D7-A22A-84F8AB3A969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182" y="3752479"/>
            <a:ext cx="1169521" cy="146350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2125B487-0096-4B93-AE2A-35F664CA4945}"/>
              </a:ext>
            </a:extLst>
          </p:cNvPr>
          <p:cNvGrpSpPr/>
          <p:nvPr/>
        </p:nvGrpSpPr>
        <p:grpSpPr>
          <a:xfrm>
            <a:off x="7366956" y="4673045"/>
            <a:ext cx="4396608" cy="1871084"/>
            <a:chOff x="418429" y="2465042"/>
            <a:chExt cx="4396608" cy="1871084"/>
          </a:xfrm>
        </p:grpSpPr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E107CBF-D45A-4821-9AF9-91E811B920BF}"/>
                </a:ext>
              </a:extLst>
            </p:cNvPr>
            <p:cNvSpPr/>
            <p:nvPr/>
          </p:nvSpPr>
          <p:spPr>
            <a:xfrm>
              <a:off x="418429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2D476256-F649-440E-8CB6-34553EE46959}"/>
                </a:ext>
              </a:extLst>
            </p:cNvPr>
            <p:cNvSpPr/>
            <p:nvPr/>
          </p:nvSpPr>
          <p:spPr>
            <a:xfrm>
              <a:off x="765958" y="249201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F6095D1-5BDA-4028-80BF-CF720429106A}"/>
              </a:ext>
            </a:extLst>
          </p:cNvPr>
          <p:cNvGrpSpPr/>
          <p:nvPr/>
        </p:nvGrpSpPr>
        <p:grpSpPr>
          <a:xfrm>
            <a:off x="413731" y="4651605"/>
            <a:ext cx="4401306" cy="1863939"/>
            <a:chOff x="413731" y="4651605"/>
            <a:chExt cx="4401306" cy="1863939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18151A68-8ABC-4A1D-8A5B-E03CCFBD3F59}"/>
                </a:ext>
              </a:extLst>
            </p:cNvPr>
            <p:cNvSpPr/>
            <p:nvPr/>
          </p:nvSpPr>
          <p:spPr>
            <a:xfrm flipH="1">
              <a:off x="428436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E5506EB0-83F9-49CB-A1BA-DE0BD904E95B}"/>
                </a:ext>
              </a:extLst>
            </p:cNvPr>
            <p:cNvSpPr/>
            <p:nvPr/>
          </p:nvSpPr>
          <p:spPr>
            <a:xfrm>
              <a:off x="413731" y="4651957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Không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điền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gì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cả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4C7E7A-5F81-463B-9FDA-5F8A47FCDC1D}"/>
              </a:ext>
            </a:extLst>
          </p:cNvPr>
          <p:cNvGrpSpPr/>
          <p:nvPr/>
        </p:nvGrpSpPr>
        <p:grpSpPr>
          <a:xfrm>
            <a:off x="418358" y="2446967"/>
            <a:ext cx="4410376" cy="1864387"/>
            <a:chOff x="7363195" y="2465042"/>
            <a:chExt cx="4410376" cy="1864387"/>
          </a:xfrm>
        </p:grpSpPr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F2A6F710-A8CF-4338-BF74-99DD36D700F5}"/>
                </a:ext>
              </a:extLst>
            </p:cNvPr>
            <p:cNvSpPr/>
            <p:nvPr/>
          </p:nvSpPr>
          <p:spPr>
            <a:xfrm flipH="1">
              <a:off x="7376963" y="2465042"/>
              <a:ext cx="4396608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556501E9-9FDB-43AC-A584-2F09815162C2}"/>
                </a:ext>
              </a:extLst>
            </p:cNvPr>
            <p:cNvSpPr/>
            <p:nvPr/>
          </p:nvSpPr>
          <p:spPr>
            <a:xfrm>
              <a:off x="7363195" y="2485320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endParaRPr lang="en-US" sz="4800" dirty="0">
                <a:solidFill>
                  <a:srgbClr val="9C5043"/>
                </a:solidFill>
                <a:latin typeface="iCiel Cadena" panose="02000503000000020004" pitchFamily="50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EA9857-F9FD-46FE-98C0-E0E88372E3CE}"/>
              </a:ext>
            </a:extLst>
          </p:cNvPr>
          <p:cNvGrpSpPr/>
          <p:nvPr/>
        </p:nvGrpSpPr>
        <p:grpSpPr>
          <a:xfrm>
            <a:off x="7369570" y="2450863"/>
            <a:ext cx="4403728" cy="1863939"/>
            <a:chOff x="7386970" y="4651605"/>
            <a:chExt cx="4403728" cy="1863939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D460C3EE-DC44-4D12-870D-2DE09B68AF9B}"/>
                </a:ext>
              </a:extLst>
            </p:cNvPr>
            <p:cNvSpPr/>
            <p:nvPr/>
          </p:nvSpPr>
          <p:spPr>
            <a:xfrm>
              <a:off x="7386970" y="4651605"/>
              <a:ext cx="4386601" cy="1863939"/>
            </a:xfrm>
            <a:custGeom>
              <a:avLst/>
              <a:gdLst>
                <a:gd name="connsiteX0" fmla="*/ 708935 w 4772605"/>
                <a:gd name="connsiteY0" fmla="*/ 0 h 1863939"/>
                <a:gd name="connsiteX1" fmla="*/ 4461942 w 4772605"/>
                <a:gd name="connsiteY1" fmla="*/ 0 h 1863939"/>
                <a:gd name="connsiteX2" fmla="*/ 4772605 w 4772605"/>
                <a:gd name="connsiteY2" fmla="*/ 310663 h 1863939"/>
                <a:gd name="connsiteX3" fmla="*/ 4772605 w 4772605"/>
                <a:gd name="connsiteY3" fmla="*/ 1553276 h 1863939"/>
                <a:gd name="connsiteX4" fmla="*/ 4461942 w 4772605"/>
                <a:gd name="connsiteY4" fmla="*/ 1863939 h 1863939"/>
                <a:gd name="connsiteX5" fmla="*/ 708935 w 4772605"/>
                <a:gd name="connsiteY5" fmla="*/ 1863939 h 1863939"/>
                <a:gd name="connsiteX6" fmla="*/ 398272 w 4772605"/>
                <a:gd name="connsiteY6" fmla="*/ 1553276 h 1863939"/>
                <a:gd name="connsiteX7" fmla="*/ 398272 w 4772605"/>
                <a:gd name="connsiteY7" fmla="*/ 622317 h 1863939"/>
                <a:gd name="connsiteX8" fmla="*/ 0 w 4772605"/>
                <a:gd name="connsiteY8" fmla="*/ 622317 h 1863939"/>
                <a:gd name="connsiteX9" fmla="*/ 398272 w 4772605"/>
                <a:gd name="connsiteY9" fmla="*/ 446165 h 1863939"/>
                <a:gd name="connsiteX10" fmla="*/ 398272 w 4772605"/>
                <a:gd name="connsiteY10" fmla="*/ 310663 h 1863939"/>
                <a:gd name="connsiteX11" fmla="*/ 708935 w 4772605"/>
                <a:gd name="connsiteY11" fmla="*/ 0 h 1863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772605" h="1863939">
                  <a:moveTo>
                    <a:pt x="708935" y="0"/>
                  </a:moveTo>
                  <a:lnTo>
                    <a:pt x="4461942" y="0"/>
                  </a:lnTo>
                  <a:cubicBezTo>
                    <a:pt x="4633516" y="0"/>
                    <a:pt x="4772605" y="139089"/>
                    <a:pt x="4772605" y="310663"/>
                  </a:cubicBezTo>
                  <a:lnTo>
                    <a:pt x="4772605" y="1553276"/>
                  </a:lnTo>
                  <a:cubicBezTo>
                    <a:pt x="4772605" y="1724850"/>
                    <a:pt x="4633516" y="1863939"/>
                    <a:pt x="4461942" y="1863939"/>
                  </a:cubicBezTo>
                  <a:lnTo>
                    <a:pt x="708935" y="1863939"/>
                  </a:lnTo>
                  <a:cubicBezTo>
                    <a:pt x="537361" y="1863939"/>
                    <a:pt x="398272" y="1724850"/>
                    <a:pt x="398272" y="1553276"/>
                  </a:cubicBezTo>
                  <a:lnTo>
                    <a:pt x="398272" y="622317"/>
                  </a:lnTo>
                  <a:lnTo>
                    <a:pt x="0" y="622317"/>
                  </a:lnTo>
                  <a:lnTo>
                    <a:pt x="398272" y="446165"/>
                  </a:lnTo>
                  <a:lnTo>
                    <a:pt x="398272" y="310663"/>
                  </a:lnTo>
                  <a:cubicBezTo>
                    <a:pt x="398272" y="139089"/>
                    <a:pt x="537361" y="0"/>
                    <a:pt x="708935" y="0"/>
                  </a:cubicBezTo>
                  <a:close/>
                </a:path>
              </a:pathLst>
            </a:custGeom>
            <a:solidFill>
              <a:schemeClr val="bg1"/>
            </a:solidFill>
            <a:ln w="28575">
              <a:solidFill>
                <a:srgbClr val="9C50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007442A2-F9C5-43FF-810D-EFCA0A5691BC}"/>
                </a:ext>
              </a:extLst>
            </p:cNvPr>
            <p:cNvSpPr/>
            <p:nvPr/>
          </p:nvSpPr>
          <p:spPr>
            <a:xfrm>
              <a:off x="7755387" y="4651791"/>
              <a:ext cx="4035311" cy="1844109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Dấu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ba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800" dirty="0" err="1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chấm</a:t>
              </a:r>
              <a:r>
                <a:rPr lang="en-US" sz="4800" dirty="0">
                  <a:solidFill>
                    <a:srgbClr val="9C5043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FE0546E-6488-491E-8AA1-277B5CEB2FD6}"/>
              </a:ext>
            </a:extLst>
          </p:cNvPr>
          <p:cNvGrpSpPr/>
          <p:nvPr/>
        </p:nvGrpSpPr>
        <p:grpSpPr>
          <a:xfrm>
            <a:off x="155152" y="159046"/>
            <a:ext cx="11127473" cy="2009400"/>
            <a:chOff x="150128" y="102542"/>
            <a:chExt cx="11127473" cy="20094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8E54022-CBBB-4124-B256-472085A25CC7}"/>
                </a:ext>
              </a:extLst>
            </p:cNvPr>
            <p:cNvGrpSpPr/>
            <p:nvPr/>
          </p:nvGrpSpPr>
          <p:grpSpPr>
            <a:xfrm>
              <a:off x="1107065" y="248000"/>
              <a:ext cx="10170536" cy="1863939"/>
              <a:chOff x="1107064" y="247999"/>
              <a:chExt cx="10404597" cy="1863939"/>
            </a:xfrm>
          </p:grpSpPr>
          <p:pic>
            <p:nvPicPr>
              <p:cNvPr id="3" name="Picture 2">
                <a:extLst>
                  <a:ext uri="{FF2B5EF4-FFF2-40B4-BE49-F238E27FC236}">
                    <a16:creationId xmlns:a16="http://schemas.microsoft.com/office/drawing/2014/main" id="{CBD9B5C9-CA06-4115-934D-476E7C9299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1107064" y="247999"/>
                <a:ext cx="10404597" cy="1863939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68CCCB1E-5D6D-4B1D-94ED-906BCD4A2D0C}"/>
                  </a:ext>
                </a:extLst>
              </p:cNvPr>
              <p:cNvSpPr/>
              <p:nvPr/>
            </p:nvSpPr>
            <p:spPr>
              <a:xfrm>
                <a:off x="1527388" y="359923"/>
                <a:ext cx="9698331" cy="162057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lvl="0" algn="ctr"/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Điền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dấu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hợp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vào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chỗ</a:t>
                </a:r>
                <a:r>
                  <a:rPr lang="en-US" sz="4000" b="1" dirty="0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dirty="0" err="1">
                    <a:solidFill>
                      <a:prstClr val="white"/>
                    </a:solidFill>
                    <a:latin typeface="Times New Roman" pitchFamily="18" charset="0"/>
                    <a:cs typeface="Times New Roman" pitchFamily="18" charset="0"/>
                  </a:rPr>
                  <a:t>chấm</a:t>
                </a:r>
                <a:endParaRPr lang="en-US" sz="4000" b="1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lvl="0" algn="ctr"/>
                <a:r>
                  <a:rPr lang="en-US" sz="4000" b="1" i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Em</a:t>
                </a:r>
                <a:r>
                  <a:rPr lang="en-US" sz="4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thích</a:t>
                </a:r>
                <a:r>
                  <a:rPr lang="en-US" sz="4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mùa</a:t>
                </a:r>
                <a:r>
                  <a:rPr lang="en-US" sz="4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nào</a:t>
                </a:r>
                <a:r>
                  <a:rPr lang="en-US" sz="4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 </a:t>
                </a:r>
                <a:r>
                  <a:rPr lang="en-US" sz="4000" b="1" i="1" dirty="0" err="1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nhất</a:t>
                </a:r>
                <a:r>
                  <a:rPr lang="en-US" sz="4000" b="1" i="1" dirty="0">
                    <a:solidFill>
                      <a:prstClr val="black"/>
                    </a:solidFill>
                    <a:latin typeface="Times New Roman" pitchFamily="18" charset="0"/>
                    <a:cs typeface="Times New Roman" pitchFamily="18" charset="0"/>
                  </a:rPr>
                  <a:t>…</a:t>
                </a:r>
                <a:endParaRPr lang="en-US" altLang="en-US" sz="4000" b="1" i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  <a:p>
                <a:pPr algn="ctr">
                  <a:defRPr/>
                </a:pPr>
                <a:endParaRPr lang="en-US" sz="2800" dirty="0">
                  <a:solidFill>
                    <a:prstClr val="white"/>
                  </a:solidFill>
                  <a:latin typeface="iCiel Cadena" panose="02000503000000020004" pitchFamily="50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p:grp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BA90CF18-B31B-4FFE-AF8E-D970FEA1326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165942" y="418612"/>
              <a:ext cx="2009400" cy="137725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84446D1-0083-4268-9941-8C7553FD46F9}"/>
                </a:ext>
              </a:extLst>
            </p:cNvPr>
            <p:cNvSpPr txBox="1"/>
            <p:nvPr/>
          </p:nvSpPr>
          <p:spPr>
            <a:xfrm>
              <a:off x="506731" y="718214"/>
              <a:ext cx="909210" cy="73866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>
                <a:defRPr/>
              </a:pPr>
              <a:r>
                <a:rPr lang="en-US" sz="4200" dirty="0">
                  <a:solidFill>
                    <a:prstClr val="white"/>
                  </a:solidFill>
                  <a:latin typeface="iCiel Cadena" panose="02000503000000020004" pitchFamily="50" charset="0"/>
                </a:rPr>
                <a:t>04</a:t>
              </a:r>
            </a:p>
          </p:txBody>
        </p:sp>
      </p:grpSp>
      <p:pic>
        <p:nvPicPr>
          <p:cNvPr id="68" name="Picture 67">
            <a:extLst>
              <a:ext uri="{FF2B5EF4-FFF2-40B4-BE49-F238E27FC236}">
                <a16:creationId xmlns:a16="http://schemas.microsoft.com/office/drawing/2014/main" id="{F8ECF37D-87DA-4037-9AD8-19A7885886B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7255" y="423470"/>
            <a:ext cx="1328152" cy="1328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FDE3CD-C082-47B5-9D9B-98E503415D3F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-1660111" y="423470"/>
            <a:ext cx="1329043" cy="1329043"/>
          </a:xfrm>
          <a:prstGeom prst="rect">
            <a:avLst/>
          </a:prstGeom>
        </p:spPr>
      </p:pic>
      <p:pic>
        <p:nvPicPr>
          <p:cNvPr id="7" name="AmthanhThua">
            <a:hlinkClick r:id="" action="ppaction://media"/>
            <a:extLst>
              <a:ext uri="{FF2B5EF4-FFF2-40B4-BE49-F238E27FC236}">
                <a16:creationId xmlns:a16="http://schemas.microsoft.com/office/drawing/2014/main" id="{6A298B67-43A1-4AC9-AFD5-E52AFF7EC3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41288" y="2571276"/>
            <a:ext cx="487363" cy="487363"/>
          </a:xfrm>
          <a:prstGeom prst="rect">
            <a:avLst/>
          </a:prstGeom>
        </p:spPr>
      </p:pic>
      <p:pic>
        <p:nvPicPr>
          <p:cNvPr id="22" name="nhacthang">
            <a:hlinkClick r:id="" action="ppaction://media"/>
            <a:extLst>
              <a:ext uri="{FF2B5EF4-FFF2-40B4-BE49-F238E27FC236}">
                <a16:creationId xmlns:a16="http://schemas.microsoft.com/office/drawing/2014/main" id="{7F4D256B-EBEA-4BF4-94EE-9E076C8DB2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1098" y="350879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0968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0"/>
                            </p:stCondLst>
                            <p:childTnLst>
                              <p:par>
                                <p:cTn id="38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5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343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0.1599 -4.81481E-6 " pathEditMode="relative" rAng="0" ptsTypes="AA">
                                      <p:cBhvr>
                                        <p:cTn id="7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5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500"/>
                            </p:stCondLst>
                            <p:childTnLst>
                              <p:par>
                                <p:cTn id="1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-1.04167E-6 -4.81481E-6 " pathEditMode="relative" rAng="0" ptsTypes="AA">
                                      <p:cBhvr>
                                        <p:cTn id="121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500"/>
                            </p:stCondLst>
                            <p:childTnLst>
                              <p:par>
                                <p:cTn id="14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8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599 -4.81481E-6 " pathEditMode="relative" rAng="0" ptsTypes="AA">
                                      <p:cBhvr>
                                        <p:cTn id="1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95" y="0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599 -4.81481E-6 L 6.25E-7 -4.81481E-6 " pathEditMode="relative" rAng="0" ptsTypes="AA">
                                      <p:cBhvr>
                                        <p:cTn id="19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7" fill="hold">
                            <p:stCondLst>
                              <p:cond delay="500"/>
                            </p:stCondLst>
                            <p:childTnLst>
                              <p:par>
                                <p:cTn id="19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1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2" fill="hold">
                            <p:stCondLst>
                              <p:cond delay="500"/>
                            </p:stCondLst>
                            <p:childTnLst>
                              <p:par>
                                <p:cTn id="24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4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4 -4.81481E-6 " pathEditMode="relative" rAng="0" ptsTypes="AA">
                                      <p:cBhvr>
                                        <p:cTn id="2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91" y="0"/>
                                    </p:animMotion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6" fill="hold">
                      <p:stCondLst>
                        <p:cond delay="0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1" fill="hold">
                            <p:stCondLst>
                              <p:cond delay="500"/>
                            </p:stCondLst>
                            <p:childTnLst>
                              <p:par>
                                <p:cTn id="29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3" dur="49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4.81481E-6 L 0.16093 -4.81481E-6 " pathEditMode="relative" rAng="0" ptsTypes="AA">
                                      <p:cBhvr>
                                        <p:cTn id="29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6" y="0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3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3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7" fill="hold">
                      <p:stCondLst>
                        <p:cond delay="0"/>
                      </p:stCondLst>
                      <p:childTnLst>
                        <p:par>
                          <p:cTn id="338" fill="hold">
                            <p:stCondLst>
                              <p:cond delay="0"/>
                            </p:stCondLst>
                            <p:childTnLst>
                              <p:par>
                                <p:cTn id="3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0" dur="500" tmFilter="0, 0; .2, .5; .8, .5; 1, 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1" dur="250" autoRev="1" fill="hold"/>
                                        <p:tgtEl>
                                          <p:spTgt spid="4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3" fill="hold">
                      <p:stCondLst>
                        <p:cond delay="0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6" dur="500" tmFilter="0, 0; .2, .5; .8, .5; 1, 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7" dur="250" autoRev="1" fill="hold"/>
                                        <p:tgtEl>
                                          <p:spTgt spid="4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007" y="1570211"/>
            <a:ext cx="5447821" cy="5024557"/>
          </a:xfrm>
          <a:prstGeom prst="rect">
            <a:avLst/>
          </a:prstGeom>
        </p:spPr>
      </p:pic>
      <p:sp>
        <p:nvSpPr>
          <p:cNvPr id="9" name="弧 8"/>
          <p:cNvSpPr/>
          <p:nvPr/>
        </p:nvSpPr>
        <p:spPr>
          <a:xfrm rot="2557930">
            <a:off x="-3409065" y="-1219808"/>
            <a:ext cx="9538684" cy="9538684"/>
          </a:xfrm>
          <a:prstGeom prst="arc">
            <a:avLst>
              <a:gd name="adj1" fmla="val 16200000"/>
              <a:gd name="adj2" fmla="val 262875"/>
            </a:avLst>
          </a:prstGeom>
          <a:ln w="19050">
            <a:solidFill>
              <a:srgbClr val="E9B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506268" y="1667103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4000" dirty="0" err="1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Xem</a:t>
            </a:r>
            <a:r>
              <a:rPr lang="en-US" altLang="zh-CN" sz="4000" dirty="0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lại</a:t>
            </a:r>
            <a:r>
              <a:rPr lang="en-US" altLang="zh-CN" sz="4000" dirty="0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cũ</a:t>
            </a:r>
            <a:r>
              <a:rPr lang="en-US" altLang="zh-CN" sz="4000" dirty="0">
                <a:solidFill>
                  <a:srgbClr val="EA5C60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endParaRPr lang="zh-CN" altLang="zh-CN" sz="4000" dirty="0">
              <a:solidFill>
                <a:srgbClr val="EA5C60"/>
              </a:solidFill>
              <a:effectLst/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6732731" y="3020024"/>
            <a:ext cx="483054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Chuẩn</a:t>
            </a:r>
            <a:r>
              <a:rPr lang="en-US" altLang="zh-CN" sz="4000" dirty="0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bị</a:t>
            </a:r>
            <a:r>
              <a:rPr lang="en-US" altLang="zh-CN" sz="4000" dirty="0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bài</a:t>
            </a:r>
            <a:r>
              <a:rPr lang="en-US" altLang="zh-CN" sz="4000" dirty="0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lang="en-US" altLang="zh-CN" sz="4000" dirty="0" err="1">
                <a:solidFill>
                  <a:srgbClr val="86901C"/>
                </a:solidFill>
                <a:effectLst/>
                <a:latin typeface="UTM Cookies" panose="02040603050506020204" pitchFamily="18" charset="0"/>
                <a:cs typeface="+mn-ea"/>
                <a:sym typeface="+mn-lt"/>
              </a:rPr>
              <a:t>mới</a:t>
            </a:r>
            <a:endParaRPr lang="zh-CN" altLang="zh-CN" sz="4000" dirty="0">
              <a:solidFill>
                <a:srgbClr val="86901C"/>
              </a:solidFill>
              <a:effectLst/>
              <a:latin typeface="UTM Cookies" panose="02040603050506020204" pitchFamily="18" charset="0"/>
              <a:cs typeface="+mn-ea"/>
              <a:sym typeface="+mn-lt"/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5607915" y="1696001"/>
            <a:ext cx="748145" cy="748145"/>
          </a:xfrm>
          <a:prstGeom prst="ellipse">
            <a:avLst/>
          </a:prstGeom>
          <a:solidFill>
            <a:srgbClr val="3AAEB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5858856" y="3013718"/>
            <a:ext cx="748145" cy="748145"/>
          </a:xfrm>
          <a:prstGeom prst="ellipse">
            <a:avLst/>
          </a:prstGeom>
          <a:solidFill>
            <a:srgbClr val="FECA6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6" name="椭圆 15"/>
          <p:cNvSpPr/>
          <p:nvPr/>
        </p:nvSpPr>
        <p:spPr>
          <a:xfrm>
            <a:off x="5758123" y="4259973"/>
            <a:ext cx="748145" cy="748145"/>
          </a:xfrm>
          <a:prstGeom prst="ellipse">
            <a:avLst/>
          </a:prstGeom>
          <a:solidFill>
            <a:srgbClr val="8BC0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sp>
        <p:nvSpPr>
          <p:cNvPr id="17" name="椭圆 16"/>
          <p:cNvSpPr/>
          <p:nvPr/>
        </p:nvSpPr>
        <p:spPr>
          <a:xfrm>
            <a:off x="4939337" y="475678"/>
            <a:ext cx="748145" cy="748145"/>
          </a:xfrm>
          <a:prstGeom prst="ellipse">
            <a:avLst/>
          </a:prstGeom>
          <a:solidFill>
            <a:srgbClr val="FD6F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grpSp>
        <p:nvGrpSpPr>
          <p:cNvPr id="27" name="组 26"/>
          <p:cNvGrpSpPr/>
          <p:nvPr/>
        </p:nvGrpSpPr>
        <p:grpSpPr>
          <a:xfrm>
            <a:off x="-451712" y="4163056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3" name="图片 45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0285" y="261258"/>
            <a:ext cx="4912278" cy="2407370"/>
          </a:xfrm>
          <a:prstGeom prst="rect">
            <a:avLst/>
          </a:prstGeom>
        </p:spPr>
      </p:pic>
      <p:sp>
        <p:nvSpPr>
          <p:cNvPr id="32" name="文本框 12"/>
          <p:cNvSpPr txBox="1"/>
          <p:nvPr/>
        </p:nvSpPr>
        <p:spPr>
          <a:xfrm>
            <a:off x="-777653" y="455983"/>
            <a:ext cx="6772020" cy="13234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b="1" dirty="0">
                <a:ln w="31750">
                  <a:solidFill>
                    <a:prstClr val="white"/>
                  </a:solidFill>
                </a:ln>
                <a:solidFill>
                  <a:srgbClr val="454140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DẶN DÒ</a:t>
            </a:r>
            <a:endParaRPr kumimoji="1" lang="zh-CN" altLang="en-US" sz="8000" b="1" dirty="0">
              <a:ln w="31750">
                <a:solidFill>
                  <a:prstClr val="white"/>
                </a:solidFill>
              </a:ln>
              <a:solidFill>
                <a:srgbClr val="454140"/>
              </a:solidFill>
              <a:effectLst>
                <a:outerShdw blurRad="63500" sx="102000" sy="102000" algn="ctr" rotWithShape="0">
                  <a:prstClr val="black">
                    <a:alpha val="19000"/>
                  </a:prst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4" name="图片 3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9613377" flipH="1">
            <a:off x="10021723" y="4609991"/>
            <a:ext cx="2353056" cy="241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8678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8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9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400"/>
                            </p:stCondLst>
                            <p:childTnLst>
                              <p:par>
                                <p:cTn id="4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44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5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6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autoRev="1" fill="remove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100"/>
                            </p:stCondLst>
                            <p:childTnLst>
                              <p:par>
                                <p:cTn id="4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7100"/>
                            </p:stCondLst>
                            <p:childTnLst>
                              <p:par>
                                <p:cTn id="57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8" grpId="0"/>
      <p:bldP spid="19" grpId="0"/>
      <p:bldP spid="32" grpId="0"/>
      <p:bldP spid="32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D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3367" y="961164"/>
            <a:ext cx="962593" cy="7020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 rot="262289">
            <a:off x="2488420" y="599542"/>
            <a:ext cx="7658854" cy="5317128"/>
          </a:xfrm>
          <a:custGeom>
            <a:avLst/>
            <a:gdLst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6732801 w 7413172"/>
              <a:gd name="connsiteY2" fmla="*/ 0 h 4082143"/>
              <a:gd name="connsiteX3" fmla="*/ 7413172 w 7413172"/>
              <a:gd name="connsiteY3" fmla="*/ 680371 h 4082143"/>
              <a:gd name="connsiteX4" fmla="*/ 7413172 w 7413172"/>
              <a:gd name="connsiteY4" fmla="*/ 3401772 h 4082143"/>
              <a:gd name="connsiteX5" fmla="*/ 6732801 w 7413172"/>
              <a:gd name="connsiteY5" fmla="*/ 4082143 h 4082143"/>
              <a:gd name="connsiteX6" fmla="*/ 680371 w 7413172"/>
              <a:gd name="connsiteY6" fmla="*/ 4082143 h 4082143"/>
              <a:gd name="connsiteX7" fmla="*/ 0 w 7413172"/>
              <a:gd name="connsiteY7" fmla="*/ 3401772 h 4082143"/>
              <a:gd name="connsiteX8" fmla="*/ 0 w 7413172"/>
              <a:gd name="connsiteY8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680371 w 7413172"/>
              <a:gd name="connsiteY7" fmla="*/ 4082143 h 4082143"/>
              <a:gd name="connsiteX8" fmla="*/ 0 w 7413172"/>
              <a:gd name="connsiteY8" fmla="*/ 3401772 h 4082143"/>
              <a:gd name="connsiteX9" fmla="*/ 0 w 7413172"/>
              <a:gd name="connsiteY9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5094515 w 7413172"/>
              <a:gd name="connsiteY7" fmla="*/ 4082143 h 4082143"/>
              <a:gd name="connsiteX8" fmla="*/ 680371 w 7413172"/>
              <a:gd name="connsiteY8" fmla="*/ 4082143 h 4082143"/>
              <a:gd name="connsiteX9" fmla="*/ 0 w 7413172"/>
              <a:gd name="connsiteY9" fmla="*/ 3401772 h 4082143"/>
              <a:gd name="connsiteX10" fmla="*/ 0 w 7413172"/>
              <a:gd name="connsiteY10" fmla="*/ 680371 h 4082143"/>
              <a:gd name="connsiteX0" fmla="*/ 0 w 7413172"/>
              <a:gd name="connsiteY0" fmla="*/ 680371 h 4132540"/>
              <a:gd name="connsiteX1" fmla="*/ 680371 w 7413172"/>
              <a:gd name="connsiteY1" fmla="*/ 0 h 4132540"/>
              <a:gd name="connsiteX2" fmla="*/ 2171700 w 7413172"/>
              <a:gd name="connsiteY2" fmla="*/ 16329 h 4132540"/>
              <a:gd name="connsiteX3" fmla="*/ 6732801 w 7413172"/>
              <a:gd name="connsiteY3" fmla="*/ 0 h 4132540"/>
              <a:gd name="connsiteX4" fmla="*/ 7413172 w 7413172"/>
              <a:gd name="connsiteY4" fmla="*/ 680371 h 4132540"/>
              <a:gd name="connsiteX5" fmla="*/ 7413172 w 7413172"/>
              <a:gd name="connsiteY5" fmla="*/ 3401772 h 4132540"/>
              <a:gd name="connsiteX6" fmla="*/ 6732801 w 7413172"/>
              <a:gd name="connsiteY6" fmla="*/ 4082143 h 4132540"/>
              <a:gd name="connsiteX7" fmla="*/ 5094515 w 7413172"/>
              <a:gd name="connsiteY7" fmla="*/ 4082143 h 4132540"/>
              <a:gd name="connsiteX8" fmla="*/ 680371 w 7413172"/>
              <a:gd name="connsiteY8" fmla="*/ 4082143 h 4132540"/>
              <a:gd name="connsiteX9" fmla="*/ 0 w 7413172"/>
              <a:gd name="connsiteY9" fmla="*/ 3401772 h 4132540"/>
              <a:gd name="connsiteX10" fmla="*/ 0 w 7413172"/>
              <a:gd name="connsiteY10" fmla="*/ 680371 h 4132540"/>
              <a:gd name="connsiteX0" fmla="*/ 0 w 7413172"/>
              <a:gd name="connsiteY0" fmla="*/ 724627 h 4176796"/>
              <a:gd name="connsiteX1" fmla="*/ 680371 w 7413172"/>
              <a:gd name="connsiteY1" fmla="*/ 44256 h 4176796"/>
              <a:gd name="connsiteX2" fmla="*/ 2171700 w 7413172"/>
              <a:gd name="connsiteY2" fmla="*/ 60585 h 4176796"/>
              <a:gd name="connsiteX3" fmla="*/ 6732801 w 7413172"/>
              <a:gd name="connsiteY3" fmla="*/ 44256 h 4176796"/>
              <a:gd name="connsiteX4" fmla="*/ 7413172 w 7413172"/>
              <a:gd name="connsiteY4" fmla="*/ 724627 h 4176796"/>
              <a:gd name="connsiteX5" fmla="*/ 7413172 w 7413172"/>
              <a:gd name="connsiteY5" fmla="*/ 3446028 h 4176796"/>
              <a:gd name="connsiteX6" fmla="*/ 6732801 w 7413172"/>
              <a:gd name="connsiteY6" fmla="*/ 4126399 h 4176796"/>
              <a:gd name="connsiteX7" fmla="*/ 5094515 w 7413172"/>
              <a:gd name="connsiteY7" fmla="*/ 4126399 h 4176796"/>
              <a:gd name="connsiteX8" fmla="*/ 680371 w 7413172"/>
              <a:gd name="connsiteY8" fmla="*/ 4126399 h 4176796"/>
              <a:gd name="connsiteX9" fmla="*/ 0 w 7413172"/>
              <a:gd name="connsiteY9" fmla="*/ 3446028 h 4176796"/>
              <a:gd name="connsiteX10" fmla="*/ 0 w 7413172"/>
              <a:gd name="connsiteY10" fmla="*/ 724627 h 417679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413172 w 7413172"/>
              <a:gd name="connsiteY4" fmla="*/ 749577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228600 w 7641772"/>
              <a:gd name="connsiteY0" fmla="*/ 749577 h 4201746"/>
              <a:gd name="connsiteX1" fmla="*/ 908971 w 7641772"/>
              <a:gd name="connsiteY1" fmla="*/ 69206 h 4201746"/>
              <a:gd name="connsiteX2" fmla="*/ 2400300 w 7641772"/>
              <a:gd name="connsiteY2" fmla="*/ 85535 h 4201746"/>
              <a:gd name="connsiteX3" fmla="*/ 6961401 w 7641772"/>
              <a:gd name="connsiteY3" fmla="*/ 69206 h 4201746"/>
              <a:gd name="connsiteX4" fmla="*/ 7511143 w 7641772"/>
              <a:gd name="connsiteY4" fmla="*/ 814891 h 4201746"/>
              <a:gd name="connsiteX5" fmla="*/ 7641772 w 7641772"/>
              <a:gd name="connsiteY5" fmla="*/ 3470978 h 4201746"/>
              <a:gd name="connsiteX6" fmla="*/ 6961401 w 7641772"/>
              <a:gd name="connsiteY6" fmla="*/ 4151349 h 4201746"/>
              <a:gd name="connsiteX7" fmla="*/ 5323115 w 7641772"/>
              <a:gd name="connsiteY7" fmla="*/ 4151349 h 4201746"/>
              <a:gd name="connsiteX8" fmla="*/ 908971 w 7641772"/>
              <a:gd name="connsiteY8" fmla="*/ 4151349 h 4201746"/>
              <a:gd name="connsiteX9" fmla="*/ 0 w 7641772"/>
              <a:gd name="connsiteY9" fmla="*/ 2883149 h 4201746"/>
              <a:gd name="connsiteX10" fmla="*/ 228600 w 7641772"/>
              <a:gd name="connsiteY10" fmla="*/ 749577 h 4201746"/>
              <a:gd name="connsiteX0" fmla="*/ 235119 w 7648291"/>
              <a:gd name="connsiteY0" fmla="*/ 749577 h 4201746"/>
              <a:gd name="connsiteX1" fmla="*/ 915490 w 7648291"/>
              <a:gd name="connsiteY1" fmla="*/ 69206 h 4201746"/>
              <a:gd name="connsiteX2" fmla="*/ 2406819 w 7648291"/>
              <a:gd name="connsiteY2" fmla="*/ 85535 h 4201746"/>
              <a:gd name="connsiteX3" fmla="*/ 6967920 w 7648291"/>
              <a:gd name="connsiteY3" fmla="*/ 69206 h 4201746"/>
              <a:gd name="connsiteX4" fmla="*/ 7517662 w 7648291"/>
              <a:gd name="connsiteY4" fmla="*/ 814891 h 4201746"/>
              <a:gd name="connsiteX5" fmla="*/ 7648291 w 7648291"/>
              <a:gd name="connsiteY5" fmla="*/ 3470978 h 4201746"/>
              <a:gd name="connsiteX6" fmla="*/ 6967920 w 7648291"/>
              <a:gd name="connsiteY6" fmla="*/ 4151349 h 4201746"/>
              <a:gd name="connsiteX7" fmla="*/ 5329634 w 7648291"/>
              <a:gd name="connsiteY7" fmla="*/ 4151349 h 4201746"/>
              <a:gd name="connsiteX8" fmla="*/ 915490 w 7648291"/>
              <a:gd name="connsiteY8" fmla="*/ 4151349 h 4201746"/>
              <a:gd name="connsiteX9" fmla="*/ 6519 w 7648291"/>
              <a:gd name="connsiteY9" fmla="*/ 2883149 h 4201746"/>
              <a:gd name="connsiteX10" fmla="*/ 235119 w 7648291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39262 w 7652434"/>
              <a:gd name="connsiteY0" fmla="*/ 749577 h 4201746"/>
              <a:gd name="connsiteX1" fmla="*/ 919633 w 7652434"/>
              <a:gd name="connsiteY1" fmla="*/ 69206 h 4201746"/>
              <a:gd name="connsiteX2" fmla="*/ 2410962 w 7652434"/>
              <a:gd name="connsiteY2" fmla="*/ 85535 h 4201746"/>
              <a:gd name="connsiteX3" fmla="*/ 6972063 w 7652434"/>
              <a:gd name="connsiteY3" fmla="*/ 69206 h 4201746"/>
              <a:gd name="connsiteX4" fmla="*/ 7521805 w 7652434"/>
              <a:gd name="connsiteY4" fmla="*/ 814891 h 4201746"/>
              <a:gd name="connsiteX5" fmla="*/ 7652434 w 7652434"/>
              <a:gd name="connsiteY5" fmla="*/ 3470978 h 4201746"/>
              <a:gd name="connsiteX6" fmla="*/ 6972063 w 7652434"/>
              <a:gd name="connsiteY6" fmla="*/ 4151349 h 4201746"/>
              <a:gd name="connsiteX7" fmla="*/ 5333777 w 7652434"/>
              <a:gd name="connsiteY7" fmla="*/ 4151349 h 4201746"/>
              <a:gd name="connsiteX8" fmla="*/ 919633 w 7652434"/>
              <a:gd name="connsiteY8" fmla="*/ 4151349 h 4201746"/>
              <a:gd name="connsiteX9" fmla="*/ 10662 w 7652434"/>
              <a:gd name="connsiteY9" fmla="*/ 2883149 h 4201746"/>
              <a:gd name="connsiteX10" fmla="*/ 239262 w 7652434"/>
              <a:gd name="connsiteY10" fmla="*/ 749577 h 4201746"/>
              <a:gd name="connsiteX0" fmla="*/ 132847 w 7546019"/>
              <a:gd name="connsiteY0" fmla="*/ 749577 h 4201746"/>
              <a:gd name="connsiteX1" fmla="*/ 813218 w 7546019"/>
              <a:gd name="connsiteY1" fmla="*/ 69206 h 4201746"/>
              <a:gd name="connsiteX2" fmla="*/ 2304547 w 7546019"/>
              <a:gd name="connsiteY2" fmla="*/ 85535 h 4201746"/>
              <a:gd name="connsiteX3" fmla="*/ 6865648 w 7546019"/>
              <a:gd name="connsiteY3" fmla="*/ 69206 h 4201746"/>
              <a:gd name="connsiteX4" fmla="*/ 7415390 w 7546019"/>
              <a:gd name="connsiteY4" fmla="*/ 814891 h 4201746"/>
              <a:gd name="connsiteX5" fmla="*/ 7546019 w 7546019"/>
              <a:gd name="connsiteY5" fmla="*/ 3470978 h 4201746"/>
              <a:gd name="connsiteX6" fmla="*/ 6865648 w 7546019"/>
              <a:gd name="connsiteY6" fmla="*/ 4151349 h 4201746"/>
              <a:gd name="connsiteX7" fmla="*/ 5227362 w 7546019"/>
              <a:gd name="connsiteY7" fmla="*/ 4151349 h 4201746"/>
              <a:gd name="connsiteX8" fmla="*/ 813218 w 7546019"/>
              <a:gd name="connsiteY8" fmla="*/ 4151349 h 4201746"/>
              <a:gd name="connsiteX9" fmla="*/ 34876 w 7546019"/>
              <a:gd name="connsiteY9" fmla="*/ 3046435 h 4201746"/>
              <a:gd name="connsiteX10" fmla="*/ 132847 w 7546019"/>
              <a:gd name="connsiteY10" fmla="*/ 749577 h 4201746"/>
              <a:gd name="connsiteX0" fmla="*/ 176389 w 7589561"/>
              <a:gd name="connsiteY0" fmla="*/ 749577 h 4201746"/>
              <a:gd name="connsiteX1" fmla="*/ 856760 w 7589561"/>
              <a:gd name="connsiteY1" fmla="*/ 69206 h 4201746"/>
              <a:gd name="connsiteX2" fmla="*/ 2348089 w 7589561"/>
              <a:gd name="connsiteY2" fmla="*/ 85535 h 4201746"/>
              <a:gd name="connsiteX3" fmla="*/ 6909190 w 7589561"/>
              <a:gd name="connsiteY3" fmla="*/ 69206 h 4201746"/>
              <a:gd name="connsiteX4" fmla="*/ 7458932 w 7589561"/>
              <a:gd name="connsiteY4" fmla="*/ 814891 h 4201746"/>
              <a:gd name="connsiteX5" fmla="*/ 7589561 w 7589561"/>
              <a:gd name="connsiteY5" fmla="*/ 3470978 h 4201746"/>
              <a:gd name="connsiteX6" fmla="*/ 6909190 w 7589561"/>
              <a:gd name="connsiteY6" fmla="*/ 4151349 h 4201746"/>
              <a:gd name="connsiteX7" fmla="*/ 5270904 w 7589561"/>
              <a:gd name="connsiteY7" fmla="*/ 4151349 h 4201746"/>
              <a:gd name="connsiteX8" fmla="*/ 856760 w 7589561"/>
              <a:gd name="connsiteY8" fmla="*/ 4151349 h 4201746"/>
              <a:gd name="connsiteX9" fmla="*/ 78418 w 7589561"/>
              <a:gd name="connsiteY9" fmla="*/ 3046435 h 4201746"/>
              <a:gd name="connsiteX10" fmla="*/ 176389 w 7589561"/>
              <a:gd name="connsiteY10" fmla="*/ 749577 h 4201746"/>
              <a:gd name="connsiteX0" fmla="*/ 176389 w 7589561"/>
              <a:gd name="connsiteY0" fmla="*/ 1391078 h 4843247"/>
              <a:gd name="connsiteX1" fmla="*/ 856760 w 7589561"/>
              <a:gd name="connsiteY1" fmla="*/ 710707 h 4843247"/>
              <a:gd name="connsiteX2" fmla="*/ 2952246 w 7589561"/>
              <a:gd name="connsiteY2" fmla="*/ 8579 h 4843247"/>
              <a:gd name="connsiteX3" fmla="*/ 6909190 w 7589561"/>
              <a:gd name="connsiteY3" fmla="*/ 710707 h 4843247"/>
              <a:gd name="connsiteX4" fmla="*/ 7458932 w 7589561"/>
              <a:gd name="connsiteY4" fmla="*/ 1456392 h 4843247"/>
              <a:gd name="connsiteX5" fmla="*/ 7589561 w 7589561"/>
              <a:gd name="connsiteY5" fmla="*/ 4112479 h 4843247"/>
              <a:gd name="connsiteX6" fmla="*/ 6909190 w 7589561"/>
              <a:gd name="connsiteY6" fmla="*/ 4792850 h 4843247"/>
              <a:gd name="connsiteX7" fmla="*/ 5270904 w 7589561"/>
              <a:gd name="connsiteY7" fmla="*/ 4792850 h 4843247"/>
              <a:gd name="connsiteX8" fmla="*/ 856760 w 7589561"/>
              <a:gd name="connsiteY8" fmla="*/ 4792850 h 4843247"/>
              <a:gd name="connsiteX9" fmla="*/ 78418 w 7589561"/>
              <a:gd name="connsiteY9" fmla="*/ 3687936 h 4843247"/>
              <a:gd name="connsiteX10" fmla="*/ 176389 w 7589561"/>
              <a:gd name="connsiteY10" fmla="*/ 1391078 h 4843247"/>
              <a:gd name="connsiteX0" fmla="*/ 176389 w 7589561"/>
              <a:gd name="connsiteY0" fmla="*/ 1397121 h 4849290"/>
              <a:gd name="connsiteX1" fmla="*/ 856760 w 7589561"/>
              <a:gd name="connsiteY1" fmla="*/ 716750 h 4849290"/>
              <a:gd name="connsiteX2" fmla="*/ 2952246 w 7589561"/>
              <a:gd name="connsiteY2" fmla="*/ 14622 h 4849290"/>
              <a:gd name="connsiteX3" fmla="*/ 6909190 w 7589561"/>
              <a:gd name="connsiteY3" fmla="*/ 716750 h 4849290"/>
              <a:gd name="connsiteX4" fmla="*/ 7458932 w 7589561"/>
              <a:gd name="connsiteY4" fmla="*/ 1462435 h 4849290"/>
              <a:gd name="connsiteX5" fmla="*/ 7589561 w 7589561"/>
              <a:gd name="connsiteY5" fmla="*/ 4118522 h 4849290"/>
              <a:gd name="connsiteX6" fmla="*/ 6909190 w 7589561"/>
              <a:gd name="connsiteY6" fmla="*/ 4798893 h 4849290"/>
              <a:gd name="connsiteX7" fmla="*/ 5270904 w 7589561"/>
              <a:gd name="connsiteY7" fmla="*/ 4798893 h 4849290"/>
              <a:gd name="connsiteX8" fmla="*/ 856760 w 7589561"/>
              <a:gd name="connsiteY8" fmla="*/ 4798893 h 4849290"/>
              <a:gd name="connsiteX9" fmla="*/ 78418 w 7589561"/>
              <a:gd name="connsiteY9" fmla="*/ 3693979 h 4849290"/>
              <a:gd name="connsiteX10" fmla="*/ 176389 w 7589561"/>
              <a:gd name="connsiteY10" fmla="*/ 1397121 h 4849290"/>
              <a:gd name="connsiteX0" fmla="*/ 176389 w 7589561"/>
              <a:gd name="connsiteY0" fmla="*/ 1397121 h 4849290"/>
              <a:gd name="connsiteX1" fmla="*/ 2952246 w 7589561"/>
              <a:gd name="connsiteY1" fmla="*/ 14622 h 4849290"/>
              <a:gd name="connsiteX2" fmla="*/ 6909190 w 7589561"/>
              <a:gd name="connsiteY2" fmla="*/ 716750 h 4849290"/>
              <a:gd name="connsiteX3" fmla="*/ 7458932 w 7589561"/>
              <a:gd name="connsiteY3" fmla="*/ 1462435 h 4849290"/>
              <a:gd name="connsiteX4" fmla="*/ 7589561 w 7589561"/>
              <a:gd name="connsiteY4" fmla="*/ 4118522 h 4849290"/>
              <a:gd name="connsiteX5" fmla="*/ 6909190 w 7589561"/>
              <a:gd name="connsiteY5" fmla="*/ 4798893 h 4849290"/>
              <a:gd name="connsiteX6" fmla="*/ 5270904 w 7589561"/>
              <a:gd name="connsiteY6" fmla="*/ 4798893 h 4849290"/>
              <a:gd name="connsiteX7" fmla="*/ 856760 w 7589561"/>
              <a:gd name="connsiteY7" fmla="*/ 4798893 h 4849290"/>
              <a:gd name="connsiteX8" fmla="*/ 78418 w 7589561"/>
              <a:gd name="connsiteY8" fmla="*/ 3693979 h 4849290"/>
              <a:gd name="connsiteX9" fmla="*/ 176389 w 7589561"/>
              <a:gd name="connsiteY9" fmla="*/ 1397121 h 4849290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38605 h 4890774"/>
              <a:gd name="connsiteX1" fmla="*/ 2952246 w 7589561"/>
              <a:gd name="connsiteY1" fmla="*/ 56106 h 4890774"/>
              <a:gd name="connsiteX2" fmla="*/ 6909190 w 7589561"/>
              <a:gd name="connsiteY2" fmla="*/ 431663 h 4890774"/>
              <a:gd name="connsiteX3" fmla="*/ 7458932 w 7589561"/>
              <a:gd name="connsiteY3" fmla="*/ 1503919 h 4890774"/>
              <a:gd name="connsiteX4" fmla="*/ 7589561 w 7589561"/>
              <a:gd name="connsiteY4" fmla="*/ 4160006 h 4890774"/>
              <a:gd name="connsiteX5" fmla="*/ 6909190 w 7589561"/>
              <a:gd name="connsiteY5" fmla="*/ 4840377 h 4890774"/>
              <a:gd name="connsiteX6" fmla="*/ 5270904 w 7589561"/>
              <a:gd name="connsiteY6" fmla="*/ 4840377 h 4890774"/>
              <a:gd name="connsiteX7" fmla="*/ 856760 w 7589561"/>
              <a:gd name="connsiteY7" fmla="*/ 4840377 h 4890774"/>
              <a:gd name="connsiteX8" fmla="*/ 78418 w 7589561"/>
              <a:gd name="connsiteY8" fmla="*/ 3735463 h 4890774"/>
              <a:gd name="connsiteX9" fmla="*/ 176389 w 7589561"/>
              <a:gd name="connsiteY9" fmla="*/ 1438605 h 4890774"/>
              <a:gd name="connsiteX0" fmla="*/ 284597 w 7697769"/>
              <a:gd name="connsiteY0" fmla="*/ 1438605 h 4890774"/>
              <a:gd name="connsiteX1" fmla="*/ 3060454 w 7697769"/>
              <a:gd name="connsiteY1" fmla="*/ 56106 h 4890774"/>
              <a:gd name="connsiteX2" fmla="*/ 7017398 w 7697769"/>
              <a:gd name="connsiteY2" fmla="*/ 431663 h 4890774"/>
              <a:gd name="connsiteX3" fmla="*/ 7567140 w 7697769"/>
              <a:gd name="connsiteY3" fmla="*/ 1503919 h 4890774"/>
              <a:gd name="connsiteX4" fmla="*/ 7697769 w 7697769"/>
              <a:gd name="connsiteY4" fmla="*/ 4160006 h 4890774"/>
              <a:gd name="connsiteX5" fmla="*/ 7017398 w 7697769"/>
              <a:gd name="connsiteY5" fmla="*/ 4840377 h 4890774"/>
              <a:gd name="connsiteX6" fmla="*/ 5379112 w 7697769"/>
              <a:gd name="connsiteY6" fmla="*/ 4840377 h 4890774"/>
              <a:gd name="connsiteX7" fmla="*/ 964968 w 7697769"/>
              <a:gd name="connsiteY7" fmla="*/ 4840377 h 4890774"/>
              <a:gd name="connsiteX8" fmla="*/ 186626 w 7697769"/>
              <a:gd name="connsiteY8" fmla="*/ 3735463 h 4890774"/>
              <a:gd name="connsiteX9" fmla="*/ 284597 w 7697769"/>
              <a:gd name="connsiteY9" fmla="*/ 1438605 h 4890774"/>
              <a:gd name="connsiteX0" fmla="*/ 284597 w 7697769"/>
              <a:gd name="connsiteY0" fmla="*/ 1438605 h 4840377"/>
              <a:gd name="connsiteX1" fmla="*/ 3060454 w 7697769"/>
              <a:gd name="connsiteY1" fmla="*/ 56106 h 4840377"/>
              <a:gd name="connsiteX2" fmla="*/ 7017398 w 7697769"/>
              <a:gd name="connsiteY2" fmla="*/ 431663 h 4840377"/>
              <a:gd name="connsiteX3" fmla="*/ 7567140 w 7697769"/>
              <a:gd name="connsiteY3" fmla="*/ 1503919 h 4840377"/>
              <a:gd name="connsiteX4" fmla="*/ 7697769 w 7697769"/>
              <a:gd name="connsiteY4" fmla="*/ 4160006 h 4840377"/>
              <a:gd name="connsiteX5" fmla="*/ 7017398 w 7697769"/>
              <a:gd name="connsiteY5" fmla="*/ 4840377 h 4840377"/>
              <a:gd name="connsiteX6" fmla="*/ 5379112 w 7697769"/>
              <a:gd name="connsiteY6" fmla="*/ 4840377 h 4840377"/>
              <a:gd name="connsiteX7" fmla="*/ 964968 w 7697769"/>
              <a:gd name="connsiteY7" fmla="*/ 4840377 h 4840377"/>
              <a:gd name="connsiteX8" fmla="*/ 186626 w 7697769"/>
              <a:gd name="connsiteY8" fmla="*/ 3735463 h 4840377"/>
              <a:gd name="connsiteX9" fmla="*/ 284597 w 7697769"/>
              <a:gd name="connsiteY9" fmla="*/ 1438605 h 4840377"/>
              <a:gd name="connsiteX0" fmla="*/ 266866 w 7680038"/>
              <a:gd name="connsiteY0" fmla="*/ 1438605 h 4987334"/>
              <a:gd name="connsiteX1" fmla="*/ 3042723 w 7680038"/>
              <a:gd name="connsiteY1" fmla="*/ 56106 h 4987334"/>
              <a:gd name="connsiteX2" fmla="*/ 6999667 w 7680038"/>
              <a:gd name="connsiteY2" fmla="*/ 431663 h 4987334"/>
              <a:gd name="connsiteX3" fmla="*/ 7549409 w 7680038"/>
              <a:gd name="connsiteY3" fmla="*/ 1503919 h 4987334"/>
              <a:gd name="connsiteX4" fmla="*/ 7680038 w 7680038"/>
              <a:gd name="connsiteY4" fmla="*/ 4160006 h 4987334"/>
              <a:gd name="connsiteX5" fmla="*/ 6999667 w 7680038"/>
              <a:gd name="connsiteY5" fmla="*/ 4840377 h 4987334"/>
              <a:gd name="connsiteX6" fmla="*/ 5361381 w 7680038"/>
              <a:gd name="connsiteY6" fmla="*/ 4840377 h 4987334"/>
              <a:gd name="connsiteX7" fmla="*/ 963566 w 7680038"/>
              <a:gd name="connsiteY7" fmla="*/ 4987334 h 4987334"/>
              <a:gd name="connsiteX8" fmla="*/ 168895 w 7680038"/>
              <a:gd name="connsiteY8" fmla="*/ 3735463 h 4987334"/>
              <a:gd name="connsiteX9" fmla="*/ 266866 w 7680038"/>
              <a:gd name="connsiteY9" fmla="*/ 1438605 h 4987334"/>
              <a:gd name="connsiteX0" fmla="*/ 387874 w 7801046"/>
              <a:gd name="connsiteY0" fmla="*/ 1438605 h 5060812"/>
              <a:gd name="connsiteX1" fmla="*/ 3163731 w 7801046"/>
              <a:gd name="connsiteY1" fmla="*/ 56106 h 5060812"/>
              <a:gd name="connsiteX2" fmla="*/ 7120675 w 7801046"/>
              <a:gd name="connsiteY2" fmla="*/ 431663 h 5060812"/>
              <a:gd name="connsiteX3" fmla="*/ 7670417 w 7801046"/>
              <a:gd name="connsiteY3" fmla="*/ 1503919 h 5060812"/>
              <a:gd name="connsiteX4" fmla="*/ 7801046 w 7801046"/>
              <a:gd name="connsiteY4" fmla="*/ 4160006 h 5060812"/>
              <a:gd name="connsiteX5" fmla="*/ 7120675 w 7801046"/>
              <a:gd name="connsiteY5" fmla="*/ 4840377 h 5060812"/>
              <a:gd name="connsiteX6" fmla="*/ 5482389 w 7801046"/>
              <a:gd name="connsiteY6" fmla="*/ 4840377 h 5060812"/>
              <a:gd name="connsiteX7" fmla="*/ 1084574 w 7801046"/>
              <a:gd name="connsiteY7" fmla="*/ 4987334 h 5060812"/>
              <a:gd name="connsiteX8" fmla="*/ 289903 w 7801046"/>
              <a:gd name="connsiteY8" fmla="*/ 3735463 h 5060812"/>
              <a:gd name="connsiteX9" fmla="*/ 387874 w 7801046"/>
              <a:gd name="connsiteY9" fmla="*/ 1438605 h 5060812"/>
              <a:gd name="connsiteX0" fmla="*/ 162991 w 7576163"/>
              <a:gd name="connsiteY0" fmla="*/ 1438605 h 5060812"/>
              <a:gd name="connsiteX1" fmla="*/ 2938848 w 7576163"/>
              <a:gd name="connsiteY1" fmla="*/ 56106 h 5060812"/>
              <a:gd name="connsiteX2" fmla="*/ 6895792 w 7576163"/>
              <a:gd name="connsiteY2" fmla="*/ 431663 h 5060812"/>
              <a:gd name="connsiteX3" fmla="*/ 7445534 w 7576163"/>
              <a:gd name="connsiteY3" fmla="*/ 1503919 h 5060812"/>
              <a:gd name="connsiteX4" fmla="*/ 7576163 w 7576163"/>
              <a:gd name="connsiteY4" fmla="*/ 4160006 h 5060812"/>
              <a:gd name="connsiteX5" fmla="*/ 6895792 w 7576163"/>
              <a:gd name="connsiteY5" fmla="*/ 4840377 h 5060812"/>
              <a:gd name="connsiteX6" fmla="*/ 5257506 w 7576163"/>
              <a:gd name="connsiteY6" fmla="*/ 4840377 h 5060812"/>
              <a:gd name="connsiteX7" fmla="*/ 859691 w 7576163"/>
              <a:gd name="connsiteY7" fmla="*/ 4987334 h 5060812"/>
              <a:gd name="connsiteX8" fmla="*/ 162991 w 7576163"/>
              <a:gd name="connsiteY8" fmla="*/ 1438605 h 5060812"/>
              <a:gd name="connsiteX0" fmla="*/ 149606 w 7562778"/>
              <a:gd name="connsiteY0" fmla="*/ 1438605 h 5326820"/>
              <a:gd name="connsiteX1" fmla="*/ 2925463 w 7562778"/>
              <a:gd name="connsiteY1" fmla="*/ 56106 h 5326820"/>
              <a:gd name="connsiteX2" fmla="*/ 6882407 w 7562778"/>
              <a:gd name="connsiteY2" fmla="*/ 431663 h 5326820"/>
              <a:gd name="connsiteX3" fmla="*/ 7432149 w 7562778"/>
              <a:gd name="connsiteY3" fmla="*/ 1503919 h 5326820"/>
              <a:gd name="connsiteX4" fmla="*/ 7562778 w 7562778"/>
              <a:gd name="connsiteY4" fmla="*/ 4160006 h 5326820"/>
              <a:gd name="connsiteX5" fmla="*/ 6882407 w 7562778"/>
              <a:gd name="connsiteY5" fmla="*/ 4840377 h 5326820"/>
              <a:gd name="connsiteX6" fmla="*/ 4819578 w 7562778"/>
              <a:gd name="connsiteY6" fmla="*/ 5150620 h 5326820"/>
              <a:gd name="connsiteX7" fmla="*/ 846306 w 7562778"/>
              <a:gd name="connsiteY7" fmla="*/ 4987334 h 5326820"/>
              <a:gd name="connsiteX8" fmla="*/ 149606 w 7562778"/>
              <a:gd name="connsiteY8" fmla="*/ 1438605 h 5326820"/>
              <a:gd name="connsiteX0" fmla="*/ 149606 w 7562778"/>
              <a:gd name="connsiteY0" fmla="*/ 1438605 h 5344974"/>
              <a:gd name="connsiteX1" fmla="*/ 2925463 w 7562778"/>
              <a:gd name="connsiteY1" fmla="*/ 56106 h 5344974"/>
              <a:gd name="connsiteX2" fmla="*/ 6882407 w 7562778"/>
              <a:gd name="connsiteY2" fmla="*/ 431663 h 5344974"/>
              <a:gd name="connsiteX3" fmla="*/ 7432149 w 7562778"/>
              <a:gd name="connsiteY3" fmla="*/ 1503919 h 5344974"/>
              <a:gd name="connsiteX4" fmla="*/ 7562778 w 7562778"/>
              <a:gd name="connsiteY4" fmla="*/ 4160006 h 5344974"/>
              <a:gd name="connsiteX5" fmla="*/ 6882407 w 7562778"/>
              <a:gd name="connsiteY5" fmla="*/ 4840377 h 5344974"/>
              <a:gd name="connsiteX6" fmla="*/ 4819578 w 7562778"/>
              <a:gd name="connsiteY6" fmla="*/ 5150620 h 5344974"/>
              <a:gd name="connsiteX7" fmla="*/ 846306 w 7562778"/>
              <a:gd name="connsiteY7" fmla="*/ 4987334 h 5344974"/>
              <a:gd name="connsiteX8" fmla="*/ 149606 w 7562778"/>
              <a:gd name="connsiteY8" fmla="*/ 1438605 h 5344974"/>
              <a:gd name="connsiteX0" fmla="*/ 149606 w 7562778"/>
              <a:gd name="connsiteY0" fmla="*/ 1438605 h 5355499"/>
              <a:gd name="connsiteX1" fmla="*/ 2925463 w 7562778"/>
              <a:gd name="connsiteY1" fmla="*/ 56106 h 5355499"/>
              <a:gd name="connsiteX2" fmla="*/ 6882407 w 7562778"/>
              <a:gd name="connsiteY2" fmla="*/ 431663 h 5355499"/>
              <a:gd name="connsiteX3" fmla="*/ 7432149 w 7562778"/>
              <a:gd name="connsiteY3" fmla="*/ 1503919 h 5355499"/>
              <a:gd name="connsiteX4" fmla="*/ 7562778 w 7562778"/>
              <a:gd name="connsiteY4" fmla="*/ 4160006 h 5355499"/>
              <a:gd name="connsiteX5" fmla="*/ 4819578 w 7562778"/>
              <a:gd name="connsiteY5" fmla="*/ 5150620 h 5355499"/>
              <a:gd name="connsiteX6" fmla="*/ 846306 w 7562778"/>
              <a:gd name="connsiteY6" fmla="*/ 4987334 h 5355499"/>
              <a:gd name="connsiteX7" fmla="*/ 149606 w 7562778"/>
              <a:gd name="connsiteY7" fmla="*/ 1438605 h 5355499"/>
              <a:gd name="connsiteX0" fmla="*/ 149606 w 7748265"/>
              <a:gd name="connsiteY0" fmla="*/ 1438605 h 5355499"/>
              <a:gd name="connsiteX1" fmla="*/ 2925463 w 7748265"/>
              <a:gd name="connsiteY1" fmla="*/ 56106 h 5355499"/>
              <a:gd name="connsiteX2" fmla="*/ 6882407 w 7748265"/>
              <a:gd name="connsiteY2" fmla="*/ 431663 h 5355499"/>
              <a:gd name="connsiteX3" fmla="*/ 7432149 w 7748265"/>
              <a:gd name="connsiteY3" fmla="*/ 1503919 h 5355499"/>
              <a:gd name="connsiteX4" fmla="*/ 7562778 w 7748265"/>
              <a:gd name="connsiteY4" fmla="*/ 4160006 h 5355499"/>
              <a:gd name="connsiteX5" fmla="*/ 4819578 w 7748265"/>
              <a:gd name="connsiteY5" fmla="*/ 5150620 h 5355499"/>
              <a:gd name="connsiteX6" fmla="*/ 846306 w 7748265"/>
              <a:gd name="connsiteY6" fmla="*/ 4987334 h 5355499"/>
              <a:gd name="connsiteX7" fmla="*/ 149606 w 7748265"/>
              <a:gd name="connsiteY7" fmla="*/ 1438605 h 5355499"/>
              <a:gd name="connsiteX0" fmla="*/ 149606 w 7713568"/>
              <a:gd name="connsiteY0" fmla="*/ 1520514 h 5437408"/>
              <a:gd name="connsiteX1" fmla="*/ 2925463 w 7713568"/>
              <a:gd name="connsiteY1" fmla="*/ 138015 h 5437408"/>
              <a:gd name="connsiteX2" fmla="*/ 6882407 w 7713568"/>
              <a:gd name="connsiteY2" fmla="*/ 513572 h 5437408"/>
              <a:gd name="connsiteX3" fmla="*/ 7562778 w 7713568"/>
              <a:gd name="connsiteY3" fmla="*/ 4241915 h 5437408"/>
              <a:gd name="connsiteX4" fmla="*/ 4819578 w 7713568"/>
              <a:gd name="connsiteY4" fmla="*/ 5232529 h 5437408"/>
              <a:gd name="connsiteX5" fmla="*/ 846306 w 7713568"/>
              <a:gd name="connsiteY5" fmla="*/ 5069243 h 5437408"/>
              <a:gd name="connsiteX6" fmla="*/ 149606 w 7713568"/>
              <a:gd name="connsiteY6" fmla="*/ 1520514 h 54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3568" h="5437408">
                <a:moveTo>
                  <a:pt x="149606" y="1520514"/>
                </a:moveTo>
                <a:cubicBezTo>
                  <a:pt x="496132" y="698643"/>
                  <a:pt x="1803330" y="305839"/>
                  <a:pt x="2925463" y="138015"/>
                </a:cubicBezTo>
                <a:cubicBezTo>
                  <a:pt x="4047596" y="-29809"/>
                  <a:pt x="6109521" y="-170411"/>
                  <a:pt x="6882407" y="513572"/>
                </a:cubicBezTo>
                <a:cubicBezTo>
                  <a:pt x="7655293" y="1197555"/>
                  <a:pt x="7906583" y="3455422"/>
                  <a:pt x="7562778" y="4241915"/>
                </a:cubicBezTo>
                <a:cubicBezTo>
                  <a:pt x="7127350" y="4849698"/>
                  <a:pt x="5938990" y="5094641"/>
                  <a:pt x="4819578" y="5232529"/>
                </a:cubicBezTo>
                <a:cubicBezTo>
                  <a:pt x="3700166" y="5370417"/>
                  <a:pt x="1624635" y="5687912"/>
                  <a:pt x="846306" y="5069243"/>
                </a:cubicBezTo>
                <a:cubicBezTo>
                  <a:pt x="67977" y="4450574"/>
                  <a:pt x="-196920" y="2342385"/>
                  <a:pt x="149606" y="152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grpSp>
        <p:nvGrpSpPr>
          <p:cNvPr id="47" name="组 46"/>
          <p:cNvGrpSpPr/>
          <p:nvPr/>
        </p:nvGrpSpPr>
        <p:grpSpPr>
          <a:xfrm>
            <a:off x="2408019" y="646264"/>
            <a:ext cx="7796421" cy="5421043"/>
            <a:chOff x="2357084" y="665436"/>
            <a:chExt cx="7821938" cy="5536883"/>
          </a:xfrm>
        </p:grpSpPr>
        <p:sp>
          <p:nvSpPr>
            <p:cNvPr id="46" name="圆角矩形 2"/>
            <p:cNvSpPr/>
            <p:nvPr/>
          </p:nvSpPr>
          <p:spPr>
            <a:xfrm rot="262289">
              <a:off x="2456404" y="740167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3AA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45" name="圆角矩形 2"/>
            <p:cNvSpPr/>
            <p:nvPr/>
          </p:nvSpPr>
          <p:spPr>
            <a:xfrm rot="262289">
              <a:off x="2377508" y="665436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FD6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44" name="圆角矩形 2"/>
            <p:cNvSpPr/>
            <p:nvPr/>
          </p:nvSpPr>
          <p:spPr>
            <a:xfrm rot="262289">
              <a:off x="2357084" y="812679"/>
              <a:ext cx="7658854" cy="5317128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E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84" y="2040463"/>
            <a:ext cx="2103362" cy="201841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322" y="4811796"/>
            <a:ext cx="2000250" cy="180260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60885" y="3513502"/>
            <a:ext cx="1546835" cy="17686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04616" y="3825783"/>
            <a:ext cx="1669258" cy="182275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757" y="4724562"/>
            <a:ext cx="1795461" cy="195500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353" y="4811796"/>
            <a:ext cx="1358473" cy="17893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404" y="1726215"/>
            <a:ext cx="1633539" cy="156819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638" y="4643519"/>
            <a:ext cx="1825522" cy="190756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/>
          <a:stretch/>
        </p:blipFill>
        <p:spPr>
          <a:xfrm>
            <a:off x="2332170" y="136940"/>
            <a:ext cx="1384699" cy="148655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41705" y="180381"/>
            <a:ext cx="1294208" cy="167717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" y="2888168"/>
            <a:ext cx="876155" cy="1250668"/>
          </a:xfrm>
          <a:prstGeom prst="rect">
            <a:avLst/>
          </a:prstGeom>
        </p:spPr>
      </p:pic>
      <p:grpSp>
        <p:nvGrpSpPr>
          <p:cNvPr id="67" name="组 66"/>
          <p:cNvGrpSpPr/>
          <p:nvPr/>
        </p:nvGrpSpPr>
        <p:grpSpPr>
          <a:xfrm>
            <a:off x="-451712" y="4163056"/>
            <a:ext cx="12643712" cy="3042091"/>
            <a:chOff x="-451712" y="4163056"/>
            <a:chExt cx="12643712" cy="3042091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9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648" y="370724"/>
            <a:ext cx="1634519" cy="119211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sp>
        <p:nvSpPr>
          <p:cNvPr id="39" name="文本框 12"/>
          <p:cNvSpPr txBox="1"/>
          <p:nvPr/>
        </p:nvSpPr>
        <p:spPr>
          <a:xfrm>
            <a:off x="2856940" y="1926046"/>
            <a:ext cx="6772020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8000" b="1" dirty="0" err="1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Chúc</a:t>
            </a:r>
            <a:r>
              <a:rPr kumimoji="1" lang="en-US" altLang="zh-CN" sz="8000" b="1" dirty="0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8000" b="1" dirty="0" err="1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các</a:t>
            </a:r>
            <a:r>
              <a:rPr kumimoji="1" lang="en-US" altLang="zh-CN" sz="8000" b="1" dirty="0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con </a:t>
            </a:r>
            <a:r>
              <a:rPr kumimoji="1" lang="en-US" altLang="zh-CN" sz="8000" b="1" dirty="0" err="1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học</a:t>
            </a:r>
            <a:r>
              <a:rPr kumimoji="1" lang="en-US" altLang="zh-CN" sz="8000" b="1" dirty="0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8000" b="1" dirty="0" err="1">
                <a:ln w="31750">
                  <a:solidFill>
                    <a:prstClr val="white"/>
                  </a:solidFill>
                </a:ln>
                <a:solidFill>
                  <a:srgbClr val="F15A24"/>
                </a:solidFill>
                <a:effectLst>
                  <a:outerShdw blurRad="63500" sx="102000" sy="102000" algn="ctr" rotWithShape="0">
                    <a:prstClr val="black">
                      <a:alpha val="19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tốt</a:t>
            </a:r>
            <a:endParaRPr kumimoji="1" lang="zh-CN" altLang="en-US" sz="8000" b="1" dirty="0">
              <a:ln w="31750">
                <a:solidFill>
                  <a:prstClr val="white"/>
                </a:solidFill>
              </a:ln>
              <a:solidFill>
                <a:srgbClr val="F15A24"/>
              </a:solidFill>
              <a:effectLst>
                <a:outerShdw blurRad="63500" sx="102000" sy="102000" algn="ctr" rotWithShape="0">
                  <a:prstClr val="black">
                    <a:alpha val="19000"/>
                  </a:prst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72273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6500"/>
                            </p:stCondLst>
                            <p:childTnLst>
                              <p:par>
                                <p:cTn id="11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9000"/>
                            </p:stCondLst>
                            <p:childTnLst>
                              <p:par>
                                <p:cTn id="120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1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2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3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4" dur="250" autoRev="1" fill="remove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9" grpId="0"/>
      <p:bldP spid="3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FD2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图片 71"/>
          <p:cNvPicPr>
            <a:picLocks noChangeAspect="1"/>
          </p:cNvPicPr>
          <p:nvPr/>
        </p:nvPicPr>
        <p:blipFill rotWithShape="1">
          <a:blip r:embed="rId3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293367" y="961164"/>
            <a:ext cx="962593" cy="702053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 rot="262289">
            <a:off x="2303087" y="783188"/>
            <a:ext cx="7658854" cy="5317128"/>
          </a:xfrm>
          <a:custGeom>
            <a:avLst/>
            <a:gdLst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6732801 w 7413172"/>
              <a:gd name="connsiteY2" fmla="*/ 0 h 4082143"/>
              <a:gd name="connsiteX3" fmla="*/ 7413172 w 7413172"/>
              <a:gd name="connsiteY3" fmla="*/ 680371 h 4082143"/>
              <a:gd name="connsiteX4" fmla="*/ 7413172 w 7413172"/>
              <a:gd name="connsiteY4" fmla="*/ 3401772 h 4082143"/>
              <a:gd name="connsiteX5" fmla="*/ 6732801 w 7413172"/>
              <a:gd name="connsiteY5" fmla="*/ 4082143 h 4082143"/>
              <a:gd name="connsiteX6" fmla="*/ 680371 w 7413172"/>
              <a:gd name="connsiteY6" fmla="*/ 4082143 h 4082143"/>
              <a:gd name="connsiteX7" fmla="*/ 0 w 7413172"/>
              <a:gd name="connsiteY7" fmla="*/ 3401772 h 4082143"/>
              <a:gd name="connsiteX8" fmla="*/ 0 w 7413172"/>
              <a:gd name="connsiteY8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680371 w 7413172"/>
              <a:gd name="connsiteY7" fmla="*/ 4082143 h 4082143"/>
              <a:gd name="connsiteX8" fmla="*/ 0 w 7413172"/>
              <a:gd name="connsiteY8" fmla="*/ 3401772 h 4082143"/>
              <a:gd name="connsiteX9" fmla="*/ 0 w 7413172"/>
              <a:gd name="connsiteY9" fmla="*/ 680371 h 4082143"/>
              <a:gd name="connsiteX0" fmla="*/ 0 w 7413172"/>
              <a:gd name="connsiteY0" fmla="*/ 680371 h 4082143"/>
              <a:gd name="connsiteX1" fmla="*/ 680371 w 7413172"/>
              <a:gd name="connsiteY1" fmla="*/ 0 h 4082143"/>
              <a:gd name="connsiteX2" fmla="*/ 2171700 w 7413172"/>
              <a:gd name="connsiteY2" fmla="*/ 16329 h 4082143"/>
              <a:gd name="connsiteX3" fmla="*/ 6732801 w 7413172"/>
              <a:gd name="connsiteY3" fmla="*/ 0 h 4082143"/>
              <a:gd name="connsiteX4" fmla="*/ 7413172 w 7413172"/>
              <a:gd name="connsiteY4" fmla="*/ 680371 h 4082143"/>
              <a:gd name="connsiteX5" fmla="*/ 7413172 w 7413172"/>
              <a:gd name="connsiteY5" fmla="*/ 3401772 h 4082143"/>
              <a:gd name="connsiteX6" fmla="*/ 6732801 w 7413172"/>
              <a:gd name="connsiteY6" fmla="*/ 4082143 h 4082143"/>
              <a:gd name="connsiteX7" fmla="*/ 5094515 w 7413172"/>
              <a:gd name="connsiteY7" fmla="*/ 4082143 h 4082143"/>
              <a:gd name="connsiteX8" fmla="*/ 680371 w 7413172"/>
              <a:gd name="connsiteY8" fmla="*/ 4082143 h 4082143"/>
              <a:gd name="connsiteX9" fmla="*/ 0 w 7413172"/>
              <a:gd name="connsiteY9" fmla="*/ 3401772 h 4082143"/>
              <a:gd name="connsiteX10" fmla="*/ 0 w 7413172"/>
              <a:gd name="connsiteY10" fmla="*/ 680371 h 4082143"/>
              <a:gd name="connsiteX0" fmla="*/ 0 w 7413172"/>
              <a:gd name="connsiteY0" fmla="*/ 680371 h 4132540"/>
              <a:gd name="connsiteX1" fmla="*/ 680371 w 7413172"/>
              <a:gd name="connsiteY1" fmla="*/ 0 h 4132540"/>
              <a:gd name="connsiteX2" fmla="*/ 2171700 w 7413172"/>
              <a:gd name="connsiteY2" fmla="*/ 16329 h 4132540"/>
              <a:gd name="connsiteX3" fmla="*/ 6732801 w 7413172"/>
              <a:gd name="connsiteY3" fmla="*/ 0 h 4132540"/>
              <a:gd name="connsiteX4" fmla="*/ 7413172 w 7413172"/>
              <a:gd name="connsiteY4" fmla="*/ 680371 h 4132540"/>
              <a:gd name="connsiteX5" fmla="*/ 7413172 w 7413172"/>
              <a:gd name="connsiteY5" fmla="*/ 3401772 h 4132540"/>
              <a:gd name="connsiteX6" fmla="*/ 6732801 w 7413172"/>
              <a:gd name="connsiteY6" fmla="*/ 4082143 h 4132540"/>
              <a:gd name="connsiteX7" fmla="*/ 5094515 w 7413172"/>
              <a:gd name="connsiteY7" fmla="*/ 4082143 h 4132540"/>
              <a:gd name="connsiteX8" fmla="*/ 680371 w 7413172"/>
              <a:gd name="connsiteY8" fmla="*/ 4082143 h 4132540"/>
              <a:gd name="connsiteX9" fmla="*/ 0 w 7413172"/>
              <a:gd name="connsiteY9" fmla="*/ 3401772 h 4132540"/>
              <a:gd name="connsiteX10" fmla="*/ 0 w 7413172"/>
              <a:gd name="connsiteY10" fmla="*/ 680371 h 4132540"/>
              <a:gd name="connsiteX0" fmla="*/ 0 w 7413172"/>
              <a:gd name="connsiteY0" fmla="*/ 724627 h 4176796"/>
              <a:gd name="connsiteX1" fmla="*/ 680371 w 7413172"/>
              <a:gd name="connsiteY1" fmla="*/ 44256 h 4176796"/>
              <a:gd name="connsiteX2" fmla="*/ 2171700 w 7413172"/>
              <a:gd name="connsiteY2" fmla="*/ 60585 h 4176796"/>
              <a:gd name="connsiteX3" fmla="*/ 6732801 w 7413172"/>
              <a:gd name="connsiteY3" fmla="*/ 44256 h 4176796"/>
              <a:gd name="connsiteX4" fmla="*/ 7413172 w 7413172"/>
              <a:gd name="connsiteY4" fmla="*/ 724627 h 4176796"/>
              <a:gd name="connsiteX5" fmla="*/ 7413172 w 7413172"/>
              <a:gd name="connsiteY5" fmla="*/ 3446028 h 4176796"/>
              <a:gd name="connsiteX6" fmla="*/ 6732801 w 7413172"/>
              <a:gd name="connsiteY6" fmla="*/ 4126399 h 4176796"/>
              <a:gd name="connsiteX7" fmla="*/ 5094515 w 7413172"/>
              <a:gd name="connsiteY7" fmla="*/ 4126399 h 4176796"/>
              <a:gd name="connsiteX8" fmla="*/ 680371 w 7413172"/>
              <a:gd name="connsiteY8" fmla="*/ 4126399 h 4176796"/>
              <a:gd name="connsiteX9" fmla="*/ 0 w 7413172"/>
              <a:gd name="connsiteY9" fmla="*/ 3446028 h 4176796"/>
              <a:gd name="connsiteX10" fmla="*/ 0 w 7413172"/>
              <a:gd name="connsiteY10" fmla="*/ 724627 h 417679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413172 w 7413172"/>
              <a:gd name="connsiteY4" fmla="*/ 749577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0 w 7413172"/>
              <a:gd name="connsiteY0" fmla="*/ 749577 h 4201746"/>
              <a:gd name="connsiteX1" fmla="*/ 680371 w 7413172"/>
              <a:gd name="connsiteY1" fmla="*/ 69206 h 4201746"/>
              <a:gd name="connsiteX2" fmla="*/ 2171700 w 7413172"/>
              <a:gd name="connsiteY2" fmla="*/ 85535 h 4201746"/>
              <a:gd name="connsiteX3" fmla="*/ 6732801 w 7413172"/>
              <a:gd name="connsiteY3" fmla="*/ 69206 h 4201746"/>
              <a:gd name="connsiteX4" fmla="*/ 7282543 w 7413172"/>
              <a:gd name="connsiteY4" fmla="*/ 814891 h 4201746"/>
              <a:gd name="connsiteX5" fmla="*/ 7413172 w 7413172"/>
              <a:gd name="connsiteY5" fmla="*/ 3470978 h 4201746"/>
              <a:gd name="connsiteX6" fmla="*/ 6732801 w 7413172"/>
              <a:gd name="connsiteY6" fmla="*/ 4151349 h 4201746"/>
              <a:gd name="connsiteX7" fmla="*/ 5094515 w 7413172"/>
              <a:gd name="connsiteY7" fmla="*/ 4151349 h 4201746"/>
              <a:gd name="connsiteX8" fmla="*/ 680371 w 7413172"/>
              <a:gd name="connsiteY8" fmla="*/ 4151349 h 4201746"/>
              <a:gd name="connsiteX9" fmla="*/ 0 w 7413172"/>
              <a:gd name="connsiteY9" fmla="*/ 3470978 h 4201746"/>
              <a:gd name="connsiteX10" fmla="*/ 0 w 7413172"/>
              <a:gd name="connsiteY10" fmla="*/ 749577 h 4201746"/>
              <a:gd name="connsiteX0" fmla="*/ 228600 w 7641772"/>
              <a:gd name="connsiteY0" fmla="*/ 749577 h 4201746"/>
              <a:gd name="connsiteX1" fmla="*/ 908971 w 7641772"/>
              <a:gd name="connsiteY1" fmla="*/ 69206 h 4201746"/>
              <a:gd name="connsiteX2" fmla="*/ 2400300 w 7641772"/>
              <a:gd name="connsiteY2" fmla="*/ 85535 h 4201746"/>
              <a:gd name="connsiteX3" fmla="*/ 6961401 w 7641772"/>
              <a:gd name="connsiteY3" fmla="*/ 69206 h 4201746"/>
              <a:gd name="connsiteX4" fmla="*/ 7511143 w 7641772"/>
              <a:gd name="connsiteY4" fmla="*/ 814891 h 4201746"/>
              <a:gd name="connsiteX5" fmla="*/ 7641772 w 7641772"/>
              <a:gd name="connsiteY5" fmla="*/ 3470978 h 4201746"/>
              <a:gd name="connsiteX6" fmla="*/ 6961401 w 7641772"/>
              <a:gd name="connsiteY6" fmla="*/ 4151349 h 4201746"/>
              <a:gd name="connsiteX7" fmla="*/ 5323115 w 7641772"/>
              <a:gd name="connsiteY7" fmla="*/ 4151349 h 4201746"/>
              <a:gd name="connsiteX8" fmla="*/ 908971 w 7641772"/>
              <a:gd name="connsiteY8" fmla="*/ 4151349 h 4201746"/>
              <a:gd name="connsiteX9" fmla="*/ 0 w 7641772"/>
              <a:gd name="connsiteY9" fmla="*/ 2883149 h 4201746"/>
              <a:gd name="connsiteX10" fmla="*/ 228600 w 7641772"/>
              <a:gd name="connsiteY10" fmla="*/ 749577 h 4201746"/>
              <a:gd name="connsiteX0" fmla="*/ 235119 w 7648291"/>
              <a:gd name="connsiteY0" fmla="*/ 749577 h 4201746"/>
              <a:gd name="connsiteX1" fmla="*/ 915490 w 7648291"/>
              <a:gd name="connsiteY1" fmla="*/ 69206 h 4201746"/>
              <a:gd name="connsiteX2" fmla="*/ 2406819 w 7648291"/>
              <a:gd name="connsiteY2" fmla="*/ 85535 h 4201746"/>
              <a:gd name="connsiteX3" fmla="*/ 6967920 w 7648291"/>
              <a:gd name="connsiteY3" fmla="*/ 69206 h 4201746"/>
              <a:gd name="connsiteX4" fmla="*/ 7517662 w 7648291"/>
              <a:gd name="connsiteY4" fmla="*/ 814891 h 4201746"/>
              <a:gd name="connsiteX5" fmla="*/ 7648291 w 7648291"/>
              <a:gd name="connsiteY5" fmla="*/ 3470978 h 4201746"/>
              <a:gd name="connsiteX6" fmla="*/ 6967920 w 7648291"/>
              <a:gd name="connsiteY6" fmla="*/ 4151349 h 4201746"/>
              <a:gd name="connsiteX7" fmla="*/ 5329634 w 7648291"/>
              <a:gd name="connsiteY7" fmla="*/ 4151349 h 4201746"/>
              <a:gd name="connsiteX8" fmla="*/ 915490 w 7648291"/>
              <a:gd name="connsiteY8" fmla="*/ 4151349 h 4201746"/>
              <a:gd name="connsiteX9" fmla="*/ 6519 w 7648291"/>
              <a:gd name="connsiteY9" fmla="*/ 2883149 h 4201746"/>
              <a:gd name="connsiteX10" fmla="*/ 235119 w 7648291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42272 w 7655444"/>
              <a:gd name="connsiteY0" fmla="*/ 749577 h 4201746"/>
              <a:gd name="connsiteX1" fmla="*/ 922643 w 7655444"/>
              <a:gd name="connsiteY1" fmla="*/ 69206 h 4201746"/>
              <a:gd name="connsiteX2" fmla="*/ 2413972 w 7655444"/>
              <a:gd name="connsiteY2" fmla="*/ 85535 h 4201746"/>
              <a:gd name="connsiteX3" fmla="*/ 6975073 w 7655444"/>
              <a:gd name="connsiteY3" fmla="*/ 69206 h 4201746"/>
              <a:gd name="connsiteX4" fmla="*/ 7524815 w 7655444"/>
              <a:gd name="connsiteY4" fmla="*/ 814891 h 4201746"/>
              <a:gd name="connsiteX5" fmla="*/ 7655444 w 7655444"/>
              <a:gd name="connsiteY5" fmla="*/ 3470978 h 4201746"/>
              <a:gd name="connsiteX6" fmla="*/ 6975073 w 7655444"/>
              <a:gd name="connsiteY6" fmla="*/ 4151349 h 4201746"/>
              <a:gd name="connsiteX7" fmla="*/ 5336787 w 7655444"/>
              <a:gd name="connsiteY7" fmla="*/ 4151349 h 4201746"/>
              <a:gd name="connsiteX8" fmla="*/ 922643 w 7655444"/>
              <a:gd name="connsiteY8" fmla="*/ 4151349 h 4201746"/>
              <a:gd name="connsiteX9" fmla="*/ 13672 w 7655444"/>
              <a:gd name="connsiteY9" fmla="*/ 2883149 h 4201746"/>
              <a:gd name="connsiteX10" fmla="*/ 242272 w 7655444"/>
              <a:gd name="connsiteY10" fmla="*/ 749577 h 4201746"/>
              <a:gd name="connsiteX0" fmla="*/ 239262 w 7652434"/>
              <a:gd name="connsiteY0" fmla="*/ 749577 h 4201746"/>
              <a:gd name="connsiteX1" fmla="*/ 919633 w 7652434"/>
              <a:gd name="connsiteY1" fmla="*/ 69206 h 4201746"/>
              <a:gd name="connsiteX2" fmla="*/ 2410962 w 7652434"/>
              <a:gd name="connsiteY2" fmla="*/ 85535 h 4201746"/>
              <a:gd name="connsiteX3" fmla="*/ 6972063 w 7652434"/>
              <a:gd name="connsiteY3" fmla="*/ 69206 h 4201746"/>
              <a:gd name="connsiteX4" fmla="*/ 7521805 w 7652434"/>
              <a:gd name="connsiteY4" fmla="*/ 814891 h 4201746"/>
              <a:gd name="connsiteX5" fmla="*/ 7652434 w 7652434"/>
              <a:gd name="connsiteY5" fmla="*/ 3470978 h 4201746"/>
              <a:gd name="connsiteX6" fmla="*/ 6972063 w 7652434"/>
              <a:gd name="connsiteY6" fmla="*/ 4151349 h 4201746"/>
              <a:gd name="connsiteX7" fmla="*/ 5333777 w 7652434"/>
              <a:gd name="connsiteY7" fmla="*/ 4151349 h 4201746"/>
              <a:gd name="connsiteX8" fmla="*/ 919633 w 7652434"/>
              <a:gd name="connsiteY8" fmla="*/ 4151349 h 4201746"/>
              <a:gd name="connsiteX9" fmla="*/ 10662 w 7652434"/>
              <a:gd name="connsiteY9" fmla="*/ 2883149 h 4201746"/>
              <a:gd name="connsiteX10" fmla="*/ 239262 w 7652434"/>
              <a:gd name="connsiteY10" fmla="*/ 749577 h 4201746"/>
              <a:gd name="connsiteX0" fmla="*/ 132847 w 7546019"/>
              <a:gd name="connsiteY0" fmla="*/ 749577 h 4201746"/>
              <a:gd name="connsiteX1" fmla="*/ 813218 w 7546019"/>
              <a:gd name="connsiteY1" fmla="*/ 69206 h 4201746"/>
              <a:gd name="connsiteX2" fmla="*/ 2304547 w 7546019"/>
              <a:gd name="connsiteY2" fmla="*/ 85535 h 4201746"/>
              <a:gd name="connsiteX3" fmla="*/ 6865648 w 7546019"/>
              <a:gd name="connsiteY3" fmla="*/ 69206 h 4201746"/>
              <a:gd name="connsiteX4" fmla="*/ 7415390 w 7546019"/>
              <a:gd name="connsiteY4" fmla="*/ 814891 h 4201746"/>
              <a:gd name="connsiteX5" fmla="*/ 7546019 w 7546019"/>
              <a:gd name="connsiteY5" fmla="*/ 3470978 h 4201746"/>
              <a:gd name="connsiteX6" fmla="*/ 6865648 w 7546019"/>
              <a:gd name="connsiteY6" fmla="*/ 4151349 h 4201746"/>
              <a:gd name="connsiteX7" fmla="*/ 5227362 w 7546019"/>
              <a:gd name="connsiteY7" fmla="*/ 4151349 h 4201746"/>
              <a:gd name="connsiteX8" fmla="*/ 813218 w 7546019"/>
              <a:gd name="connsiteY8" fmla="*/ 4151349 h 4201746"/>
              <a:gd name="connsiteX9" fmla="*/ 34876 w 7546019"/>
              <a:gd name="connsiteY9" fmla="*/ 3046435 h 4201746"/>
              <a:gd name="connsiteX10" fmla="*/ 132847 w 7546019"/>
              <a:gd name="connsiteY10" fmla="*/ 749577 h 4201746"/>
              <a:gd name="connsiteX0" fmla="*/ 176389 w 7589561"/>
              <a:gd name="connsiteY0" fmla="*/ 749577 h 4201746"/>
              <a:gd name="connsiteX1" fmla="*/ 856760 w 7589561"/>
              <a:gd name="connsiteY1" fmla="*/ 69206 h 4201746"/>
              <a:gd name="connsiteX2" fmla="*/ 2348089 w 7589561"/>
              <a:gd name="connsiteY2" fmla="*/ 85535 h 4201746"/>
              <a:gd name="connsiteX3" fmla="*/ 6909190 w 7589561"/>
              <a:gd name="connsiteY3" fmla="*/ 69206 h 4201746"/>
              <a:gd name="connsiteX4" fmla="*/ 7458932 w 7589561"/>
              <a:gd name="connsiteY4" fmla="*/ 814891 h 4201746"/>
              <a:gd name="connsiteX5" fmla="*/ 7589561 w 7589561"/>
              <a:gd name="connsiteY5" fmla="*/ 3470978 h 4201746"/>
              <a:gd name="connsiteX6" fmla="*/ 6909190 w 7589561"/>
              <a:gd name="connsiteY6" fmla="*/ 4151349 h 4201746"/>
              <a:gd name="connsiteX7" fmla="*/ 5270904 w 7589561"/>
              <a:gd name="connsiteY7" fmla="*/ 4151349 h 4201746"/>
              <a:gd name="connsiteX8" fmla="*/ 856760 w 7589561"/>
              <a:gd name="connsiteY8" fmla="*/ 4151349 h 4201746"/>
              <a:gd name="connsiteX9" fmla="*/ 78418 w 7589561"/>
              <a:gd name="connsiteY9" fmla="*/ 3046435 h 4201746"/>
              <a:gd name="connsiteX10" fmla="*/ 176389 w 7589561"/>
              <a:gd name="connsiteY10" fmla="*/ 749577 h 4201746"/>
              <a:gd name="connsiteX0" fmla="*/ 176389 w 7589561"/>
              <a:gd name="connsiteY0" fmla="*/ 1391078 h 4843247"/>
              <a:gd name="connsiteX1" fmla="*/ 856760 w 7589561"/>
              <a:gd name="connsiteY1" fmla="*/ 710707 h 4843247"/>
              <a:gd name="connsiteX2" fmla="*/ 2952246 w 7589561"/>
              <a:gd name="connsiteY2" fmla="*/ 8579 h 4843247"/>
              <a:gd name="connsiteX3" fmla="*/ 6909190 w 7589561"/>
              <a:gd name="connsiteY3" fmla="*/ 710707 h 4843247"/>
              <a:gd name="connsiteX4" fmla="*/ 7458932 w 7589561"/>
              <a:gd name="connsiteY4" fmla="*/ 1456392 h 4843247"/>
              <a:gd name="connsiteX5" fmla="*/ 7589561 w 7589561"/>
              <a:gd name="connsiteY5" fmla="*/ 4112479 h 4843247"/>
              <a:gd name="connsiteX6" fmla="*/ 6909190 w 7589561"/>
              <a:gd name="connsiteY6" fmla="*/ 4792850 h 4843247"/>
              <a:gd name="connsiteX7" fmla="*/ 5270904 w 7589561"/>
              <a:gd name="connsiteY7" fmla="*/ 4792850 h 4843247"/>
              <a:gd name="connsiteX8" fmla="*/ 856760 w 7589561"/>
              <a:gd name="connsiteY8" fmla="*/ 4792850 h 4843247"/>
              <a:gd name="connsiteX9" fmla="*/ 78418 w 7589561"/>
              <a:gd name="connsiteY9" fmla="*/ 3687936 h 4843247"/>
              <a:gd name="connsiteX10" fmla="*/ 176389 w 7589561"/>
              <a:gd name="connsiteY10" fmla="*/ 1391078 h 4843247"/>
              <a:gd name="connsiteX0" fmla="*/ 176389 w 7589561"/>
              <a:gd name="connsiteY0" fmla="*/ 1397121 h 4849290"/>
              <a:gd name="connsiteX1" fmla="*/ 856760 w 7589561"/>
              <a:gd name="connsiteY1" fmla="*/ 716750 h 4849290"/>
              <a:gd name="connsiteX2" fmla="*/ 2952246 w 7589561"/>
              <a:gd name="connsiteY2" fmla="*/ 14622 h 4849290"/>
              <a:gd name="connsiteX3" fmla="*/ 6909190 w 7589561"/>
              <a:gd name="connsiteY3" fmla="*/ 716750 h 4849290"/>
              <a:gd name="connsiteX4" fmla="*/ 7458932 w 7589561"/>
              <a:gd name="connsiteY4" fmla="*/ 1462435 h 4849290"/>
              <a:gd name="connsiteX5" fmla="*/ 7589561 w 7589561"/>
              <a:gd name="connsiteY5" fmla="*/ 4118522 h 4849290"/>
              <a:gd name="connsiteX6" fmla="*/ 6909190 w 7589561"/>
              <a:gd name="connsiteY6" fmla="*/ 4798893 h 4849290"/>
              <a:gd name="connsiteX7" fmla="*/ 5270904 w 7589561"/>
              <a:gd name="connsiteY7" fmla="*/ 4798893 h 4849290"/>
              <a:gd name="connsiteX8" fmla="*/ 856760 w 7589561"/>
              <a:gd name="connsiteY8" fmla="*/ 4798893 h 4849290"/>
              <a:gd name="connsiteX9" fmla="*/ 78418 w 7589561"/>
              <a:gd name="connsiteY9" fmla="*/ 3693979 h 4849290"/>
              <a:gd name="connsiteX10" fmla="*/ 176389 w 7589561"/>
              <a:gd name="connsiteY10" fmla="*/ 1397121 h 4849290"/>
              <a:gd name="connsiteX0" fmla="*/ 176389 w 7589561"/>
              <a:gd name="connsiteY0" fmla="*/ 1397121 h 4849290"/>
              <a:gd name="connsiteX1" fmla="*/ 2952246 w 7589561"/>
              <a:gd name="connsiteY1" fmla="*/ 14622 h 4849290"/>
              <a:gd name="connsiteX2" fmla="*/ 6909190 w 7589561"/>
              <a:gd name="connsiteY2" fmla="*/ 716750 h 4849290"/>
              <a:gd name="connsiteX3" fmla="*/ 7458932 w 7589561"/>
              <a:gd name="connsiteY3" fmla="*/ 1462435 h 4849290"/>
              <a:gd name="connsiteX4" fmla="*/ 7589561 w 7589561"/>
              <a:gd name="connsiteY4" fmla="*/ 4118522 h 4849290"/>
              <a:gd name="connsiteX5" fmla="*/ 6909190 w 7589561"/>
              <a:gd name="connsiteY5" fmla="*/ 4798893 h 4849290"/>
              <a:gd name="connsiteX6" fmla="*/ 5270904 w 7589561"/>
              <a:gd name="connsiteY6" fmla="*/ 4798893 h 4849290"/>
              <a:gd name="connsiteX7" fmla="*/ 856760 w 7589561"/>
              <a:gd name="connsiteY7" fmla="*/ 4798893 h 4849290"/>
              <a:gd name="connsiteX8" fmla="*/ 78418 w 7589561"/>
              <a:gd name="connsiteY8" fmla="*/ 3693979 h 4849290"/>
              <a:gd name="connsiteX9" fmla="*/ 176389 w 7589561"/>
              <a:gd name="connsiteY9" fmla="*/ 1397121 h 4849290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20713 h 4872882"/>
              <a:gd name="connsiteX1" fmla="*/ 2952246 w 7589561"/>
              <a:gd name="connsiteY1" fmla="*/ 38214 h 4872882"/>
              <a:gd name="connsiteX2" fmla="*/ 6909190 w 7589561"/>
              <a:gd name="connsiteY2" fmla="*/ 413771 h 4872882"/>
              <a:gd name="connsiteX3" fmla="*/ 7458932 w 7589561"/>
              <a:gd name="connsiteY3" fmla="*/ 1486027 h 4872882"/>
              <a:gd name="connsiteX4" fmla="*/ 7589561 w 7589561"/>
              <a:gd name="connsiteY4" fmla="*/ 4142114 h 4872882"/>
              <a:gd name="connsiteX5" fmla="*/ 6909190 w 7589561"/>
              <a:gd name="connsiteY5" fmla="*/ 4822485 h 4872882"/>
              <a:gd name="connsiteX6" fmla="*/ 5270904 w 7589561"/>
              <a:gd name="connsiteY6" fmla="*/ 4822485 h 4872882"/>
              <a:gd name="connsiteX7" fmla="*/ 856760 w 7589561"/>
              <a:gd name="connsiteY7" fmla="*/ 4822485 h 4872882"/>
              <a:gd name="connsiteX8" fmla="*/ 78418 w 7589561"/>
              <a:gd name="connsiteY8" fmla="*/ 3717571 h 4872882"/>
              <a:gd name="connsiteX9" fmla="*/ 176389 w 7589561"/>
              <a:gd name="connsiteY9" fmla="*/ 1420713 h 4872882"/>
              <a:gd name="connsiteX0" fmla="*/ 176389 w 7589561"/>
              <a:gd name="connsiteY0" fmla="*/ 1438605 h 4890774"/>
              <a:gd name="connsiteX1" fmla="*/ 2952246 w 7589561"/>
              <a:gd name="connsiteY1" fmla="*/ 56106 h 4890774"/>
              <a:gd name="connsiteX2" fmla="*/ 6909190 w 7589561"/>
              <a:gd name="connsiteY2" fmla="*/ 431663 h 4890774"/>
              <a:gd name="connsiteX3" fmla="*/ 7458932 w 7589561"/>
              <a:gd name="connsiteY3" fmla="*/ 1503919 h 4890774"/>
              <a:gd name="connsiteX4" fmla="*/ 7589561 w 7589561"/>
              <a:gd name="connsiteY4" fmla="*/ 4160006 h 4890774"/>
              <a:gd name="connsiteX5" fmla="*/ 6909190 w 7589561"/>
              <a:gd name="connsiteY5" fmla="*/ 4840377 h 4890774"/>
              <a:gd name="connsiteX6" fmla="*/ 5270904 w 7589561"/>
              <a:gd name="connsiteY6" fmla="*/ 4840377 h 4890774"/>
              <a:gd name="connsiteX7" fmla="*/ 856760 w 7589561"/>
              <a:gd name="connsiteY7" fmla="*/ 4840377 h 4890774"/>
              <a:gd name="connsiteX8" fmla="*/ 78418 w 7589561"/>
              <a:gd name="connsiteY8" fmla="*/ 3735463 h 4890774"/>
              <a:gd name="connsiteX9" fmla="*/ 176389 w 7589561"/>
              <a:gd name="connsiteY9" fmla="*/ 1438605 h 4890774"/>
              <a:gd name="connsiteX0" fmla="*/ 284597 w 7697769"/>
              <a:gd name="connsiteY0" fmla="*/ 1438605 h 4890774"/>
              <a:gd name="connsiteX1" fmla="*/ 3060454 w 7697769"/>
              <a:gd name="connsiteY1" fmla="*/ 56106 h 4890774"/>
              <a:gd name="connsiteX2" fmla="*/ 7017398 w 7697769"/>
              <a:gd name="connsiteY2" fmla="*/ 431663 h 4890774"/>
              <a:gd name="connsiteX3" fmla="*/ 7567140 w 7697769"/>
              <a:gd name="connsiteY3" fmla="*/ 1503919 h 4890774"/>
              <a:gd name="connsiteX4" fmla="*/ 7697769 w 7697769"/>
              <a:gd name="connsiteY4" fmla="*/ 4160006 h 4890774"/>
              <a:gd name="connsiteX5" fmla="*/ 7017398 w 7697769"/>
              <a:gd name="connsiteY5" fmla="*/ 4840377 h 4890774"/>
              <a:gd name="connsiteX6" fmla="*/ 5379112 w 7697769"/>
              <a:gd name="connsiteY6" fmla="*/ 4840377 h 4890774"/>
              <a:gd name="connsiteX7" fmla="*/ 964968 w 7697769"/>
              <a:gd name="connsiteY7" fmla="*/ 4840377 h 4890774"/>
              <a:gd name="connsiteX8" fmla="*/ 186626 w 7697769"/>
              <a:gd name="connsiteY8" fmla="*/ 3735463 h 4890774"/>
              <a:gd name="connsiteX9" fmla="*/ 284597 w 7697769"/>
              <a:gd name="connsiteY9" fmla="*/ 1438605 h 4890774"/>
              <a:gd name="connsiteX0" fmla="*/ 284597 w 7697769"/>
              <a:gd name="connsiteY0" fmla="*/ 1438605 h 4840377"/>
              <a:gd name="connsiteX1" fmla="*/ 3060454 w 7697769"/>
              <a:gd name="connsiteY1" fmla="*/ 56106 h 4840377"/>
              <a:gd name="connsiteX2" fmla="*/ 7017398 w 7697769"/>
              <a:gd name="connsiteY2" fmla="*/ 431663 h 4840377"/>
              <a:gd name="connsiteX3" fmla="*/ 7567140 w 7697769"/>
              <a:gd name="connsiteY3" fmla="*/ 1503919 h 4840377"/>
              <a:gd name="connsiteX4" fmla="*/ 7697769 w 7697769"/>
              <a:gd name="connsiteY4" fmla="*/ 4160006 h 4840377"/>
              <a:gd name="connsiteX5" fmla="*/ 7017398 w 7697769"/>
              <a:gd name="connsiteY5" fmla="*/ 4840377 h 4840377"/>
              <a:gd name="connsiteX6" fmla="*/ 5379112 w 7697769"/>
              <a:gd name="connsiteY6" fmla="*/ 4840377 h 4840377"/>
              <a:gd name="connsiteX7" fmla="*/ 964968 w 7697769"/>
              <a:gd name="connsiteY7" fmla="*/ 4840377 h 4840377"/>
              <a:gd name="connsiteX8" fmla="*/ 186626 w 7697769"/>
              <a:gd name="connsiteY8" fmla="*/ 3735463 h 4840377"/>
              <a:gd name="connsiteX9" fmla="*/ 284597 w 7697769"/>
              <a:gd name="connsiteY9" fmla="*/ 1438605 h 4840377"/>
              <a:gd name="connsiteX0" fmla="*/ 266866 w 7680038"/>
              <a:gd name="connsiteY0" fmla="*/ 1438605 h 4987334"/>
              <a:gd name="connsiteX1" fmla="*/ 3042723 w 7680038"/>
              <a:gd name="connsiteY1" fmla="*/ 56106 h 4987334"/>
              <a:gd name="connsiteX2" fmla="*/ 6999667 w 7680038"/>
              <a:gd name="connsiteY2" fmla="*/ 431663 h 4987334"/>
              <a:gd name="connsiteX3" fmla="*/ 7549409 w 7680038"/>
              <a:gd name="connsiteY3" fmla="*/ 1503919 h 4987334"/>
              <a:gd name="connsiteX4" fmla="*/ 7680038 w 7680038"/>
              <a:gd name="connsiteY4" fmla="*/ 4160006 h 4987334"/>
              <a:gd name="connsiteX5" fmla="*/ 6999667 w 7680038"/>
              <a:gd name="connsiteY5" fmla="*/ 4840377 h 4987334"/>
              <a:gd name="connsiteX6" fmla="*/ 5361381 w 7680038"/>
              <a:gd name="connsiteY6" fmla="*/ 4840377 h 4987334"/>
              <a:gd name="connsiteX7" fmla="*/ 963566 w 7680038"/>
              <a:gd name="connsiteY7" fmla="*/ 4987334 h 4987334"/>
              <a:gd name="connsiteX8" fmla="*/ 168895 w 7680038"/>
              <a:gd name="connsiteY8" fmla="*/ 3735463 h 4987334"/>
              <a:gd name="connsiteX9" fmla="*/ 266866 w 7680038"/>
              <a:gd name="connsiteY9" fmla="*/ 1438605 h 4987334"/>
              <a:gd name="connsiteX0" fmla="*/ 387874 w 7801046"/>
              <a:gd name="connsiteY0" fmla="*/ 1438605 h 5060812"/>
              <a:gd name="connsiteX1" fmla="*/ 3163731 w 7801046"/>
              <a:gd name="connsiteY1" fmla="*/ 56106 h 5060812"/>
              <a:gd name="connsiteX2" fmla="*/ 7120675 w 7801046"/>
              <a:gd name="connsiteY2" fmla="*/ 431663 h 5060812"/>
              <a:gd name="connsiteX3" fmla="*/ 7670417 w 7801046"/>
              <a:gd name="connsiteY3" fmla="*/ 1503919 h 5060812"/>
              <a:gd name="connsiteX4" fmla="*/ 7801046 w 7801046"/>
              <a:gd name="connsiteY4" fmla="*/ 4160006 h 5060812"/>
              <a:gd name="connsiteX5" fmla="*/ 7120675 w 7801046"/>
              <a:gd name="connsiteY5" fmla="*/ 4840377 h 5060812"/>
              <a:gd name="connsiteX6" fmla="*/ 5482389 w 7801046"/>
              <a:gd name="connsiteY6" fmla="*/ 4840377 h 5060812"/>
              <a:gd name="connsiteX7" fmla="*/ 1084574 w 7801046"/>
              <a:gd name="connsiteY7" fmla="*/ 4987334 h 5060812"/>
              <a:gd name="connsiteX8" fmla="*/ 289903 w 7801046"/>
              <a:gd name="connsiteY8" fmla="*/ 3735463 h 5060812"/>
              <a:gd name="connsiteX9" fmla="*/ 387874 w 7801046"/>
              <a:gd name="connsiteY9" fmla="*/ 1438605 h 5060812"/>
              <a:gd name="connsiteX0" fmla="*/ 162991 w 7576163"/>
              <a:gd name="connsiteY0" fmla="*/ 1438605 h 5060812"/>
              <a:gd name="connsiteX1" fmla="*/ 2938848 w 7576163"/>
              <a:gd name="connsiteY1" fmla="*/ 56106 h 5060812"/>
              <a:gd name="connsiteX2" fmla="*/ 6895792 w 7576163"/>
              <a:gd name="connsiteY2" fmla="*/ 431663 h 5060812"/>
              <a:gd name="connsiteX3" fmla="*/ 7445534 w 7576163"/>
              <a:gd name="connsiteY3" fmla="*/ 1503919 h 5060812"/>
              <a:gd name="connsiteX4" fmla="*/ 7576163 w 7576163"/>
              <a:gd name="connsiteY4" fmla="*/ 4160006 h 5060812"/>
              <a:gd name="connsiteX5" fmla="*/ 6895792 w 7576163"/>
              <a:gd name="connsiteY5" fmla="*/ 4840377 h 5060812"/>
              <a:gd name="connsiteX6" fmla="*/ 5257506 w 7576163"/>
              <a:gd name="connsiteY6" fmla="*/ 4840377 h 5060812"/>
              <a:gd name="connsiteX7" fmla="*/ 859691 w 7576163"/>
              <a:gd name="connsiteY7" fmla="*/ 4987334 h 5060812"/>
              <a:gd name="connsiteX8" fmla="*/ 162991 w 7576163"/>
              <a:gd name="connsiteY8" fmla="*/ 1438605 h 5060812"/>
              <a:gd name="connsiteX0" fmla="*/ 149606 w 7562778"/>
              <a:gd name="connsiteY0" fmla="*/ 1438605 h 5326820"/>
              <a:gd name="connsiteX1" fmla="*/ 2925463 w 7562778"/>
              <a:gd name="connsiteY1" fmla="*/ 56106 h 5326820"/>
              <a:gd name="connsiteX2" fmla="*/ 6882407 w 7562778"/>
              <a:gd name="connsiteY2" fmla="*/ 431663 h 5326820"/>
              <a:gd name="connsiteX3" fmla="*/ 7432149 w 7562778"/>
              <a:gd name="connsiteY3" fmla="*/ 1503919 h 5326820"/>
              <a:gd name="connsiteX4" fmla="*/ 7562778 w 7562778"/>
              <a:gd name="connsiteY4" fmla="*/ 4160006 h 5326820"/>
              <a:gd name="connsiteX5" fmla="*/ 6882407 w 7562778"/>
              <a:gd name="connsiteY5" fmla="*/ 4840377 h 5326820"/>
              <a:gd name="connsiteX6" fmla="*/ 4819578 w 7562778"/>
              <a:gd name="connsiteY6" fmla="*/ 5150620 h 5326820"/>
              <a:gd name="connsiteX7" fmla="*/ 846306 w 7562778"/>
              <a:gd name="connsiteY7" fmla="*/ 4987334 h 5326820"/>
              <a:gd name="connsiteX8" fmla="*/ 149606 w 7562778"/>
              <a:gd name="connsiteY8" fmla="*/ 1438605 h 5326820"/>
              <a:gd name="connsiteX0" fmla="*/ 149606 w 7562778"/>
              <a:gd name="connsiteY0" fmla="*/ 1438605 h 5344974"/>
              <a:gd name="connsiteX1" fmla="*/ 2925463 w 7562778"/>
              <a:gd name="connsiteY1" fmla="*/ 56106 h 5344974"/>
              <a:gd name="connsiteX2" fmla="*/ 6882407 w 7562778"/>
              <a:gd name="connsiteY2" fmla="*/ 431663 h 5344974"/>
              <a:gd name="connsiteX3" fmla="*/ 7432149 w 7562778"/>
              <a:gd name="connsiteY3" fmla="*/ 1503919 h 5344974"/>
              <a:gd name="connsiteX4" fmla="*/ 7562778 w 7562778"/>
              <a:gd name="connsiteY4" fmla="*/ 4160006 h 5344974"/>
              <a:gd name="connsiteX5" fmla="*/ 6882407 w 7562778"/>
              <a:gd name="connsiteY5" fmla="*/ 4840377 h 5344974"/>
              <a:gd name="connsiteX6" fmla="*/ 4819578 w 7562778"/>
              <a:gd name="connsiteY6" fmla="*/ 5150620 h 5344974"/>
              <a:gd name="connsiteX7" fmla="*/ 846306 w 7562778"/>
              <a:gd name="connsiteY7" fmla="*/ 4987334 h 5344974"/>
              <a:gd name="connsiteX8" fmla="*/ 149606 w 7562778"/>
              <a:gd name="connsiteY8" fmla="*/ 1438605 h 5344974"/>
              <a:gd name="connsiteX0" fmla="*/ 149606 w 7562778"/>
              <a:gd name="connsiteY0" fmla="*/ 1438605 h 5355499"/>
              <a:gd name="connsiteX1" fmla="*/ 2925463 w 7562778"/>
              <a:gd name="connsiteY1" fmla="*/ 56106 h 5355499"/>
              <a:gd name="connsiteX2" fmla="*/ 6882407 w 7562778"/>
              <a:gd name="connsiteY2" fmla="*/ 431663 h 5355499"/>
              <a:gd name="connsiteX3" fmla="*/ 7432149 w 7562778"/>
              <a:gd name="connsiteY3" fmla="*/ 1503919 h 5355499"/>
              <a:gd name="connsiteX4" fmla="*/ 7562778 w 7562778"/>
              <a:gd name="connsiteY4" fmla="*/ 4160006 h 5355499"/>
              <a:gd name="connsiteX5" fmla="*/ 4819578 w 7562778"/>
              <a:gd name="connsiteY5" fmla="*/ 5150620 h 5355499"/>
              <a:gd name="connsiteX6" fmla="*/ 846306 w 7562778"/>
              <a:gd name="connsiteY6" fmla="*/ 4987334 h 5355499"/>
              <a:gd name="connsiteX7" fmla="*/ 149606 w 7562778"/>
              <a:gd name="connsiteY7" fmla="*/ 1438605 h 5355499"/>
              <a:gd name="connsiteX0" fmla="*/ 149606 w 7748265"/>
              <a:gd name="connsiteY0" fmla="*/ 1438605 h 5355499"/>
              <a:gd name="connsiteX1" fmla="*/ 2925463 w 7748265"/>
              <a:gd name="connsiteY1" fmla="*/ 56106 h 5355499"/>
              <a:gd name="connsiteX2" fmla="*/ 6882407 w 7748265"/>
              <a:gd name="connsiteY2" fmla="*/ 431663 h 5355499"/>
              <a:gd name="connsiteX3" fmla="*/ 7432149 w 7748265"/>
              <a:gd name="connsiteY3" fmla="*/ 1503919 h 5355499"/>
              <a:gd name="connsiteX4" fmla="*/ 7562778 w 7748265"/>
              <a:gd name="connsiteY4" fmla="*/ 4160006 h 5355499"/>
              <a:gd name="connsiteX5" fmla="*/ 4819578 w 7748265"/>
              <a:gd name="connsiteY5" fmla="*/ 5150620 h 5355499"/>
              <a:gd name="connsiteX6" fmla="*/ 846306 w 7748265"/>
              <a:gd name="connsiteY6" fmla="*/ 4987334 h 5355499"/>
              <a:gd name="connsiteX7" fmla="*/ 149606 w 7748265"/>
              <a:gd name="connsiteY7" fmla="*/ 1438605 h 5355499"/>
              <a:gd name="connsiteX0" fmla="*/ 149606 w 7713568"/>
              <a:gd name="connsiteY0" fmla="*/ 1520514 h 5437408"/>
              <a:gd name="connsiteX1" fmla="*/ 2925463 w 7713568"/>
              <a:gd name="connsiteY1" fmla="*/ 138015 h 5437408"/>
              <a:gd name="connsiteX2" fmla="*/ 6882407 w 7713568"/>
              <a:gd name="connsiteY2" fmla="*/ 513572 h 5437408"/>
              <a:gd name="connsiteX3" fmla="*/ 7562778 w 7713568"/>
              <a:gd name="connsiteY3" fmla="*/ 4241915 h 5437408"/>
              <a:gd name="connsiteX4" fmla="*/ 4819578 w 7713568"/>
              <a:gd name="connsiteY4" fmla="*/ 5232529 h 5437408"/>
              <a:gd name="connsiteX5" fmla="*/ 846306 w 7713568"/>
              <a:gd name="connsiteY5" fmla="*/ 5069243 h 5437408"/>
              <a:gd name="connsiteX6" fmla="*/ 149606 w 7713568"/>
              <a:gd name="connsiteY6" fmla="*/ 1520514 h 5437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713568" h="5437408">
                <a:moveTo>
                  <a:pt x="149606" y="1520514"/>
                </a:moveTo>
                <a:cubicBezTo>
                  <a:pt x="496132" y="698643"/>
                  <a:pt x="1803330" y="305839"/>
                  <a:pt x="2925463" y="138015"/>
                </a:cubicBezTo>
                <a:cubicBezTo>
                  <a:pt x="4047596" y="-29809"/>
                  <a:pt x="6109521" y="-170411"/>
                  <a:pt x="6882407" y="513572"/>
                </a:cubicBezTo>
                <a:cubicBezTo>
                  <a:pt x="7655293" y="1197555"/>
                  <a:pt x="7906583" y="3455422"/>
                  <a:pt x="7562778" y="4241915"/>
                </a:cubicBezTo>
                <a:cubicBezTo>
                  <a:pt x="7127350" y="4849698"/>
                  <a:pt x="5938990" y="5094641"/>
                  <a:pt x="4819578" y="5232529"/>
                </a:cubicBezTo>
                <a:cubicBezTo>
                  <a:pt x="3700166" y="5370417"/>
                  <a:pt x="1624635" y="5687912"/>
                  <a:pt x="846306" y="5069243"/>
                </a:cubicBezTo>
                <a:cubicBezTo>
                  <a:pt x="67977" y="4450574"/>
                  <a:pt x="-196920" y="2342385"/>
                  <a:pt x="149606" y="152051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cs typeface="+mn-ea"/>
              <a:sym typeface="+mn-lt"/>
            </a:endParaRPr>
          </a:p>
        </p:txBody>
      </p:sp>
      <p:grpSp>
        <p:nvGrpSpPr>
          <p:cNvPr id="47" name="组 46"/>
          <p:cNvGrpSpPr/>
          <p:nvPr/>
        </p:nvGrpSpPr>
        <p:grpSpPr>
          <a:xfrm>
            <a:off x="2357023" y="766397"/>
            <a:ext cx="7796421" cy="5421043"/>
            <a:chOff x="2357084" y="665436"/>
            <a:chExt cx="7821938" cy="5536883"/>
          </a:xfrm>
        </p:grpSpPr>
        <p:sp>
          <p:nvSpPr>
            <p:cNvPr id="46" name="圆角矩形 2"/>
            <p:cNvSpPr/>
            <p:nvPr/>
          </p:nvSpPr>
          <p:spPr>
            <a:xfrm rot="262289">
              <a:off x="2456404" y="740167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3AAE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45" name="圆角矩形 2"/>
            <p:cNvSpPr/>
            <p:nvPr/>
          </p:nvSpPr>
          <p:spPr>
            <a:xfrm rot="262289">
              <a:off x="2377508" y="665436"/>
              <a:ext cx="7722618" cy="5462152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FD6F5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  <p:sp>
          <p:nvSpPr>
            <p:cNvPr id="44" name="圆角矩形 2"/>
            <p:cNvSpPr/>
            <p:nvPr/>
          </p:nvSpPr>
          <p:spPr>
            <a:xfrm rot="262289">
              <a:off x="2357084" y="812679"/>
              <a:ext cx="7658854" cy="5317128"/>
            </a:xfrm>
            <a:custGeom>
              <a:avLst/>
              <a:gdLst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6732801 w 7413172"/>
                <a:gd name="connsiteY2" fmla="*/ 0 h 4082143"/>
                <a:gd name="connsiteX3" fmla="*/ 7413172 w 7413172"/>
                <a:gd name="connsiteY3" fmla="*/ 680371 h 4082143"/>
                <a:gd name="connsiteX4" fmla="*/ 7413172 w 7413172"/>
                <a:gd name="connsiteY4" fmla="*/ 3401772 h 4082143"/>
                <a:gd name="connsiteX5" fmla="*/ 6732801 w 7413172"/>
                <a:gd name="connsiteY5" fmla="*/ 4082143 h 4082143"/>
                <a:gd name="connsiteX6" fmla="*/ 680371 w 7413172"/>
                <a:gd name="connsiteY6" fmla="*/ 4082143 h 4082143"/>
                <a:gd name="connsiteX7" fmla="*/ 0 w 7413172"/>
                <a:gd name="connsiteY7" fmla="*/ 3401772 h 4082143"/>
                <a:gd name="connsiteX8" fmla="*/ 0 w 7413172"/>
                <a:gd name="connsiteY8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680371 w 7413172"/>
                <a:gd name="connsiteY7" fmla="*/ 4082143 h 4082143"/>
                <a:gd name="connsiteX8" fmla="*/ 0 w 7413172"/>
                <a:gd name="connsiteY8" fmla="*/ 3401772 h 4082143"/>
                <a:gd name="connsiteX9" fmla="*/ 0 w 7413172"/>
                <a:gd name="connsiteY9" fmla="*/ 680371 h 4082143"/>
                <a:gd name="connsiteX0" fmla="*/ 0 w 7413172"/>
                <a:gd name="connsiteY0" fmla="*/ 680371 h 4082143"/>
                <a:gd name="connsiteX1" fmla="*/ 680371 w 7413172"/>
                <a:gd name="connsiteY1" fmla="*/ 0 h 4082143"/>
                <a:gd name="connsiteX2" fmla="*/ 2171700 w 7413172"/>
                <a:gd name="connsiteY2" fmla="*/ 16329 h 4082143"/>
                <a:gd name="connsiteX3" fmla="*/ 6732801 w 7413172"/>
                <a:gd name="connsiteY3" fmla="*/ 0 h 4082143"/>
                <a:gd name="connsiteX4" fmla="*/ 7413172 w 7413172"/>
                <a:gd name="connsiteY4" fmla="*/ 680371 h 4082143"/>
                <a:gd name="connsiteX5" fmla="*/ 7413172 w 7413172"/>
                <a:gd name="connsiteY5" fmla="*/ 3401772 h 4082143"/>
                <a:gd name="connsiteX6" fmla="*/ 6732801 w 7413172"/>
                <a:gd name="connsiteY6" fmla="*/ 4082143 h 4082143"/>
                <a:gd name="connsiteX7" fmla="*/ 5094515 w 7413172"/>
                <a:gd name="connsiteY7" fmla="*/ 4082143 h 4082143"/>
                <a:gd name="connsiteX8" fmla="*/ 680371 w 7413172"/>
                <a:gd name="connsiteY8" fmla="*/ 4082143 h 4082143"/>
                <a:gd name="connsiteX9" fmla="*/ 0 w 7413172"/>
                <a:gd name="connsiteY9" fmla="*/ 3401772 h 4082143"/>
                <a:gd name="connsiteX10" fmla="*/ 0 w 7413172"/>
                <a:gd name="connsiteY10" fmla="*/ 680371 h 4082143"/>
                <a:gd name="connsiteX0" fmla="*/ 0 w 7413172"/>
                <a:gd name="connsiteY0" fmla="*/ 680371 h 4132540"/>
                <a:gd name="connsiteX1" fmla="*/ 680371 w 7413172"/>
                <a:gd name="connsiteY1" fmla="*/ 0 h 4132540"/>
                <a:gd name="connsiteX2" fmla="*/ 2171700 w 7413172"/>
                <a:gd name="connsiteY2" fmla="*/ 16329 h 4132540"/>
                <a:gd name="connsiteX3" fmla="*/ 6732801 w 7413172"/>
                <a:gd name="connsiteY3" fmla="*/ 0 h 4132540"/>
                <a:gd name="connsiteX4" fmla="*/ 7413172 w 7413172"/>
                <a:gd name="connsiteY4" fmla="*/ 680371 h 4132540"/>
                <a:gd name="connsiteX5" fmla="*/ 7413172 w 7413172"/>
                <a:gd name="connsiteY5" fmla="*/ 3401772 h 4132540"/>
                <a:gd name="connsiteX6" fmla="*/ 6732801 w 7413172"/>
                <a:gd name="connsiteY6" fmla="*/ 4082143 h 4132540"/>
                <a:gd name="connsiteX7" fmla="*/ 5094515 w 7413172"/>
                <a:gd name="connsiteY7" fmla="*/ 4082143 h 4132540"/>
                <a:gd name="connsiteX8" fmla="*/ 680371 w 7413172"/>
                <a:gd name="connsiteY8" fmla="*/ 4082143 h 4132540"/>
                <a:gd name="connsiteX9" fmla="*/ 0 w 7413172"/>
                <a:gd name="connsiteY9" fmla="*/ 3401772 h 4132540"/>
                <a:gd name="connsiteX10" fmla="*/ 0 w 7413172"/>
                <a:gd name="connsiteY10" fmla="*/ 680371 h 4132540"/>
                <a:gd name="connsiteX0" fmla="*/ 0 w 7413172"/>
                <a:gd name="connsiteY0" fmla="*/ 724627 h 4176796"/>
                <a:gd name="connsiteX1" fmla="*/ 680371 w 7413172"/>
                <a:gd name="connsiteY1" fmla="*/ 44256 h 4176796"/>
                <a:gd name="connsiteX2" fmla="*/ 2171700 w 7413172"/>
                <a:gd name="connsiteY2" fmla="*/ 60585 h 4176796"/>
                <a:gd name="connsiteX3" fmla="*/ 6732801 w 7413172"/>
                <a:gd name="connsiteY3" fmla="*/ 44256 h 4176796"/>
                <a:gd name="connsiteX4" fmla="*/ 7413172 w 7413172"/>
                <a:gd name="connsiteY4" fmla="*/ 724627 h 4176796"/>
                <a:gd name="connsiteX5" fmla="*/ 7413172 w 7413172"/>
                <a:gd name="connsiteY5" fmla="*/ 3446028 h 4176796"/>
                <a:gd name="connsiteX6" fmla="*/ 6732801 w 7413172"/>
                <a:gd name="connsiteY6" fmla="*/ 4126399 h 4176796"/>
                <a:gd name="connsiteX7" fmla="*/ 5094515 w 7413172"/>
                <a:gd name="connsiteY7" fmla="*/ 4126399 h 4176796"/>
                <a:gd name="connsiteX8" fmla="*/ 680371 w 7413172"/>
                <a:gd name="connsiteY8" fmla="*/ 4126399 h 4176796"/>
                <a:gd name="connsiteX9" fmla="*/ 0 w 7413172"/>
                <a:gd name="connsiteY9" fmla="*/ 3446028 h 4176796"/>
                <a:gd name="connsiteX10" fmla="*/ 0 w 7413172"/>
                <a:gd name="connsiteY10" fmla="*/ 724627 h 417679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413172 w 7413172"/>
                <a:gd name="connsiteY4" fmla="*/ 749577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0 w 7413172"/>
                <a:gd name="connsiteY0" fmla="*/ 749577 h 4201746"/>
                <a:gd name="connsiteX1" fmla="*/ 680371 w 7413172"/>
                <a:gd name="connsiteY1" fmla="*/ 69206 h 4201746"/>
                <a:gd name="connsiteX2" fmla="*/ 2171700 w 7413172"/>
                <a:gd name="connsiteY2" fmla="*/ 85535 h 4201746"/>
                <a:gd name="connsiteX3" fmla="*/ 6732801 w 7413172"/>
                <a:gd name="connsiteY3" fmla="*/ 69206 h 4201746"/>
                <a:gd name="connsiteX4" fmla="*/ 7282543 w 7413172"/>
                <a:gd name="connsiteY4" fmla="*/ 814891 h 4201746"/>
                <a:gd name="connsiteX5" fmla="*/ 7413172 w 7413172"/>
                <a:gd name="connsiteY5" fmla="*/ 3470978 h 4201746"/>
                <a:gd name="connsiteX6" fmla="*/ 6732801 w 7413172"/>
                <a:gd name="connsiteY6" fmla="*/ 4151349 h 4201746"/>
                <a:gd name="connsiteX7" fmla="*/ 5094515 w 7413172"/>
                <a:gd name="connsiteY7" fmla="*/ 4151349 h 4201746"/>
                <a:gd name="connsiteX8" fmla="*/ 680371 w 7413172"/>
                <a:gd name="connsiteY8" fmla="*/ 4151349 h 4201746"/>
                <a:gd name="connsiteX9" fmla="*/ 0 w 7413172"/>
                <a:gd name="connsiteY9" fmla="*/ 3470978 h 4201746"/>
                <a:gd name="connsiteX10" fmla="*/ 0 w 7413172"/>
                <a:gd name="connsiteY10" fmla="*/ 749577 h 4201746"/>
                <a:gd name="connsiteX0" fmla="*/ 228600 w 7641772"/>
                <a:gd name="connsiteY0" fmla="*/ 749577 h 4201746"/>
                <a:gd name="connsiteX1" fmla="*/ 908971 w 7641772"/>
                <a:gd name="connsiteY1" fmla="*/ 69206 h 4201746"/>
                <a:gd name="connsiteX2" fmla="*/ 2400300 w 7641772"/>
                <a:gd name="connsiteY2" fmla="*/ 85535 h 4201746"/>
                <a:gd name="connsiteX3" fmla="*/ 6961401 w 7641772"/>
                <a:gd name="connsiteY3" fmla="*/ 69206 h 4201746"/>
                <a:gd name="connsiteX4" fmla="*/ 7511143 w 7641772"/>
                <a:gd name="connsiteY4" fmla="*/ 814891 h 4201746"/>
                <a:gd name="connsiteX5" fmla="*/ 7641772 w 7641772"/>
                <a:gd name="connsiteY5" fmla="*/ 3470978 h 4201746"/>
                <a:gd name="connsiteX6" fmla="*/ 6961401 w 7641772"/>
                <a:gd name="connsiteY6" fmla="*/ 4151349 h 4201746"/>
                <a:gd name="connsiteX7" fmla="*/ 5323115 w 7641772"/>
                <a:gd name="connsiteY7" fmla="*/ 4151349 h 4201746"/>
                <a:gd name="connsiteX8" fmla="*/ 908971 w 7641772"/>
                <a:gd name="connsiteY8" fmla="*/ 4151349 h 4201746"/>
                <a:gd name="connsiteX9" fmla="*/ 0 w 7641772"/>
                <a:gd name="connsiteY9" fmla="*/ 2883149 h 4201746"/>
                <a:gd name="connsiteX10" fmla="*/ 228600 w 7641772"/>
                <a:gd name="connsiteY10" fmla="*/ 749577 h 4201746"/>
                <a:gd name="connsiteX0" fmla="*/ 235119 w 7648291"/>
                <a:gd name="connsiteY0" fmla="*/ 749577 h 4201746"/>
                <a:gd name="connsiteX1" fmla="*/ 915490 w 7648291"/>
                <a:gd name="connsiteY1" fmla="*/ 69206 h 4201746"/>
                <a:gd name="connsiteX2" fmla="*/ 2406819 w 7648291"/>
                <a:gd name="connsiteY2" fmla="*/ 85535 h 4201746"/>
                <a:gd name="connsiteX3" fmla="*/ 6967920 w 7648291"/>
                <a:gd name="connsiteY3" fmla="*/ 69206 h 4201746"/>
                <a:gd name="connsiteX4" fmla="*/ 7517662 w 7648291"/>
                <a:gd name="connsiteY4" fmla="*/ 814891 h 4201746"/>
                <a:gd name="connsiteX5" fmla="*/ 7648291 w 7648291"/>
                <a:gd name="connsiteY5" fmla="*/ 3470978 h 4201746"/>
                <a:gd name="connsiteX6" fmla="*/ 6967920 w 7648291"/>
                <a:gd name="connsiteY6" fmla="*/ 4151349 h 4201746"/>
                <a:gd name="connsiteX7" fmla="*/ 5329634 w 7648291"/>
                <a:gd name="connsiteY7" fmla="*/ 4151349 h 4201746"/>
                <a:gd name="connsiteX8" fmla="*/ 915490 w 7648291"/>
                <a:gd name="connsiteY8" fmla="*/ 4151349 h 4201746"/>
                <a:gd name="connsiteX9" fmla="*/ 6519 w 7648291"/>
                <a:gd name="connsiteY9" fmla="*/ 2883149 h 4201746"/>
                <a:gd name="connsiteX10" fmla="*/ 235119 w 7648291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42272 w 7655444"/>
                <a:gd name="connsiteY0" fmla="*/ 749577 h 4201746"/>
                <a:gd name="connsiteX1" fmla="*/ 922643 w 7655444"/>
                <a:gd name="connsiteY1" fmla="*/ 69206 h 4201746"/>
                <a:gd name="connsiteX2" fmla="*/ 2413972 w 7655444"/>
                <a:gd name="connsiteY2" fmla="*/ 85535 h 4201746"/>
                <a:gd name="connsiteX3" fmla="*/ 6975073 w 7655444"/>
                <a:gd name="connsiteY3" fmla="*/ 69206 h 4201746"/>
                <a:gd name="connsiteX4" fmla="*/ 7524815 w 7655444"/>
                <a:gd name="connsiteY4" fmla="*/ 814891 h 4201746"/>
                <a:gd name="connsiteX5" fmla="*/ 7655444 w 7655444"/>
                <a:gd name="connsiteY5" fmla="*/ 3470978 h 4201746"/>
                <a:gd name="connsiteX6" fmla="*/ 6975073 w 7655444"/>
                <a:gd name="connsiteY6" fmla="*/ 4151349 h 4201746"/>
                <a:gd name="connsiteX7" fmla="*/ 5336787 w 7655444"/>
                <a:gd name="connsiteY7" fmla="*/ 4151349 h 4201746"/>
                <a:gd name="connsiteX8" fmla="*/ 922643 w 7655444"/>
                <a:gd name="connsiteY8" fmla="*/ 4151349 h 4201746"/>
                <a:gd name="connsiteX9" fmla="*/ 13672 w 7655444"/>
                <a:gd name="connsiteY9" fmla="*/ 2883149 h 4201746"/>
                <a:gd name="connsiteX10" fmla="*/ 242272 w 7655444"/>
                <a:gd name="connsiteY10" fmla="*/ 749577 h 4201746"/>
                <a:gd name="connsiteX0" fmla="*/ 239262 w 7652434"/>
                <a:gd name="connsiteY0" fmla="*/ 749577 h 4201746"/>
                <a:gd name="connsiteX1" fmla="*/ 919633 w 7652434"/>
                <a:gd name="connsiteY1" fmla="*/ 69206 h 4201746"/>
                <a:gd name="connsiteX2" fmla="*/ 2410962 w 7652434"/>
                <a:gd name="connsiteY2" fmla="*/ 85535 h 4201746"/>
                <a:gd name="connsiteX3" fmla="*/ 6972063 w 7652434"/>
                <a:gd name="connsiteY3" fmla="*/ 69206 h 4201746"/>
                <a:gd name="connsiteX4" fmla="*/ 7521805 w 7652434"/>
                <a:gd name="connsiteY4" fmla="*/ 814891 h 4201746"/>
                <a:gd name="connsiteX5" fmla="*/ 7652434 w 7652434"/>
                <a:gd name="connsiteY5" fmla="*/ 3470978 h 4201746"/>
                <a:gd name="connsiteX6" fmla="*/ 6972063 w 7652434"/>
                <a:gd name="connsiteY6" fmla="*/ 4151349 h 4201746"/>
                <a:gd name="connsiteX7" fmla="*/ 5333777 w 7652434"/>
                <a:gd name="connsiteY7" fmla="*/ 4151349 h 4201746"/>
                <a:gd name="connsiteX8" fmla="*/ 919633 w 7652434"/>
                <a:gd name="connsiteY8" fmla="*/ 4151349 h 4201746"/>
                <a:gd name="connsiteX9" fmla="*/ 10662 w 7652434"/>
                <a:gd name="connsiteY9" fmla="*/ 2883149 h 4201746"/>
                <a:gd name="connsiteX10" fmla="*/ 239262 w 7652434"/>
                <a:gd name="connsiteY10" fmla="*/ 749577 h 4201746"/>
                <a:gd name="connsiteX0" fmla="*/ 132847 w 7546019"/>
                <a:gd name="connsiteY0" fmla="*/ 749577 h 4201746"/>
                <a:gd name="connsiteX1" fmla="*/ 813218 w 7546019"/>
                <a:gd name="connsiteY1" fmla="*/ 69206 h 4201746"/>
                <a:gd name="connsiteX2" fmla="*/ 2304547 w 7546019"/>
                <a:gd name="connsiteY2" fmla="*/ 85535 h 4201746"/>
                <a:gd name="connsiteX3" fmla="*/ 6865648 w 7546019"/>
                <a:gd name="connsiteY3" fmla="*/ 69206 h 4201746"/>
                <a:gd name="connsiteX4" fmla="*/ 7415390 w 7546019"/>
                <a:gd name="connsiteY4" fmla="*/ 814891 h 4201746"/>
                <a:gd name="connsiteX5" fmla="*/ 7546019 w 7546019"/>
                <a:gd name="connsiteY5" fmla="*/ 3470978 h 4201746"/>
                <a:gd name="connsiteX6" fmla="*/ 6865648 w 7546019"/>
                <a:gd name="connsiteY6" fmla="*/ 4151349 h 4201746"/>
                <a:gd name="connsiteX7" fmla="*/ 5227362 w 7546019"/>
                <a:gd name="connsiteY7" fmla="*/ 4151349 h 4201746"/>
                <a:gd name="connsiteX8" fmla="*/ 813218 w 7546019"/>
                <a:gd name="connsiteY8" fmla="*/ 4151349 h 4201746"/>
                <a:gd name="connsiteX9" fmla="*/ 34876 w 7546019"/>
                <a:gd name="connsiteY9" fmla="*/ 3046435 h 4201746"/>
                <a:gd name="connsiteX10" fmla="*/ 132847 w 7546019"/>
                <a:gd name="connsiteY10" fmla="*/ 749577 h 4201746"/>
                <a:gd name="connsiteX0" fmla="*/ 176389 w 7589561"/>
                <a:gd name="connsiteY0" fmla="*/ 749577 h 4201746"/>
                <a:gd name="connsiteX1" fmla="*/ 856760 w 7589561"/>
                <a:gd name="connsiteY1" fmla="*/ 69206 h 4201746"/>
                <a:gd name="connsiteX2" fmla="*/ 2348089 w 7589561"/>
                <a:gd name="connsiteY2" fmla="*/ 85535 h 4201746"/>
                <a:gd name="connsiteX3" fmla="*/ 6909190 w 7589561"/>
                <a:gd name="connsiteY3" fmla="*/ 69206 h 4201746"/>
                <a:gd name="connsiteX4" fmla="*/ 7458932 w 7589561"/>
                <a:gd name="connsiteY4" fmla="*/ 814891 h 4201746"/>
                <a:gd name="connsiteX5" fmla="*/ 7589561 w 7589561"/>
                <a:gd name="connsiteY5" fmla="*/ 3470978 h 4201746"/>
                <a:gd name="connsiteX6" fmla="*/ 6909190 w 7589561"/>
                <a:gd name="connsiteY6" fmla="*/ 4151349 h 4201746"/>
                <a:gd name="connsiteX7" fmla="*/ 5270904 w 7589561"/>
                <a:gd name="connsiteY7" fmla="*/ 4151349 h 4201746"/>
                <a:gd name="connsiteX8" fmla="*/ 856760 w 7589561"/>
                <a:gd name="connsiteY8" fmla="*/ 4151349 h 4201746"/>
                <a:gd name="connsiteX9" fmla="*/ 78418 w 7589561"/>
                <a:gd name="connsiteY9" fmla="*/ 3046435 h 4201746"/>
                <a:gd name="connsiteX10" fmla="*/ 176389 w 7589561"/>
                <a:gd name="connsiteY10" fmla="*/ 749577 h 4201746"/>
                <a:gd name="connsiteX0" fmla="*/ 176389 w 7589561"/>
                <a:gd name="connsiteY0" fmla="*/ 1391078 h 4843247"/>
                <a:gd name="connsiteX1" fmla="*/ 856760 w 7589561"/>
                <a:gd name="connsiteY1" fmla="*/ 710707 h 4843247"/>
                <a:gd name="connsiteX2" fmla="*/ 2952246 w 7589561"/>
                <a:gd name="connsiteY2" fmla="*/ 8579 h 4843247"/>
                <a:gd name="connsiteX3" fmla="*/ 6909190 w 7589561"/>
                <a:gd name="connsiteY3" fmla="*/ 710707 h 4843247"/>
                <a:gd name="connsiteX4" fmla="*/ 7458932 w 7589561"/>
                <a:gd name="connsiteY4" fmla="*/ 1456392 h 4843247"/>
                <a:gd name="connsiteX5" fmla="*/ 7589561 w 7589561"/>
                <a:gd name="connsiteY5" fmla="*/ 4112479 h 4843247"/>
                <a:gd name="connsiteX6" fmla="*/ 6909190 w 7589561"/>
                <a:gd name="connsiteY6" fmla="*/ 4792850 h 4843247"/>
                <a:gd name="connsiteX7" fmla="*/ 5270904 w 7589561"/>
                <a:gd name="connsiteY7" fmla="*/ 4792850 h 4843247"/>
                <a:gd name="connsiteX8" fmla="*/ 856760 w 7589561"/>
                <a:gd name="connsiteY8" fmla="*/ 4792850 h 4843247"/>
                <a:gd name="connsiteX9" fmla="*/ 78418 w 7589561"/>
                <a:gd name="connsiteY9" fmla="*/ 3687936 h 4843247"/>
                <a:gd name="connsiteX10" fmla="*/ 176389 w 7589561"/>
                <a:gd name="connsiteY10" fmla="*/ 1391078 h 4843247"/>
                <a:gd name="connsiteX0" fmla="*/ 176389 w 7589561"/>
                <a:gd name="connsiteY0" fmla="*/ 1397121 h 4849290"/>
                <a:gd name="connsiteX1" fmla="*/ 856760 w 7589561"/>
                <a:gd name="connsiteY1" fmla="*/ 716750 h 4849290"/>
                <a:gd name="connsiteX2" fmla="*/ 2952246 w 7589561"/>
                <a:gd name="connsiteY2" fmla="*/ 14622 h 4849290"/>
                <a:gd name="connsiteX3" fmla="*/ 6909190 w 7589561"/>
                <a:gd name="connsiteY3" fmla="*/ 716750 h 4849290"/>
                <a:gd name="connsiteX4" fmla="*/ 7458932 w 7589561"/>
                <a:gd name="connsiteY4" fmla="*/ 1462435 h 4849290"/>
                <a:gd name="connsiteX5" fmla="*/ 7589561 w 7589561"/>
                <a:gd name="connsiteY5" fmla="*/ 4118522 h 4849290"/>
                <a:gd name="connsiteX6" fmla="*/ 6909190 w 7589561"/>
                <a:gd name="connsiteY6" fmla="*/ 4798893 h 4849290"/>
                <a:gd name="connsiteX7" fmla="*/ 5270904 w 7589561"/>
                <a:gd name="connsiteY7" fmla="*/ 4798893 h 4849290"/>
                <a:gd name="connsiteX8" fmla="*/ 856760 w 7589561"/>
                <a:gd name="connsiteY8" fmla="*/ 4798893 h 4849290"/>
                <a:gd name="connsiteX9" fmla="*/ 78418 w 7589561"/>
                <a:gd name="connsiteY9" fmla="*/ 3693979 h 4849290"/>
                <a:gd name="connsiteX10" fmla="*/ 176389 w 7589561"/>
                <a:gd name="connsiteY10" fmla="*/ 1397121 h 4849290"/>
                <a:gd name="connsiteX0" fmla="*/ 176389 w 7589561"/>
                <a:gd name="connsiteY0" fmla="*/ 1397121 h 4849290"/>
                <a:gd name="connsiteX1" fmla="*/ 2952246 w 7589561"/>
                <a:gd name="connsiteY1" fmla="*/ 14622 h 4849290"/>
                <a:gd name="connsiteX2" fmla="*/ 6909190 w 7589561"/>
                <a:gd name="connsiteY2" fmla="*/ 716750 h 4849290"/>
                <a:gd name="connsiteX3" fmla="*/ 7458932 w 7589561"/>
                <a:gd name="connsiteY3" fmla="*/ 1462435 h 4849290"/>
                <a:gd name="connsiteX4" fmla="*/ 7589561 w 7589561"/>
                <a:gd name="connsiteY4" fmla="*/ 4118522 h 4849290"/>
                <a:gd name="connsiteX5" fmla="*/ 6909190 w 7589561"/>
                <a:gd name="connsiteY5" fmla="*/ 4798893 h 4849290"/>
                <a:gd name="connsiteX6" fmla="*/ 5270904 w 7589561"/>
                <a:gd name="connsiteY6" fmla="*/ 4798893 h 4849290"/>
                <a:gd name="connsiteX7" fmla="*/ 856760 w 7589561"/>
                <a:gd name="connsiteY7" fmla="*/ 4798893 h 4849290"/>
                <a:gd name="connsiteX8" fmla="*/ 78418 w 7589561"/>
                <a:gd name="connsiteY8" fmla="*/ 3693979 h 4849290"/>
                <a:gd name="connsiteX9" fmla="*/ 176389 w 7589561"/>
                <a:gd name="connsiteY9" fmla="*/ 1397121 h 4849290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20713 h 4872882"/>
                <a:gd name="connsiteX1" fmla="*/ 2952246 w 7589561"/>
                <a:gd name="connsiteY1" fmla="*/ 38214 h 4872882"/>
                <a:gd name="connsiteX2" fmla="*/ 6909190 w 7589561"/>
                <a:gd name="connsiteY2" fmla="*/ 413771 h 4872882"/>
                <a:gd name="connsiteX3" fmla="*/ 7458932 w 7589561"/>
                <a:gd name="connsiteY3" fmla="*/ 1486027 h 4872882"/>
                <a:gd name="connsiteX4" fmla="*/ 7589561 w 7589561"/>
                <a:gd name="connsiteY4" fmla="*/ 4142114 h 4872882"/>
                <a:gd name="connsiteX5" fmla="*/ 6909190 w 7589561"/>
                <a:gd name="connsiteY5" fmla="*/ 4822485 h 4872882"/>
                <a:gd name="connsiteX6" fmla="*/ 5270904 w 7589561"/>
                <a:gd name="connsiteY6" fmla="*/ 4822485 h 4872882"/>
                <a:gd name="connsiteX7" fmla="*/ 856760 w 7589561"/>
                <a:gd name="connsiteY7" fmla="*/ 4822485 h 4872882"/>
                <a:gd name="connsiteX8" fmla="*/ 78418 w 7589561"/>
                <a:gd name="connsiteY8" fmla="*/ 3717571 h 4872882"/>
                <a:gd name="connsiteX9" fmla="*/ 176389 w 7589561"/>
                <a:gd name="connsiteY9" fmla="*/ 1420713 h 4872882"/>
                <a:gd name="connsiteX0" fmla="*/ 176389 w 7589561"/>
                <a:gd name="connsiteY0" fmla="*/ 1438605 h 4890774"/>
                <a:gd name="connsiteX1" fmla="*/ 2952246 w 7589561"/>
                <a:gd name="connsiteY1" fmla="*/ 56106 h 4890774"/>
                <a:gd name="connsiteX2" fmla="*/ 6909190 w 7589561"/>
                <a:gd name="connsiteY2" fmla="*/ 431663 h 4890774"/>
                <a:gd name="connsiteX3" fmla="*/ 7458932 w 7589561"/>
                <a:gd name="connsiteY3" fmla="*/ 1503919 h 4890774"/>
                <a:gd name="connsiteX4" fmla="*/ 7589561 w 7589561"/>
                <a:gd name="connsiteY4" fmla="*/ 4160006 h 4890774"/>
                <a:gd name="connsiteX5" fmla="*/ 6909190 w 7589561"/>
                <a:gd name="connsiteY5" fmla="*/ 4840377 h 4890774"/>
                <a:gd name="connsiteX6" fmla="*/ 5270904 w 7589561"/>
                <a:gd name="connsiteY6" fmla="*/ 4840377 h 4890774"/>
                <a:gd name="connsiteX7" fmla="*/ 856760 w 7589561"/>
                <a:gd name="connsiteY7" fmla="*/ 4840377 h 4890774"/>
                <a:gd name="connsiteX8" fmla="*/ 78418 w 7589561"/>
                <a:gd name="connsiteY8" fmla="*/ 3735463 h 4890774"/>
                <a:gd name="connsiteX9" fmla="*/ 176389 w 7589561"/>
                <a:gd name="connsiteY9" fmla="*/ 1438605 h 4890774"/>
                <a:gd name="connsiteX0" fmla="*/ 284597 w 7697769"/>
                <a:gd name="connsiteY0" fmla="*/ 1438605 h 4890774"/>
                <a:gd name="connsiteX1" fmla="*/ 3060454 w 7697769"/>
                <a:gd name="connsiteY1" fmla="*/ 56106 h 4890774"/>
                <a:gd name="connsiteX2" fmla="*/ 7017398 w 7697769"/>
                <a:gd name="connsiteY2" fmla="*/ 431663 h 4890774"/>
                <a:gd name="connsiteX3" fmla="*/ 7567140 w 7697769"/>
                <a:gd name="connsiteY3" fmla="*/ 1503919 h 4890774"/>
                <a:gd name="connsiteX4" fmla="*/ 7697769 w 7697769"/>
                <a:gd name="connsiteY4" fmla="*/ 4160006 h 4890774"/>
                <a:gd name="connsiteX5" fmla="*/ 7017398 w 7697769"/>
                <a:gd name="connsiteY5" fmla="*/ 4840377 h 4890774"/>
                <a:gd name="connsiteX6" fmla="*/ 5379112 w 7697769"/>
                <a:gd name="connsiteY6" fmla="*/ 4840377 h 4890774"/>
                <a:gd name="connsiteX7" fmla="*/ 964968 w 7697769"/>
                <a:gd name="connsiteY7" fmla="*/ 4840377 h 4890774"/>
                <a:gd name="connsiteX8" fmla="*/ 186626 w 7697769"/>
                <a:gd name="connsiteY8" fmla="*/ 3735463 h 4890774"/>
                <a:gd name="connsiteX9" fmla="*/ 284597 w 7697769"/>
                <a:gd name="connsiteY9" fmla="*/ 1438605 h 4890774"/>
                <a:gd name="connsiteX0" fmla="*/ 284597 w 7697769"/>
                <a:gd name="connsiteY0" fmla="*/ 1438605 h 4840377"/>
                <a:gd name="connsiteX1" fmla="*/ 3060454 w 7697769"/>
                <a:gd name="connsiteY1" fmla="*/ 56106 h 4840377"/>
                <a:gd name="connsiteX2" fmla="*/ 7017398 w 7697769"/>
                <a:gd name="connsiteY2" fmla="*/ 431663 h 4840377"/>
                <a:gd name="connsiteX3" fmla="*/ 7567140 w 7697769"/>
                <a:gd name="connsiteY3" fmla="*/ 1503919 h 4840377"/>
                <a:gd name="connsiteX4" fmla="*/ 7697769 w 7697769"/>
                <a:gd name="connsiteY4" fmla="*/ 4160006 h 4840377"/>
                <a:gd name="connsiteX5" fmla="*/ 7017398 w 7697769"/>
                <a:gd name="connsiteY5" fmla="*/ 4840377 h 4840377"/>
                <a:gd name="connsiteX6" fmla="*/ 5379112 w 7697769"/>
                <a:gd name="connsiteY6" fmla="*/ 4840377 h 4840377"/>
                <a:gd name="connsiteX7" fmla="*/ 964968 w 7697769"/>
                <a:gd name="connsiteY7" fmla="*/ 4840377 h 4840377"/>
                <a:gd name="connsiteX8" fmla="*/ 186626 w 7697769"/>
                <a:gd name="connsiteY8" fmla="*/ 3735463 h 4840377"/>
                <a:gd name="connsiteX9" fmla="*/ 284597 w 7697769"/>
                <a:gd name="connsiteY9" fmla="*/ 1438605 h 4840377"/>
                <a:gd name="connsiteX0" fmla="*/ 266866 w 7680038"/>
                <a:gd name="connsiteY0" fmla="*/ 1438605 h 4987334"/>
                <a:gd name="connsiteX1" fmla="*/ 3042723 w 7680038"/>
                <a:gd name="connsiteY1" fmla="*/ 56106 h 4987334"/>
                <a:gd name="connsiteX2" fmla="*/ 6999667 w 7680038"/>
                <a:gd name="connsiteY2" fmla="*/ 431663 h 4987334"/>
                <a:gd name="connsiteX3" fmla="*/ 7549409 w 7680038"/>
                <a:gd name="connsiteY3" fmla="*/ 1503919 h 4987334"/>
                <a:gd name="connsiteX4" fmla="*/ 7680038 w 7680038"/>
                <a:gd name="connsiteY4" fmla="*/ 4160006 h 4987334"/>
                <a:gd name="connsiteX5" fmla="*/ 6999667 w 7680038"/>
                <a:gd name="connsiteY5" fmla="*/ 4840377 h 4987334"/>
                <a:gd name="connsiteX6" fmla="*/ 5361381 w 7680038"/>
                <a:gd name="connsiteY6" fmla="*/ 4840377 h 4987334"/>
                <a:gd name="connsiteX7" fmla="*/ 963566 w 7680038"/>
                <a:gd name="connsiteY7" fmla="*/ 4987334 h 4987334"/>
                <a:gd name="connsiteX8" fmla="*/ 168895 w 7680038"/>
                <a:gd name="connsiteY8" fmla="*/ 3735463 h 4987334"/>
                <a:gd name="connsiteX9" fmla="*/ 266866 w 7680038"/>
                <a:gd name="connsiteY9" fmla="*/ 1438605 h 4987334"/>
                <a:gd name="connsiteX0" fmla="*/ 387874 w 7801046"/>
                <a:gd name="connsiteY0" fmla="*/ 1438605 h 5060812"/>
                <a:gd name="connsiteX1" fmla="*/ 3163731 w 7801046"/>
                <a:gd name="connsiteY1" fmla="*/ 56106 h 5060812"/>
                <a:gd name="connsiteX2" fmla="*/ 7120675 w 7801046"/>
                <a:gd name="connsiteY2" fmla="*/ 431663 h 5060812"/>
                <a:gd name="connsiteX3" fmla="*/ 7670417 w 7801046"/>
                <a:gd name="connsiteY3" fmla="*/ 1503919 h 5060812"/>
                <a:gd name="connsiteX4" fmla="*/ 7801046 w 7801046"/>
                <a:gd name="connsiteY4" fmla="*/ 4160006 h 5060812"/>
                <a:gd name="connsiteX5" fmla="*/ 7120675 w 7801046"/>
                <a:gd name="connsiteY5" fmla="*/ 4840377 h 5060812"/>
                <a:gd name="connsiteX6" fmla="*/ 5482389 w 7801046"/>
                <a:gd name="connsiteY6" fmla="*/ 4840377 h 5060812"/>
                <a:gd name="connsiteX7" fmla="*/ 1084574 w 7801046"/>
                <a:gd name="connsiteY7" fmla="*/ 4987334 h 5060812"/>
                <a:gd name="connsiteX8" fmla="*/ 289903 w 7801046"/>
                <a:gd name="connsiteY8" fmla="*/ 3735463 h 5060812"/>
                <a:gd name="connsiteX9" fmla="*/ 387874 w 7801046"/>
                <a:gd name="connsiteY9" fmla="*/ 1438605 h 5060812"/>
                <a:gd name="connsiteX0" fmla="*/ 162991 w 7576163"/>
                <a:gd name="connsiteY0" fmla="*/ 1438605 h 5060812"/>
                <a:gd name="connsiteX1" fmla="*/ 2938848 w 7576163"/>
                <a:gd name="connsiteY1" fmla="*/ 56106 h 5060812"/>
                <a:gd name="connsiteX2" fmla="*/ 6895792 w 7576163"/>
                <a:gd name="connsiteY2" fmla="*/ 431663 h 5060812"/>
                <a:gd name="connsiteX3" fmla="*/ 7445534 w 7576163"/>
                <a:gd name="connsiteY3" fmla="*/ 1503919 h 5060812"/>
                <a:gd name="connsiteX4" fmla="*/ 7576163 w 7576163"/>
                <a:gd name="connsiteY4" fmla="*/ 4160006 h 5060812"/>
                <a:gd name="connsiteX5" fmla="*/ 6895792 w 7576163"/>
                <a:gd name="connsiteY5" fmla="*/ 4840377 h 5060812"/>
                <a:gd name="connsiteX6" fmla="*/ 5257506 w 7576163"/>
                <a:gd name="connsiteY6" fmla="*/ 4840377 h 5060812"/>
                <a:gd name="connsiteX7" fmla="*/ 859691 w 7576163"/>
                <a:gd name="connsiteY7" fmla="*/ 4987334 h 5060812"/>
                <a:gd name="connsiteX8" fmla="*/ 162991 w 7576163"/>
                <a:gd name="connsiteY8" fmla="*/ 1438605 h 5060812"/>
                <a:gd name="connsiteX0" fmla="*/ 149606 w 7562778"/>
                <a:gd name="connsiteY0" fmla="*/ 1438605 h 5326820"/>
                <a:gd name="connsiteX1" fmla="*/ 2925463 w 7562778"/>
                <a:gd name="connsiteY1" fmla="*/ 56106 h 5326820"/>
                <a:gd name="connsiteX2" fmla="*/ 6882407 w 7562778"/>
                <a:gd name="connsiteY2" fmla="*/ 431663 h 5326820"/>
                <a:gd name="connsiteX3" fmla="*/ 7432149 w 7562778"/>
                <a:gd name="connsiteY3" fmla="*/ 1503919 h 5326820"/>
                <a:gd name="connsiteX4" fmla="*/ 7562778 w 7562778"/>
                <a:gd name="connsiteY4" fmla="*/ 4160006 h 5326820"/>
                <a:gd name="connsiteX5" fmla="*/ 6882407 w 7562778"/>
                <a:gd name="connsiteY5" fmla="*/ 4840377 h 5326820"/>
                <a:gd name="connsiteX6" fmla="*/ 4819578 w 7562778"/>
                <a:gd name="connsiteY6" fmla="*/ 5150620 h 5326820"/>
                <a:gd name="connsiteX7" fmla="*/ 846306 w 7562778"/>
                <a:gd name="connsiteY7" fmla="*/ 4987334 h 5326820"/>
                <a:gd name="connsiteX8" fmla="*/ 149606 w 7562778"/>
                <a:gd name="connsiteY8" fmla="*/ 1438605 h 5326820"/>
                <a:gd name="connsiteX0" fmla="*/ 149606 w 7562778"/>
                <a:gd name="connsiteY0" fmla="*/ 1438605 h 5344974"/>
                <a:gd name="connsiteX1" fmla="*/ 2925463 w 7562778"/>
                <a:gd name="connsiteY1" fmla="*/ 56106 h 5344974"/>
                <a:gd name="connsiteX2" fmla="*/ 6882407 w 7562778"/>
                <a:gd name="connsiteY2" fmla="*/ 431663 h 5344974"/>
                <a:gd name="connsiteX3" fmla="*/ 7432149 w 7562778"/>
                <a:gd name="connsiteY3" fmla="*/ 1503919 h 5344974"/>
                <a:gd name="connsiteX4" fmla="*/ 7562778 w 7562778"/>
                <a:gd name="connsiteY4" fmla="*/ 4160006 h 5344974"/>
                <a:gd name="connsiteX5" fmla="*/ 6882407 w 7562778"/>
                <a:gd name="connsiteY5" fmla="*/ 4840377 h 5344974"/>
                <a:gd name="connsiteX6" fmla="*/ 4819578 w 7562778"/>
                <a:gd name="connsiteY6" fmla="*/ 5150620 h 5344974"/>
                <a:gd name="connsiteX7" fmla="*/ 846306 w 7562778"/>
                <a:gd name="connsiteY7" fmla="*/ 4987334 h 5344974"/>
                <a:gd name="connsiteX8" fmla="*/ 149606 w 7562778"/>
                <a:gd name="connsiteY8" fmla="*/ 1438605 h 5344974"/>
                <a:gd name="connsiteX0" fmla="*/ 149606 w 7562778"/>
                <a:gd name="connsiteY0" fmla="*/ 1438605 h 5355499"/>
                <a:gd name="connsiteX1" fmla="*/ 2925463 w 7562778"/>
                <a:gd name="connsiteY1" fmla="*/ 56106 h 5355499"/>
                <a:gd name="connsiteX2" fmla="*/ 6882407 w 7562778"/>
                <a:gd name="connsiteY2" fmla="*/ 431663 h 5355499"/>
                <a:gd name="connsiteX3" fmla="*/ 7432149 w 7562778"/>
                <a:gd name="connsiteY3" fmla="*/ 1503919 h 5355499"/>
                <a:gd name="connsiteX4" fmla="*/ 7562778 w 7562778"/>
                <a:gd name="connsiteY4" fmla="*/ 4160006 h 5355499"/>
                <a:gd name="connsiteX5" fmla="*/ 4819578 w 7562778"/>
                <a:gd name="connsiteY5" fmla="*/ 5150620 h 5355499"/>
                <a:gd name="connsiteX6" fmla="*/ 846306 w 7562778"/>
                <a:gd name="connsiteY6" fmla="*/ 4987334 h 5355499"/>
                <a:gd name="connsiteX7" fmla="*/ 149606 w 7562778"/>
                <a:gd name="connsiteY7" fmla="*/ 1438605 h 5355499"/>
                <a:gd name="connsiteX0" fmla="*/ 149606 w 7748265"/>
                <a:gd name="connsiteY0" fmla="*/ 1438605 h 5355499"/>
                <a:gd name="connsiteX1" fmla="*/ 2925463 w 7748265"/>
                <a:gd name="connsiteY1" fmla="*/ 56106 h 5355499"/>
                <a:gd name="connsiteX2" fmla="*/ 6882407 w 7748265"/>
                <a:gd name="connsiteY2" fmla="*/ 431663 h 5355499"/>
                <a:gd name="connsiteX3" fmla="*/ 7432149 w 7748265"/>
                <a:gd name="connsiteY3" fmla="*/ 1503919 h 5355499"/>
                <a:gd name="connsiteX4" fmla="*/ 7562778 w 7748265"/>
                <a:gd name="connsiteY4" fmla="*/ 4160006 h 5355499"/>
                <a:gd name="connsiteX5" fmla="*/ 4819578 w 7748265"/>
                <a:gd name="connsiteY5" fmla="*/ 5150620 h 5355499"/>
                <a:gd name="connsiteX6" fmla="*/ 846306 w 7748265"/>
                <a:gd name="connsiteY6" fmla="*/ 4987334 h 5355499"/>
                <a:gd name="connsiteX7" fmla="*/ 149606 w 7748265"/>
                <a:gd name="connsiteY7" fmla="*/ 1438605 h 5355499"/>
                <a:gd name="connsiteX0" fmla="*/ 149606 w 7713568"/>
                <a:gd name="connsiteY0" fmla="*/ 1520514 h 5437408"/>
                <a:gd name="connsiteX1" fmla="*/ 2925463 w 7713568"/>
                <a:gd name="connsiteY1" fmla="*/ 138015 h 5437408"/>
                <a:gd name="connsiteX2" fmla="*/ 6882407 w 7713568"/>
                <a:gd name="connsiteY2" fmla="*/ 513572 h 5437408"/>
                <a:gd name="connsiteX3" fmla="*/ 7562778 w 7713568"/>
                <a:gd name="connsiteY3" fmla="*/ 4241915 h 5437408"/>
                <a:gd name="connsiteX4" fmla="*/ 4819578 w 7713568"/>
                <a:gd name="connsiteY4" fmla="*/ 5232529 h 5437408"/>
                <a:gd name="connsiteX5" fmla="*/ 846306 w 7713568"/>
                <a:gd name="connsiteY5" fmla="*/ 5069243 h 5437408"/>
                <a:gd name="connsiteX6" fmla="*/ 149606 w 7713568"/>
                <a:gd name="connsiteY6" fmla="*/ 1520514 h 54374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713568" h="5437408">
                  <a:moveTo>
                    <a:pt x="149606" y="1520514"/>
                  </a:moveTo>
                  <a:cubicBezTo>
                    <a:pt x="496132" y="698643"/>
                    <a:pt x="1803330" y="305839"/>
                    <a:pt x="2925463" y="138015"/>
                  </a:cubicBezTo>
                  <a:cubicBezTo>
                    <a:pt x="4047596" y="-29809"/>
                    <a:pt x="6109521" y="-170411"/>
                    <a:pt x="6882407" y="513572"/>
                  </a:cubicBezTo>
                  <a:cubicBezTo>
                    <a:pt x="7655293" y="1197555"/>
                    <a:pt x="7906583" y="3455422"/>
                    <a:pt x="7562778" y="4241915"/>
                  </a:cubicBezTo>
                  <a:cubicBezTo>
                    <a:pt x="7127350" y="4849698"/>
                    <a:pt x="5938990" y="5094641"/>
                    <a:pt x="4819578" y="5232529"/>
                  </a:cubicBezTo>
                  <a:cubicBezTo>
                    <a:pt x="3700166" y="5370417"/>
                    <a:pt x="1624635" y="5687912"/>
                    <a:pt x="846306" y="5069243"/>
                  </a:cubicBezTo>
                  <a:cubicBezTo>
                    <a:pt x="67977" y="4450574"/>
                    <a:pt x="-196920" y="2342385"/>
                    <a:pt x="149606" y="1520514"/>
                  </a:cubicBezTo>
                  <a:close/>
                </a:path>
              </a:pathLst>
            </a:custGeom>
            <a:noFill/>
            <a:ln>
              <a:solidFill>
                <a:srgbClr val="E9B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cs typeface="+mn-ea"/>
                <a:sym typeface="+mn-lt"/>
              </a:endParaRPr>
            </a:p>
          </p:txBody>
        </p:sp>
      </p:grpSp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2384" y="2040463"/>
            <a:ext cx="2103362" cy="2018419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72322" y="4811796"/>
            <a:ext cx="2000250" cy="1802606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10161" y="3737255"/>
            <a:ext cx="1546835" cy="1768692"/>
          </a:xfrm>
          <a:prstGeom prst="rect">
            <a:avLst/>
          </a:prstGeom>
        </p:spPr>
      </p:pic>
      <p:pic>
        <p:nvPicPr>
          <p:cNvPr id="33" name="图片 3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37971" y="4026379"/>
            <a:ext cx="1669258" cy="1822754"/>
          </a:xfrm>
          <a:prstGeom prst="rect">
            <a:avLst/>
          </a:prstGeom>
        </p:spPr>
      </p:pic>
      <p:pic>
        <p:nvPicPr>
          <p:cNvPr id="34" name="图片 3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02757" y="4724562"/>
            <a:ext cx="1795461" cy="1955006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79353" y="4811796"/>
            <a:ext cx="1358473" cy="1789387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1404" y="1726215"/>
            <a:ext cx="1633539" cy="1568197"/>
          </a:xfrm>
          <a:prstGeom prst="rect">
            <a:avLst/>
          </a:prstGeom>
        </p:spPr>
      </p:pic>
      <p:pic>
        <p:nvPicPr>
          <p:cNvPr id="37" name="图片 36"/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89638" y="4643519"/>
            <a:ext cx="1825522" cy="1907568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575"/>
          <a:stretch/>
        </p:blipFill>
        <p:spPr>
          <a:xfrm>
            <a:off x="2332170" y="136940"/>
            <a:ext cx="1384699" cy="1486559"/>
          </a:xfrm>
          <a:prstGeom prst="rect">
            <a:avLst/>
          </a:prstGeom>
        </p:spPr>
      </p:pic>
      <p:pic>
        <p:nvPicPr>
          <p:cNvPr id="52" name="图片 51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52118" y="600381"/>
            <a:ext cx="1294208" cy="1677172"/>
          </a:xfrm>
          <a:prstGeom prst="rect">
            <a:avLst/>
          </a:prstGeom>
        </p:spPr>
      </p:pic>
      <p:pic>
        <p:nvPicPr>
          <p:cNvPr id="62" name="图片 61"/>
          <p:cNvPicPr>
            <a:picLocks noChangeAspect="1"/>
          </p:cNvPicPr>
          <p:nvPr/>
        </p:nvPicPr>
        <p:blipFill rotWithShape="1">
          <a:blip r:embed="rId14" cstate="email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238" y="2888168"/>
            <a:ext cx="876155" cy="1250668"/>
          </a:xfrm>
          <a:prstGeom prst="rect">
            <a:avLst/>
          </a:prstGeom>
        </p:spPr>
      </p:pic>
      <p:grpSp>
        <p:nvGrpSpPr>
          <p:cNvPr id="67" name="组 66"/>
          <p:cNvGrpSpPr/>
          <p:nvPr/>
        </p:nvGrpSpPr>
        <p:grpSpPr>
          <a:xfrm>
            <a:off x="-640970" y="4107882"/>
            <a:ext cx="12643712" cy="3042091"/>
            <a:chOff x="-451712" y="4163056"/>
            <a:chExt cx="12643712" cy="3042091"/>
          </a:xfrm>
        </p:grpSpPr>
        <p:pic>
          <p:nvPicPr>
            <p:cNvPr id="63" name="图片 62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64" name="图片 63"/>
            <p:cNvPicPr>
              <a:picLocks noChangeAspect="1"/>
            </p:cNvPicPr>
            <p:nvPr/>
          </p:nvPicPr>
          <p:blipFill rotWithShape="1"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65" name="图片 64"/>
            <p:cNvPicPr>
              <a:picLocks noChangeAspect="1"/>
            </p:cNvPicPr>
            <p:nvPr/>
          </p:nvPicPr>
          <p:blipFill rotWithShape="1"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66" name="图片 65"/>
            <p:cNvPicPr>
              <a:picLocks noChangeAspect="1"/>
            </p:cNvPicPr>
            <p:nvPr/>
          </p:nvPicPr>
          <p:blipFill rotWithShape="1"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19" cstate="email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06648" y="370724"/>
            <a:ext cx="1634519" cy="1192112"/>
          </a:xfrm>
          <a:prstGeom prst="rect">
            <a:avLst/>
          </a:prstGeom>
        </p:spPr>
      </p:pic>
      <p:pic>
        <p:nvPicPr>
          <p:cNvPr id="73" name="图片 72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767" y="394791"/>
            <a:ext cx="2151497" cy="977089"/>
          </a:xfrm>
          <a:prstGeom prst="rect">
            <a:avLst/>
          </a:prstGeom>
        </p:spPr>
      </p:pic>
      <p:pic>
        <p:nvPicPr>
          <p:cNvPr id="74" name="图片 73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346326" y="158864"/>
            <a:ext cx="1394750" cy="618610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9218"/>
          <a:stretch/>
        </p:blipFill>
        <p:spPr>
          <a:xfrm>
            <a:off x="9767153" y="492025"/>
            <a:ext cx="1040567" cy="461520"/>
          </a:xfrm>
          <a:prstGeom prst="rect">
            <a:avLst/>
          </a:prstGeom>
        </p:spPr>
      </p:pic>
      <p:pic>
        <p:nvPicPr>
          <p:cNvPr id="76" name="图片 75"/>
          <p:cNvPicPr>
            <a:picLocks noChangeAspect="1"/>
          </p:cNvPicPr>
          <p:nvPr/>
        </p:nvPicPr>
        <p:blipFill rotWithShape="1">
          <a:blip r:embed="rId2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3779"/>
          <a:stretch/>
        </p:blipFill>
        <p:spPr>
          <a:xfrm>
            <a:off x="505870" y="1467293"/>
            <a:ext cx="1532009" cy="548950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2876531" y="3662442"/>
            <a:ext cx="709676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0"/>
                <a:solidFill>
                  <a:srgbClr val="3E3E3E"/>
                </a:solidFill>
                <a:effectLst>
                  <a:reflection blurRad="6350" stA="53000" endA="300" endPos="35500" dir="5400000" sy="-90000" algn="bl" rotWithShape="0"/>
                </a:effectLst>
                <a:latin typeface="UTM Swiss Condensed" panose="02000500000000000000" pitchFamily="2" charset="0"/>
              </a:rPr>
              <a:t>DẤU CHẤM, </a:t>
            </a:r>
            <a:r>
              <a:rPr lang="en-US" sz="4800" b="1" dirty="0">
                <a:ln w="0"/>
                <a:solidFill>
                  <a:srgbClr val="3E3E3E"/>
                </a:solidFill>
                <a:effectLst>
                  <a:reflection blurRad="6350" stA="60000" endA="900" endPos="58000" dir="5400000" sy="-100000" algn="bl" rotWithShape="0"/>
                </a:effectLst>
                <a:latin typeface="UTM Swiss Condensed" panose="02000500000000000000" pitchFamily="2" charset="0"/>
              </a:rPr>
              <a:t>DẤU</a:t>
            </a:r>
            <a:r>
              <a:rPr lang="en-US" sz="4800" b="1" dirty="0">
                <a:ln w="0"/>
                <a:solidFill>
                  <a:srgbClr val="3E3E3E"/>
                </a:solidFill>
                <a:effectLst>
                  <a:reflection blurRad="6350" stA="53000" endA="300" endPos="35500" dir="5400000" sy="-90000" algn="bl" rotWithShape="0"/>
                </a:effectLst>
                <a:latin typeface="UTM Swiss Condensed" panose="02000500000000000000" pitchFamily="2" charset="0"/>
              </a:rPr>
              <a:t> CHẤM HỎI</a:t>
            </a:r>
          </a:p>
        </p:txBody>
      </p:sp>
      <p:sp>
        <p:nvSpPr>
          <p:cNvPr id="43" name="Rectangle 42"/>
          <p:cNvSpPr/>
          <p:nvPr/>
        </p:nvSpPr>
        <p:spPr>
          <a:xfrm>
            <a:off x="3389716" y="2150194"/>
            <a:ext cx="5864105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10000" b="1" dirty="0" err="1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Về</a:t>
            </a:r>
            <a:r>
              <a:rPr lang="en-US" sz="10000" b="1" dirty="0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 </a:t>
            </a:r>
            <a:r>
              <a:rPr lang="en-US" sz="10000" b="1" dirty="0" err="1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các</a:t>
            </a:r>
            <a:r>
              <a:rPr lang="en-US" sz="10000" b="1" dirty="0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 </a:t>
            </a:r>
            <a:r>
              <a:rPr lang="en-US" sz="10000" b="1" dirty="0" err="1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mùa</a:t>
            </a:r>
            <a:r>
              <a:rPr lang="en-US" sz="10000" b="1" dirty="0">
                <a:ln w="0"/>
                <a:solidFill>
                  <a:srgbClr val="00B9AA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UTM Silk Script" panose="02040603050506020204" pitchFamily="18" charset="0"/>
              </a:rPr>
              <a:t> </a:t>
            </a:r>
            <a:endParaRPr lang="en-US" sz="10000" b="1" cap="none" spc="0" dirty="0">
              <a:ln w="0"/>
              <a:solidFill>
                <a:srgbClr val="00B9AA"/>
              </a:solidFill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  <a:latin typeface="UTM Silk Script" panose="0204060305050602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201506" y="1428466"/>
            <a:ext cx="382668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Mở</a:t>
            </a:r>
            <a:r>
              <a:rPr lang="en-US" sz="4400" b="1" dirty="0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rộng</a:t>
            </a:r>
            <a:r>
              <a:rPr lang="en-US" sz="4400" b="1" dirty="0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vốn</a:t>
            </a:r>
            <a:r>
              <a:rPr lang="en-US" sz="4400" b="1" dirty="0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 </a:t>
            </a:r>
            <a:r>
              <a:rPr lang="en-US" sz="4400" b="1" dirty="0" err="1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từ</a:t>
            </a:r>
            <a:r>
              <a:rPr lang="en-US" sz="4400" b="1" dirty="0">
                <a:ln w="0"/>
                <a:solidFill>
                  <a:srgbClr val="3E3E3E"/>
                </a:solidFill>
                <a:effectLst>
                  <a:reflection blurRad="6350" stA="55000" endA="300" endPos="45500" dir="5400000" sy="-100000" algn="bl" rotWithShape="0"/>
                </a:effectLst>
                <a:latin typeface="UTM Swiss Condensed" panose="02000500000000000000" pitchFamily="2" charset="0"/>
              </a:rPr>
              <a:t>: </a:t>
            </a:r>
            <a:endParaRPr lang="en-US" sz="4400" b="1" cap="none" spc="0" dirty="0">
              <a:ln w="0"/>
              <a:solidFill>
                <a:srgbClr val="3E3E3E"/>
              </a:solidFill>
              <a:effectLst>
                <a:reflection blurRad="6350" stA="55000" endA="300" endPos="45500" dir="5400000" sy="-100000" algn="bl" rotWithShape="0"/>
              </a:effectLst>
              <a:latin typeface="UTM Swiss Condensed" panose="02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791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00"/>
                            </p:stCondLst>
                            <p:childTnLst>
                              <p:par>
                                <p:cTn id="3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500"/>
                            </p:stCondLst>
                            <p:childTnLst>
                              <p:par>
                                <p:cTn id="4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500"/>
                            </p:stCondLst>
                            <p:childTnLst>
                              <p:par>
                                <p:cTn id="62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1500"/>
                            </p:stCondLst>
                            <p:childTnLst>
                              <p:par>
                                <p:cTn id="68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2500"/>
                            </p:stCondLst>
                            <p:childTnLst>
                              <p:par>
                                <p:cTn id="74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7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500"/>
                            </p:stCondLst>
                            <p:childTnLst>
                              <p:par>
                                <p:cTn id="8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8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500"/>
                            </p:stCondLst>
                            <p:childTnLst>
                              <p:par>
                                <p:cTn id="86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500"/>
                            </p:stCondLst>
                            <p:childTnLst>
                              <p:par>
                                <p:cTn id="9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800" decel="100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8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500" tmFilter="0,0; .5, 1; 1, 1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5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2" grpId="0"/>
      <p:bldP spid="43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257" y="4808579"/>
            <a:ext cx="4417743" cy="2087433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66" y="180694"/>
            <a:ext cx="3226762" cy="6496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/>
          <a:srcRect l="31983" t="29301" r="52474" b="50897"/>
          <a:stretch/>
        </p:blipFill>
        <p:spPr>
          <a:xfrm>
            <a:off x="558482" y="943427"/>
            <a:ext cx="3674192" cy="2631708"/>
          </a:xfrm>
          <a:prstGeom prst="rect">
            <a:avLst/>
          </a:prstGeom>
        </p:spPr>
      </p:pic>
      <p:sp>
        <p:nvSpPr>
          <p:cNvPr id="20" name="文本框 19"/>
          <p:cNvSpPr txBox="1"/>
          <p:nvPr/>
        </p:nvSpPr>
        <p:spPr>
          <a:xfrm>
            <a:off x="2422264" y="196122"/>
            <a:ext cx="48333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 err="1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Đây</a:t>
            </a:r>
            <a:r>
              <a:rPr kumimoji="1" lang="en-US" altLang="zh-CN" sz="3200" dirty="0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là</a:t>
            </a:r>
            <a:r>
              <a:rPr kumimoji="1" lang="en-US" altLang="zh-CN" sz="3200" dirty="0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3200" dirty="0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 ở </a:t>
            </a:r>
            <a:r>
              <a:rPr kumimoji="1" lang="en-US" altLang="zh-CN" sz="3200" dirty="0" err="1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3200" dirty="0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nào</a:t>
            </a:r>
            <a:r>
              <a:rPr kumimoji="1" lang="en-US" altLang="zh-CN" sz="3200" dirty="0">
                <a:solidFill>
                  <a:srgbClr val="EA5C60"/>
                </a:solidFill>
                <a:latin typeface="UTM Cookies" panose="02040603050506020204" pitchFamily="18" charset="0"/>
                <a:cs typeface="+mn-ea"/>
                <a:sym typeface="+mn-lt"/>
              </a:rPr>
              <a:t>?</a:t>
            </a:r>
            <a:endParaRPr kumimoji="1" lang="zh-CN" altLang="en-US" sz="3200" dirty="0">
              <a:solidFill>
                <a:srgbClr val="EA5C60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55186" t="29405" r="29171" b="50897"/>
          <a:stretch/>
        </p:blipFill>
        <p:spPr>
          <a:xfrm>
            <a:off x="4469129" y="951432"/>
            <a:ext cx="3795686" cy="268745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5"/>
          <a:srcRect l="31937" t="49775" r="52527" b="30749"/>
          <a:stretch/>
        </p:blipFill>
        <p:spPr>
          <a:xfrm>
            <a:off x="513831" y="3939500"/>
            <a:ext cx="3674192" cy="25897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"/>
          <a:srcRect l="55241" t="49679" r="29223" b="30845"/>
          <a:stretch/>
        </p:blipFill>
        <p:spPr>
          <a:xfrm>
            <a:off x="4532217" y="3974741"/>
            <a:ext cx="3674193" cy="2554555"/>
          </a:xfrm>
          <a:prstGeom prst="rect">
            <a:avLst/>
          </a:prstGeom>
        </p:spPr>
      </p:pic>
      <p:pic>
        <p:nvPicPr>
          <p:cNvPr id="24" name="图片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1270" y="775083"/>
            <a:ext cx="3576999" cy="936487"/>
          </a:xfrm>
          <a:prstGeom prst="rect">
            <a:avLst/>
          </a:prstGeom>
        </p:spPr>
      </p:pic>
      <p:sp>
        <p:nvSpPr>
          <p:cNvPr id="25" name="文本框 19"/>
          <p:cNvSpPr txBox="1"/>
          <p:nvPr/>
        </p:nvSpPr>
        <p:spPr>
          <a:xfrm>
            <a:off x="8994223" y="981716"/>
            <a:ext cx="27398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xuân</a:t>
            </a:r>
            <a:endParaRPr kumimoji="1" lang="zh-CN" altLang="en-US" sz="2800" dirty="0">
              <a:solidFill>
                <a:srgbClr val="E9555A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26" name="图片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484" y="1826916"/>
            <a:ext cx="3519785" cy="936487"/>
          </a:xfrm>
          <a:prstGeom prst="rect">
            <a:avLst/>
          </a:prstGeom>
        </p:spPr>
      </p:pic>
      <p:sp>
        <p:nvSpPr>
          <p:cNvPr id="38" name="文本框 19"/>
          <p:cNvSpPr txBox="1"/>
          <p:nvPr/>
        </p:nvSpPr>
        <p:spPr>
          <a:xfrm>
            <a:off x="9051437" y="2033549"/>
            <a:ext cx="22974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hè</a:t>
            </a:r>
            <a:endParaRPr kumimoji="1" lang="zh-CN" altLang="en-US" sz="2800" dirty="0">
              <a:solidFill>
                <a:srgbClr val="E9555A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39" name="图片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65414" y="2845282"/>
            <a:ext cx="3512855" cy="936487"/>
          </a:xfrm>
          <a:prstGeom prst="rect">
            <a:avLst/>
          </a:prstGeom>
        </p:spPr>
      </p:pic>
      <p:sp>
        <p:nvSpPr>
          <p:cNvPr id="40" name="文本框 19"/>
          <p:cNvSpPr txBox="1"/>
          <p:nvPr/>
        </p:nvSpPr>
        <p:spPr>
          <a:xfrm>
            <a:off x="9051436" y="3051915"/>
            <a:ext cx="26826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thu</a:t>
            </a:r>
            <a:endParaRPr kumimoji="1" lang="zh-CN" altLang="en-US" sz="2800" dirty="0">
              <a:solidFill>
                <a:srgbClr val="E9555A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41" name="图片 2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58484" y="3974741"/>
            <a:ext cx="3519785" cy="936487"/>
          </a:xfrm>
          <a:prstGeom prst="rect">
            <a:avLst/>
          </a:prstGeom>
        </p:spPr>
      </p:pic>
      <p:sp>
        <p:nvSpPr>
          <p:cNvPr id="48" name="文本框 19"/>
          <p:cNvSpPr txBox="1"/>
          <p:nvPr/>
        </p:nvSpPr>
        <p:spPr>
          <a:xfrm>
            <a:off x="9044506" y="4181374"/>
            <a:ext cx="31474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2800" dirty="0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2800" dirty="0" err="1">
                <a:solidFill>
                  <a:srgbClr val="E9555A"/>
                </a:solidFill>
                <a:latin typeface="UTM Cookies" panose="02040603050506020204" pitchFamily="18" charset="0"/>
                <a:cs typeface="+mn-ea"/>
                <a:sym typeface="+mn-lt"/>
              </a:rPr>
              <a:t>đông</a:t>
            </a:r>
            <a:endParaRPr kumimoji="1" lang="zh-CN" altLang="en-US" sz="2800" dirty="0">
              <a:solidFill>
                <a:srgbClr val="E9555A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717864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900" decel="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49 0.0338 L 0.01849 0.03403 L -0.0095 0.05764 C -0.01211 0.05972 -0.01497 0.06111 -0.01745 0.06343 C -0.02018 0.06644 -0.0224 0.0706 -0.02526 0.07338 C -0.02839 0.07662 -0.03203 0.0787 -0.03529 0.08148 C -0.06471 0.10602 -0.02083 0.07106 -0.05547 0.09745 C -0.05964 0.10046 -0.06354 0.1044 -0.06784 0.10741 C -0.09036 0.12384 -0.06966 0.10741 -0.09349 0.1213 C -0.10404 0.12731 -0.11445 0.13472 -0.12487 0.1412 C -0.13151 0.14537 -0.13841 0.14838 -0.14505 0.15301 C -0.1569 0.16181 -0.16875 0.1713 -0.18086 0.17894 C -0.18607 0.18241 -0.19141 0.18542 -0.19648 0.18889 C -0.20742 0.19653 -0.21823 0.20463 -0.22904 0.21273 C -0.23385 0.21667 -0.23841 0.22176 -0.24349 0.22477 C -0.27174 0.24144 -0.24271 0.22338 -0.26927 0.24259 C -0.27331 0.2456 -0.2776 0.24769 -0.28164 0.25069 C -0.28581 0.2537 -0.28971 0.25764 -0.29388 0.26065 C -0.30169 0.2662 -0.3099 0.26991 -0.31745 0.27662 C -0.32109 0.27986 -0.32474 0.28356 -0.32865 0.28657 C -0.3319 0.28889 -0.33542 0.29005 -0.33867 0.29236 C -0.34479 0.29676 -0.35065 0.30185 -0.35664 0.30648 C -0.35924 0.30833 -0.36172 0.31088 -0.36445 0.31227 C -0.36706 0.31366 -0.36979 0.31458 -0.37227 0.31644 C -0.37461 0.31782 -0.37669 0.3206 -0.37904 0.32222 C -0.38333 0.32523 -0.38815 0.32662 -0.39245 0.33032 C -0.39635 0.3338 -0.39818 0.33565 -0.40247 0.33819 C -0.40521 0.33981 -0.4099 0.3412 -0.41263 0.34213 C -0.41406 0.34282 -0.41562 0.34352 -0.41706 0.34421 C -0.41823 0.34468 -0.41927 0.34606 -0.42044 0.3463 L -0.54583 0.34815 C -0.56562 0.35394 -0.54089 0.34653 -0.55807 0.35208 C -0.56445 0.35417 -0.57083 0.35532 -0.57708 0.3581 C -0.58008 0.35949 -0.58307 0.36111 -0.58607 0.36204 L -0.59948 0.3662 C -0.61107 0.36551 -0.62279 0.36644 -0.63424 0.36412 C -0.63581 0.36366 -0.63672 0.36042 -0.63763 0.3581 C -0.63854 0.35579 -0.63919 0.35278 -0.63984 0.35023 C -0.64023 0.34815 -0.64023 0.34583 -0.64102 0.34421 C -0.6418 0.34236 -0.6431 0.3412 -0.64427 0.34028 C -0.64505 0.33981 -0.64583 0.34028 -0.64648 0.34028 L -0.64648 0.3463 " pathEditMode="relative" rAng="0" ptsTypes="AAAAAAAAAAAAAAAAAAAAAAAAAAAAAAAAAAAAAAAAAA">
                                      <p:cBhvr>
                                        <p:cTn id="8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16620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33 0.03449 L 0.01133 0.03472 L -0.01667 0.05833 C -0.01927 0.06042 -0.02214 0.06181 -0.02461 0.06412 C -0.02734 0.06713 -0.02956 0.0713 -0.03242 0.07407 C -0.03555 0.07731 -0.03919 0.0794 -0.04245 0.08218 C -0.07187 0.10671 -0.02799 0.07176 -0.06263 0.09815 C -0.0668 0.10116 -0.0707 0.10509 -0.075 0.1081 C -0.09753 0.12454 -0.07682 0.1081 -0.10065 0.12199 C -0.1112 0.12801 -0.12161 0.13542 -0.13203 0.1419 C -0.13867 0.14606 -0.14557 0.14907 -0.15221 0.1537 C -0.16406 0.1625 -0.17591 0.17199 -0.18802 0.17963 C -0.19323 0.1831 -0.19857 0.18611 -0.20365 0.18958 C -0.21458 0.19722 -0.22539 0.20532 -0.2362 0.21343 C -0.24102 0.21736 -0.24557 0.22245 -0.25065 0.22546 C -0.27891 0.24213 -0.24987 0.22407 -0.27643 0.24329 C -0.28047 0.2463 -0.28477 0.24838 -0.2888 0.25139 C -0.29297 0.2544 -0.29687 0.25833 -0.30104 0.26134 C -0.30885 0.2669 -0.31706 0.2706 -0.32461 0.27731 C -0.32825 0.28056 -0.3319 0.28426 -0.33581 0.28727 C -0.33906 0.28958 -0.34258 0.29074 -0.34583 0.29306 C -0.35195 0.29745 -0.35781 0.30255 -0.3638 0.30718 C -0.36641 0.30903 -0.36888 0.31157 -0.37161 0.31296 C -0.37422 0.31435 -0.37695 0.31528 -0.37943 0.31713 C -0.38177 0.31852 -0.38385 0.3213 -0.3862 0.32292 C -0.39049 0.32593 -0.39531 0.32731 -0.39961 0.33102 C -0.40352 0.33449 -0.40534 0.33634 -0.40964 0.33889 C -0.41237 0.34051 -0.41706 0.3419 -0.41979 0.34282 C -0.42122 0.34352 -0.42279 0.34421 -0.42422 0.34491 C -0.42539 0.34537 -0.42643 0.34676 -0.4276 0.34699 L -0.55299 0.34884 C -0.57279 0.35463 -0.54805 0.34722 -0.56523 0.35278 C -0.57161 0.35486 -0.57799 0.35602 -0.58424 0.3588 C -0.58724 0.36019 -0.59023 0.36181 -0.59323 0.36273 L -0.60664 0.3669 C -0.61823 0.3662 -0.62995 0.36713 -0.64141 0.36481 C -0.64297 0.36435 -0.64388 0.36111 -0.64479 0.3588 C -0.6457 0.35648 -0.64635 0.35347 -0.647 0.35093 C -0.6474 0.34884 -0.6474 0.34653 -0.64818 0.34491 C -0.64896 0.34306 -0.65026 0.3419 -0.65143 0.34097 C -0.65221 0.34051 -0.65299 0.34097 -0.65365 0.34097 L -0.65365 0.34699 " pathEditMode="relative" rAng="0" ptsTypes="AAAAAAAAAAAAAAAAAAAAAAAAAAAAAAAAAAAAAAAAAA">
                                      <p:cBhvr>
                                        <p:cTn id="8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255" y="1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92 0.04306 L -0.01692 0.04329 C -0.0177 0.05023 -0.01809 0.05764 -0.01927 0.06482 C -0.01966 0.06713 -0.02057 0.06898 -0.02148 0.07084 C -0.02395 0.07616 -0.0263 0.08218 -0.02929 0.08681 C -0.03125 0.08959 -0.03385 0.09051 -0.03606 0.09259 C -0.04427 0.1007 -0.03867 0.09699 -0.04492 0.1007 C -0.05846 0.12454 -0.03893 0.09167 -0.05612 0.11459 C -0.05872 0.11806 -0.06002 0.12408 -0.06289 0.12662 C -0.06679 0.12986 -0.07122 0.13403 -0.07526 0.13634 C -0.07812 0.1382 -0.08125 0.13866 -0.08411 0.14051 C -0.1108 0.15741 -0.09427 0.15232 -0.11211 0.15625 C -0.11328 0.15695 -0.11445 0.15764 -0.11549 0.15834 C -0.12148 0.16273 -0.12721 0.16852 -0.13346 0.17222 C -0.13671 0.17431 -0.1401 0.17662 -0.14349 0.17824 C -0.15937 0.18565 -0.15872 0.18334 -0.17487 0.1882 C -0.18086 0.19005 -0.18684 0.1919 -0.1927 0.19422 C -0.19765 0.19584 -0.20234 0.19931 -0.20729 0.20023 C -0.2207 0.20209 -0.23411 0.20139 -0.24752 0.20209 C -0.25026 0.20347 -0.25273 0.20509 -0.25546 0.20602 C -0.25768 0.20695 -0.25989 0.20718 -0.26211 0.2081 C -0.26367 0.20857 -0.2651 0.20949 -0.26666 0.21019 C -0.2763 0.2088 -0.28619 0.20903 -0.2957 0.20602 C -0.29895 0.20509 -0.30195 0.20139 -0.30468 0.19815 L -0.31132 0.19028 L -0.31132 0.19051 L -0.30807 0.19422 " pathEditMode="relative" rAng="0" ptsTypes="AAAAAAAAAAAAAAAAAAAAAAAAAAA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8356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4769 L -0.00729 0.04792 C -0.00807 0.05486 -0.00846 0.06227 -0.00964 0.06945 C -0.01003 0.07176 -0.01094 0.07361 -0.01185 0.07547 C -0.01432 0.08079 -0.01667 0.08681 -0.01966 0.09144 C -0.02162 0.09422 -0.02422 0.09514 -0.02643 0.09722 C -0.03464 0.10533 -0.02904 0.10162 -0.03529 0.10533 C -0.04883 0.12917 -0.0293 0.0963 -0.04649 0.11922 C -0.04909 0.12269 -0.05039 0.12871 -0.05326 0.13125 C -0.05716 0.13449 -0.06159 0.13866 -0.06563 0.14097 C -0.06849 0.14283 -0.07162 0.14329 -0.07448 0.14514 C -0.10117 0.16204 -0.08464 0.15695 -0.10248 0.16088 C -0.10365 0.16158 -0.10482 0.16227 -0.10586 0.16297 C -0.11185 0.16736 -0.11758 0.17315 -0.12383 0.17685 C -0.12708 0.17894 -0.13047 0.18125 -0.13386 0.18287 C -0.14974 0.19028 -0.14909 0.18797 -0.16524 0.19283 C -0.17123 0.19468 -0.17721 0.19653 -0.18307 0.19884 C -0.18802 0.20047 -0.19271 0.20394 -0.19766 0.20486 C -0.21107 0.20672 -0.22448 0.20602 -0.23789 0.20672 C -0.24063 0.2081 -0.2431 0.20972 -0.24583 0.21065 C -0.24805 0.21158 -0.25026 0.21181 -0.25248 0.21273 C -0.25404 0.2132 -0.25547 0.21412 -0.25703 0.21482 C -0.26667 0.21343 -0.27656 0.21366 -0.28607 0.21065 C -0.28932 0.20972 -0.29232 0.20602 -0.29505 0.20278 L -0.30169 0.19491 L -0.30169 0.19514 L -0.29844 0.19884 " pathEditMode="relative" rAng="0" ptsTypes="AAAAAAAAAAAAAAAAAAAAAAAAAAA">
                                      <p:cBhvr>
                                        <p:cTn id="9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727" y="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85185E-6 L -4.58333E-6 0.00023 C 0.00118 0.00509 0.00326 0.01019 0.00339 0.01574 C 0.00404 0.0331 0.003 0.05023 0.00235 0.06759 C 0.00222 0.06968 0.00196 0.07176 0.00118 0.07361 C 0.0004 0.07546 -0.00117 0.07593 -0.00221 0.07755 C -0.00612 0.08357 -0.01276 0.09838 -0.01783 0.10139 C -0.01901 0.10209 -0.02005 0.10255 -0.02122 0.10347 C -0.02304 0.10463 -0.02487 0.10625 -0.02682 0.10741 C -0.03541 0.11227 -0.04557 0.11759 -0.05481 0.1213 C -0.05664 0.12199 -0.05846 0.12269 -0.06041 0.12315 C -0.06263 0.12593 -0.06471 0.12917 -0.06705 0.13125 C -0.07213 0.13565 -0.07721 0.13611 -0.08281 0.13727 C -0.08684 0.13796 -0.09101 0.13866 -0.09505 0.13912 L -0.12304 0.14306 L -0.13424 0.14722 C -0.1358 0.14769 -0.13763 0.14746 -0.1388 0.14908 C -0.14036 0.15162 -0.14075 0.15602 -0.14205 0.15903 C -0.14375 0.16273 -0.14557 0.16621 -0.14765 0.16898 C -0.14973 0.17176 -0.15221 0.17269 -0.15442 0.175 C -0.16171 0.18264 -0.16093 0.18426 -0.16901 0.19097 C -0.175 0.19584 -0.17786 0.19537 -0.18463 0.19699 C -0.20781 0.20232 -0.17578 0.19514 -0.20143 0.20093 C -0.22018 0.21042 -0.19687 0.19838 -0.2194 0.21088 C -0.22981 0.21667 -0.22513 0.21273 -0.23619 0.22084 C -0.2414 0.22454 -0.24635 0.22986 -0.25182 0.23264 C -0.25794 0.23588 -0.26276 0.23796 -0.26862 0.24259 C -0.27057 0.24421 -0.27226 0.24699 -0.27421 0.24861 C -0.27708 0.25093 -0.2802 0.25232 -0.2832 0.25463 C -0.28515 0.25625 -0.28671 0.25926 -0.2888 0.26065 C -0.29166 0.2625 -0.29479 0.26273 -0.29765 0.26459 C -0.30039 0.26621 -0.30286 0.26875 -0.30559 0.2706 C -0.30807 0.27222 -0.3108 0.27292 -0.31354 0.27454 C -0.31601 0.27616 -0.31848 0.27871 -0.32122 0.28056 C -0.32382 0.28218 -0.32643 0.28287 -0.32903 0.28449 C -0.35065 0.29722 -0.32643 0.28449 -0.34583 0.29445 C -0.34843 0.29699 -0.35091 0.30023 -0.35364 0.30232 C -0.35885 0.30625 -0.3638 0.30695 -0.3694 0.30834 C -0.38437 0.31713 -0.38359 0.31713 -0.40403 0.32616 L -0.41302 0.33033 C -0.41562 0.33148 -0.41822 0.3331 -0.42083 0.33426 C -0.42343 0.33519 -0.42604 0.33542 -0.42864 0.33611 C -0.43125 0.3375 -0.43398 0.33866 -0.43645 0.34028 C -0.43776 0.34074 -0.44544 0.34584 -0.44765 0.34607 C -0.45703 0.34722 -0.4664 0.34746 -0.47565 0.34815 C -0.47799 0.34954 -0.4802 0.35093 -0.48242 0.35209 C -0.48385 0.35278 -0.48541 0.35324 -0.48684 0.35417 C -0.51145 0.36968 -0.48958 0.35625 -0.5026 0.36597 C -0.50559 0.36829 -0.5082 0.36875 -0.51145 0.36991 C -0.51263 0.3713 -0.51367 0.37292 -0.51484 0.37408 C -0.51914 0.37732 -0.52226 0.37709 -0.52604 0.38195 C -0.53645 0.39514 -0.51848 0.38056 -0.53841 0.39398 C -0.54127 0.40903 -0.53658 0.38959 -0.5496 0.40579 C -0.55208 0.40903 -0.5651 0.42662 -0.56979 0.42778 C -0.57942 0.43009 -0.575 0.42871 -0.5832 0.43171 C -0.58463 0.4331 -0.58619 0.43426 -0.58763 0.43565 C -0.5888 0.43681 -0.58971 0.43889 -0.59101 0.43959 C -0.59348 0.44097 -0.59622 0.44097 -0.59882 0.44167 C -0.6 0.44306 -0.60104 0.44468 -0.60221 0.4456 C -0.60377 0.44699 -0.60859 0.44908 -0.61002 0.44954 C -0.61119 0.45093 -0.6121 0.45278 -0.61341 0.45371 C -0.61471 0.4544 -0.62487 0.45741 -0.62565 0.45764 C -0.6276 0.4581 -0.62942 0.45857 -0.63125 0.45949 C -0.63359 0.46065 -0.63567 0.46366 -0.63802 0.46366 L -0.64583 0.46366 L -0.65026 0.45764 " pathEditMode="relative" rAng="0" ptsTypes="AAAAAAAAAAAAAAAAAAAAAAAAAAAAAAAAAAAAAAAAAAAAAAAAAAAAAAAAAAAAAAAAAA">
                                      <p:cBhvr>
                                        <p:cTn id="9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23171"/>
                                    </p:animMotion>
                                  </p:childTnLst>
                                </p:cTn>
                              </p:par>
                              <p:par>
                                <p:cTn id="96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85185E-6 L -3.95833E-6 0.00023 C 0.00118 0.00509 0.00326 0.01019 0.00339 0.01574 C 0.00404 0.0331 0.003 0.05023 0.00235 0.06759 C 0.00222 0.06968 0.00196 0.07176 0.00118 0.07361 C 0.00039 0.07546 -0.00117 0.07593 -0.00221 0.07755 C -0.00612 0.08357 -0.01276 0.09838 -0.01783 0.10139 C -0.01901 0.10209 -0.02005 0.10255 -0.02122 0.10347 C -0.02304 0.10463 -0.02487 0.10625 -0.02682 0.10741 C -0.03541 0.11227 -0.04557 0.11759 -0.05481 0.1213 C -0.05664 0.12199 -0.05846 0.12269 -0.06041 0.12315 C -0.06263 0.12593 -0.06471 0.12917 -0.06705 0.13125 C -0.07213 0.13565 -0.07721 0.13611 -0.08281 0.13727 C -0.08684 0.13796 -0.09101 0.13866 -0.09505 0.13912 L -0.12304 0.14306 L -0.13424 0.14722 C -0.1358 0.14769 -0.13763 0.14746 -0.1388 0.14908 C -0.14036 0.15162 -0.14075 0.15602 -0.14205 0.15903 C -0.14375 0.16273 -0.14557 0.16621 -0.14765 0.16898 C -0.14974 0.17176 -0.15221 0.17269 -0.15442 0.175 C -0.16171 0.18264 -0.16093 0.18426 -0.16901 0.19097 C -0.175 0.19584 -0.17786 0.19537 -0.18463 0.19699 C -0.20781 0.20232 -0.17578 0.19514 -0.20143 0.20093 C -0.22018 0.21042 -0.19687 0.19838 -0.2194 0.21088 C -0.22981 0.21667 -0.22513 0.21273 -0.23619 0.22084 C -0.2414 0.22454 -0.24635 0.22986 -0.25182 0.23264 C -0.25794 0.23588 -0.26276 0.23796 -0.26862 0.24259 C -0.27057 0.24421 -0.27226 0.24699 -0.27421 0.24861 C -0.27708 0.25093 -0.2802 0.25232 -0.2832 0.25463 C -0.28515 0.25625 -0.28671 0.25926 -0.2888 0.26065 C -0.29166 0.2625 -0.29479 0.26273 -0.29765 0.26459 C -0.30039 0.26621 -0.30286 0.26875 -0.30559 0.2706 C -0.30807 0.27222 -0.3108 0.27292 -0.31341 0.27454 C -0.31601 0.27616 -0.31849 0.27871 -0.32122 0.28056 C -0.32382 0.28218 -0.32643 0.28287 -0.32903 0.28449 C -0.35065 0.29722 -0.32643 0.28449 -0.34583 0.29445 C -0.34843 0.29699 -0.35091 0.30023 -0.35364 0.30232 C -0.35885 0.30625 -0.3638 0.30695 -0.3694 0.30834 C -0.38437 0.31713 -0.38359 0.31713 -0.40403 0.32616 L -0.41302 0.33033 C -0.41562 0.33148 -0.41823 0.3331 -0.42083 0.33426 C -0.42343 0.33519 -0.42604 0.33542 -0.42864 0.33611 C -0.43125 0.3375 -0.43398 0.33866 -0.43645 0.34028 C -0.43776 0.34074 -0.44544 0.34584 -0.44765 0.34607 C -0.45703 0.34722 -0.4664 0.34746 -0.47565 0.34815 C -0.47799 0.34954 -0.4802 0.35093 -0.48242 0.35209 C -0.48385 0.35278 -0.48541 0.35324 -0.48684 0.35417 C -0.51145 0.36968 -0.48958 0.35625 -0.5026 0.36597 C -0.50559 0.36829 -0.5082 0.36875 -0.51145 0.36991 C -0.51263 0.3713 -0.51367 0.37292 -0.51484 0.37408 C -0.51914 0.37732 -0.52226 0.37709 -0.52604 0.38195 C -0.53645 0.39514 -0.51849 0.38056 -0.53841 0.39398 C -0.54127 0.40903 -0.53658 0.38959 -0.54961 0.40579 C -0.55208 0.40903 -0.5651 0.42662 -0.56979 0.42778 C -0.57942 0.43009 -0.575 0.42871 -0.5832 0.43171 C -0.58463 0.4331 -0.58619 0.43426 -0.58763 0.43565 C -0.5888 0.43681 -0.58971 0.43889 -0.59101 0.43959 C -0.59349 0.44097 -0.59622 0.44097 -0.59882 0.44167 C -0.6 0.44306 -0.60104 0.44468 -0.60221 0.4456 C -0.60377 0.44699 -0.60859 0.44908 -0.61002 0.44954 C -0.61119 0.45093 -0.61211 0.45278 -0.61341 0.45371 C -0.61471 0.4544 -0.62487 0.45741 -0.62565 0.45764 C -0.6276 0.4581 -0.62942 0.45857 -0.63125 0.45949 C -0.63359 0.46065 -0.63567 0.46366 -0.63802 0.46366 L -0.64583 0.46366 L -0.65026 0.45764 " pathEditMode="relative" rAng="0" ptsTypes="AAAAAAAAAAAAAAAAAAAAAAAAAAAAAAAAAAAAAAAAAAAAAAAAAAAAAAAAAAAAAAAAAA">
                                      <p:cBhvr>
                                        <p:cTn id="9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344" y="2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33333E-6 L -3.95833E-6 0.00023 C 0.01394 0.04977 0.00795 0.02152 -0.00117 0.13518 C -0.00325 0.1618 -0.0151 0.19282 -0.02474 0.21088 C -0.03463 0.22939 -0.05091 0.26296 -0.06393 0.27639 C -0.07278 0.28564 -0.08086 0.29838 -0.09075 0.30439 C -0.09518 0.30694 -0.09974 0.30926 -0.10416 0.31227 C -0.10755 0.31458 -0.11067 0.31898 -0.11419 0.32014 C -0.12643 0.32407 -0.17799 0.33194 -0.19153 0.33426 C -0.19726 0.33356 -0.22669 0.3324 -0.23854 0.32615 C -0.247 0.32152 -0.24752 0.31875 -0.25416 0.31227 C -0.25716 0.30949 -0.26028 0.30717 -0.26315 0.30439 C -0.2901 0.27685 -0.26809 0.29699 -0.28437 0.2824 L -0.2888 0.29027 L -0.2888 0.29051 " pathEditMode="relative" rAng="0" ptsTypes="AAAAAAAAAAAAAAA">
                                      <p:cBhvr>
                                        <p:cTn id="101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16713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3.33333E-6 L -3.33333E-6 0.00023 C 0.01394 0.04977 0.00795 0.02152 -0.00117 0.13518 C -0.00325 0.1618 -0.0151 0.19282 -0.02474 0.21088 C -0.03463 0.22939 -0.05091 0.26296 -0.06393 0.27639 C -0.07278 0.28564 -0.08086 0.29838 -0.09075 0.30439 C -0.09518 0.30694 -0.09974 0.30926 -0.10416 0.31227 C -0.10755 0.31458 -0.11067 0.31898 -0.11419 0.32014 C -0.12643 0.32407 -0.17799 0.33194 -0.19153 0.33426 C -0.19726 0.33356 -0.22669 0.3324 -0.23854 0.32615 C -0.247 0.32152 -0.24752 0.31875 -0.25416 0.31227 C -0.25716 0.30949 -0.26028 0.30717 -0.26315 0.30439 C -0.2901 0.27685 -0.2681 0.29699 -0.28437 0.2824 L -0.2888 0.29027 L -0.2888 0.29051 " pathEditMode="relative" rAng="0" ptsTypes="AAAAAAAAAAAAAAA">
                                      <p:cBhvr>
                                        <p:cTn id="10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5" grpId="0"/>
      <p:bldP spid="25" grpId="1"/>
      <p:bldP spid="38" grpId="0"/>
      <p:bldP spid="38" grpId="1"/>
      <p:bldP spid="40" grpId="0"/>
      <p:bldP spid="40" grpId="1"/>
      <p:bldP spid="48" grpId="0"/>
      <p:bldP spid="48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sp>
        <p:nvSpPr>
          <p:cNvPr id="8" name="文本框 11">
            <a:hlinkClick r:id="" action="ppaction://noaction"/>
          </p:cNvPr>
          <p:cNvSpPr txBox="1"/>
          <p:nvPr/>
        </p:nvSpPr>
        <p:spPr>
          <a:xfrm>
            <a:off x="1578896" y="5323538"/>
            <a:ext cx="3964547" cy="707886"/>
          </a:xfrm>
          <a:prstGeom prst="rect">
            <a:avLst/>
          </a:prstGeom>
          <a:ln>
            <a:solidFill>
              <a:srgbClr val="E9555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sz="4000" b="1" dirty="0" err="1">
                <a:solidFill>
                  <a:srgbClr val="E955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4000" b="1" dirty="0">
                <a:solidFill>
                  <a:srgbClr val="E955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rgbClr val="E955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4000" b="1" dirty="0">
                <a:solidFill>
                  <a:srgbClr val="E955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b="1" dirty="0" err="1">
                <a:solidFill>
                  <a:srgbClr val="E9555A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UTM Cookies" panose="02040603050506020204" pitchFamily="18" charset="0"/>
                <a:cs typeface="+mn-ea"/>
                <a:sym typeface="+mn-lt"/>
              </a:rPr>
              <a:t>xuân</a:t>
            </a:r>
            <a:endParaRPr kumimoji="1" lang="zh-CN" altLang="en-US" sz="4000" b="1" dirty="0">
              <a:solidFill>
                <a:srgbClr val="E9555A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  <a:latin typeface="UTM Cookies" panose="02040603050506020204" pitchFamily="18" charset="0"/>
              <a:cs typeface="+mn-ea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/>
          <a:srcRect l="31983" t="29301" r="52474" b="50897"/>
          <a:stretch/>
        </p:blipFill>
        <p:spPr>
          <a:xfrm>
            <a:off x="1044307" y="1550742"/>
            <a:ext cx="5033727" cy="360550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6304768" y="1645686"/>
            <a:ext cx="4979591" cy="3415613"/>
            <a:chOff x="1006064" y="1522807"/>
            <a:chExt cx="9977377" cy="4656929"/>
          </a:xfrm>
        </p:grpSpPr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733126"/>
              <a:ext cx="9523081" cy="4241925"/>
            </a:xfrm>
            <a:prstGeom prst="roundRect">
              <a:avLst/>
            </a:prstGeom>
            <a:noFill/>
            <a:ln w="57150">
              <a:solidFill>
                <a:srgbClr val="60BDB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3" name="Rectangle 12"/>
          <p:cNvSpPr/>
          <p:nvPr/>
        </p:nvSpPr>
        <p:spPr>
          <a:xfrm>
            <a:off x="6530937" y="2121127"/>
            <a:ext cx="4354968" cy="23575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nl-NL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vẽ </a:t>
            </a:r>
            <a:r>
              <a:rPr lang="nl-NL" sz="3200" b="1" dirty="0">
                <a:solidFill>
                  <a:srgbClr val="E9555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 đào nở rộ</a:t>
            </a:r>
            <a:r>
              <a:rPr lang="nl-NL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xen lẫn </a:t>
            </a: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chồi non xanh</a:t>
            </a:r>
            <a:r>
              <a:rPr lang="nl-NL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cỏ cây </a:t>
            </a:r>
            <a:r>
              <a:rPr lang="nl-NL" sz="32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xanh tươi</a:t>
            </a:r>
            <a:r>
              <a:rPr lang="nl-NL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        mọi người đi </a:t>
            </a:r>
            <a:r>
              <a:rPr lang="nl-NL" sz="3200" b="1" dirty="0">
                <a:solidFill>
                  <a:srgbClr val="E9555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chơi xuân</a:t>
            </a:r>
            <a:r>
              <a:rPr lang="nl-NL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3A8A9E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ounded Rectangle 4"/>
          <p:cNvSpPr/>
          <p:nvPr/>
        </p:nvSpPr>
        <p:spPr>
          <a:xfrm>
            <a:off x="2226990" y="398815"/>
            <a:ext cx="7702087" cy="968651"/>
          </a:xfrm>
          <a:prstGeom prst="flowChartTerminator">
            <a:avLst/>
          </a:prstGeom>
          <a:solidFill>
            <a:srgbClr val="F18979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183807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sp>
        <p:nvSpPr>
          <p:cNvPr id="8" name="文本框 11">
            <a:hlinkClick r:id="" action="ppaction://noaction"/>
          </p:cNvPr>
          <p:cNvSpPr txBox="1"/>
          <p:nvPr/>
        </p:nvSpPr>
        <p:spPr>
          <a:xfrm>
            <a:off x="1924090" y="5309764"/>
            <a:ext cx="3204724" cy="707886"/>
          </a:xfrm>
          <a:prstGeom prst="rect">
            <a:avLst/>
          </a:prstGeom>
          <a:ln>
            <a:solidFill>
              <a:srgbClr val="558B57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sz="4000" dirty="0" err="1">
                <a:solidFill>
                  <a:srgbClr val="558B57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4000" dirty="0">
                <a:solidFill>
                  <a:srgbClr val="558B5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558B57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4000" dirty="0">
                <a:solidFill>
                  <a:srgbClr val="558B57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558B57"/>
                </a:solidFill>
                <a:latin typeface="UTM Cookies" panose="02040603050506020204" pitchFamily="18" charset="0"/>
                <a:cs typeface="+mn-ea"/>
                <a:sym typeface="+mn-lt"/>
              </a:rPr>
              <a:t>hè</a:t>
            </a:r>
            <a:endParaRPr kumimoji="1" lang="zh-CN" altLang="en-US" sz="4000" dirty="0">
              <a:solidFill>
                <a:srgbClr val="558B57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6632812" y="2035588"/>
            <a:ext cx="5387898" cy="2939962"/>
            <a:chOff x="1006064" y="1522807"/>
            <a:chExt cx="9977377" cy="4656929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733126"/>
              <a:ext cx="9523081" cy="4241925"/>
            </a:xfrm>
            <a:prstGeom prst="roundRect">
              <a:avLst/>
            </a:prstGeom>
            <a:noFill/>
            <a:ln w="57150">
              <a:solidFill>
                <a:srgbClr val="60BDB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781095" y="2609939"/>
            <a:ext cx="509720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đường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hàng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phượng</a:t>
            </a:r>
            <a:r>
              <a:rPr lang="vi-VN" sz="3200" b="1" dirty="0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vĩ</a:t>
            </a:r>
            <a:r>
              <a:rPr lang="vi-VN" sz="3200" b="1" dirty="0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nở</a:t>
            </a:r>
            <a:r>
              <a:rPr lang="vi-VN" sz="3200" b="1" dirty="0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đỏ</a:t>
            </a:r>
            <a:r>
              <a:rPr lang="vi-VN" sz="3200" b="1" dirty="0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6675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rực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nắng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chói</a:t>
            </a:r>
            <a:r>
              <a:rPr lang="vi-VN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loá</a:t>
            </a:r>
            <a:r>
              <a:rPr lang="nl-NL" sz="3200" b="1" dirty="0">
                <a:solidFill>
                  <a:srgbClr val="FFC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5186" t="29405" r="29171" b="50897"/>
          <a:stretch/>
        </p:blipFill>
        <p:spPr>
          <a:xfrm>
            <a:off x="649528" y="1435822"/>
            <a:ext cx="5471449" cy="3873942"/>
          </a:xfrm>
          <a:prstGeom prst="rect">
            <a:avLst/>
          </a:prstGeom>
        </p:spPr>
      </p:pic>
      <p:sp>
        <p:nvSpPr>
          <p:cNvPr id="14" name="Rounded Rectangle 4"/>
          <p:cNvSpPr/>
          <p:nvPr/>
        </p:nvSpPr>
        <p:spPr>
          <a:xfrm>
            <a:off x="2226990" y="398815"/>
            <a:ext cx="7702087" cy="968651"/>
          </a:xfrm>
          <a:prstGeom prst="flowChartTerminator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17427193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9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sp>
        <p:nvSpPr>
          <p:cNvPr id="32" name="文本框 11">
            <a:hlinkClick r:id="" action="ppaction://noaction"/>
          </p:cNvPr>
          <p:cNvSpPr txBox="1"/>
          <p:nvPr/>
        </p:nvSpPr>
        <p:spPr>
          <a:xfrm>
            <a:off x="1578374" y="5338060"/>
            <a:ext cx="3512501" cy="707886"/>
          </a:xfrm>
          <a:prstGeom prst="rect">
            <a:avLst/>
          </a:prstGeom>
          <a:ln>
            <a:solidFill>
              <a:srgbClr val="F27B35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sz="4000" dirty="0" err="1">
                <a:solidFill>
                  <a:srgbClr val="F2B01F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4000" dirty="0">
                <a:solidFill>
                  <a:srgbClr val="F2B01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F2B01F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4000" dirty="0">
                <a:solidFill>
                  <a:srgbClr val="F2B01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F2B01F"/>
                </a:solidFill>
                <a:latin typeface="UTM Cookies" panose="02040603050506020204" pitchFamily="18" charset="0"/>
                <a:cs typeface="+mn-ea"/>
                <a:sym typeface="+mn-lt"/>
              </a:rPr>
              <a:t>thu</a:t>
            </a:r>
            <a:endParaRPr kumimoji="1" lang="zh-CN" altLang="en-US" sz="4000" dirty="0">
              <a:solidFill>
                <a:srgbClr val="F2B01F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6194988" y="1564634"/>
            <a:ext cx="5642802" cy="3575595"/>
            <a:chOff x="1006064" y="1522807"/>
            <a:chExt cx="9977377" cy="4656929"/>
          </a:xfrm>
        </p:grpSpPr>
        <p:sp>
          <p:nvSpPr>
            <p:cNvPr id="34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733126"/>
              <a:ext cx="9523081" cy="4241925"/>
            </a:xfrm>
            <a:prstGeom prst="roundRect">
              <a:avLst/>
            </a:prstGeom>
            <a:noFill/>
            <a:ln w="57150">
              <a:solidFill>
                <a:srgbClr val="60BDB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7" name="Rectangle 36"/>
          <p:cNvSpPr/>
          <p:nvPr/>
        </p:nvSpPr>
        <p:spPr>
          <a:xfrm>
            <a:off x="6453842" y="1993321"/>
            <a:ext cx="5097207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xanh,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hổ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trong xanh,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chuyển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sang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vài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chiếc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lá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vàng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rụng</a:t>
            </a:r>
            <a:r>
              <a:rPr lang="vi-VN" sz="3200" b="1" dirty="0">
                <a:solidFill>
                  <a:srgbClr val="F27B35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vi-VN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200" b="1" dirty="0">
                <a:solidFill>
                  <a:srgbClr val="3A8A9E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8"/>
          <a:srcRect l="31937" t="49775" r="52527" b="30749"/>
          <a:stretch/>
        </p:blipFill>
        <p:spPr>
          <a:xfrm>
            <a:off x="774944" y="1651038"/>
            <a:ext cx="5119362" cy="3608441"/>
          </a:xfrm>
          <a:prstGeom prst="rect">
            <a:avLst/>
          </a:prstGeom>
        </p:spPr>
      </p:pic>
      <p:sp>
        <p:nvSpPr>
          <p:cNvPr id="43" name="Rounded Rectangle 4"/>
          <p:cNvSpPr/>
          <p:nvPr/>
        </p:nvSpPr>
        <p:spPr>
          <a:xfrm>
            <a:off x="2226990" y="398815"/>
            <a:ext cx="7702087" cy="968651"/>
          </a:xfrm>
          <a:prstGeom prst="flowChartTerminator">
            <a:avLst/>
          </a:prstGeom>
          <a:solidFill>
            <a:srgbClr val="F7B21B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rgbClr val="26262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431523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7" grpId="0"/>
      <p:bldP spid="4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sp>
        <p:nvSpPr>
          <p:cNvPr id="8" name="文本框 11">
            <a:hlinkClick r:id="" action="ppaction://noaction"/>
          </p:cNvPr>
          <p:cNvSpPr txBox="1"/>
          <p:nvPr/>
        </p:nvSpPr>
        <p:spPr>
          <a:xfrm>
            <a:off x="1327647" y="5315231"/>
            <a:ext cx="3836308" cy="707886"/>
          </a:xfrm>
          <a:prstGeom prst="rect">
            <a:avLst/>
          </a:prstGeom>
          <a:ln>
            <a:solidFill>
              <a:srgbClr val="7ACBCF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kumimoji="1" lang="en-US" altLang="zh-CN" sz="4000" dirty="0" err="1">
                <a:solidFill>
                  <a:srgbClr val="2C816F"/>
                </a:solidFill>
                <a:latin typeface="UTM Cookies" panose="02040603050506020204" pitchFamily="18" charset="0"/>
                <a:cs typeface="+mn-ea"/>
                <a:sym typeface="+mn-lt"/>
              </a:rPr>
              <a:t>Cảnh</a:t>
            </a:r>
            <a:r>
              <a:rPr kumimoji="1" lang="en-US" altLang="zh-CN" sz="4000" dirty="0">
                <a:solidFill>
                  <a:srgbClr val="2C816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2C816F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4000" dirty="0">
                <a:solidFill>
                  <a:srgbClr val="2C816F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4000" dirty="0" err="1">
                <a:solidFill>
                  <a:srgbClr val="2C816F"/>
                </a:solidFill>
                <a:latin typeface="UTM Cookies" panose="02040603050506020204" pitchFamily="18" charset="0"/>
                <a:cs typeface="+mn-ea"/>
                <a:sym typeface="+mn-lt"/>
              </a:rPr>
              <a:t>đông</a:t>
            </a:r>
            <a:endParaRPr kumimoji="1" lang="zh-CN" altLang="en-US" sz="4000" dirty="0">
              <a:solidFill>
                <a:srgbClr val="2C816F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DD6DB0B-E935-4B45-8A51-A7A2D571B8F7}"/>
              </a:ext>
            </a:extLst>
          </p:cNvPr>
          <p:cNvGrpSpPr/>
          <p:nvPr/>
        </p:nvGrpSpPr>
        <p:grpSpPr>
          <a:xfrm>
            <a:off x="6120659" y="1789980"/>
            <a:ext cx="5642802" cy="2729435"/>
            <a:chOff x="1006064" y="1522807"/>
            <a:chExt cx="9977377" cy="4656929"/>
          </a:xfrm>
        </p:grpSpPr>
        <p:sp>
          <p:nvSpPr>
            <p:cNvPr id="10" name="矩形: 圆角 2">
              <a:extLst>
                <a:ext uri="{FF2B5EF4-FFF2-40B4-BE49-F238E27FC236}">
                  <a16:creationId xmlns:a16="http://schemas.microsoft.com/office/drawing/2014/main" id="{05EF2EDB-6B5D-4958-AC82-BD0151FD09C7}"/>
                </a:ext>
              </a:extLst>
            </p:cNvPr>
            <p:cNvSpPr/>
            <p:nvPr/>
          </p:nvSpPr>
          <p:spPr>
            <a:xfrm>
              <a:off x="1006064" y="1522807"/>
              <a:ext cx="9977377" cy="465692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: 圆角 2">
              <a:extLst>
                <a:ext uri="{FF2B5EF4-FFF2-40B4-BE49-F238E27FC236}">
                  <a16:creationId xmlns:a16="http://schemas.microsoft.com/office/drawing/2014/main" id="{6FCB47A3-7F49-4FB8-A0FA-73CDAF292362}"/>
                </a:ext>
              </a:extLst>
            </p:cNvPr>
            <p:cNvSpPr/>
            <p:nvPr/>
          </p:nvSpPr>
          <p:spPr>
            <a:xfrm>
              <a:off x="1208559" y="1733126"/>
              <a:ext cx="9523081" cy="4241925"/>
            </a:xfrm>
            <a:prstGeom prst="roundRect">
              <a:avLst/>
            </a:prstGeom>
            <a:noFill/>
            <a:ln w="57150">
              <a:solidFill>
                <a:srgbClr val="60BDB1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2" name="Rectangle 11"/>
          <p:cNvSpPr/>
          <p:nvPr/>
        </p:nvSpPr>
        <p:spPr>
          <a:xfrm>
            <a:off x="6393457" y="2214228"/>
            <a:ext cx="509720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600"/>
              </a:spcAft>
            </a:pP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 </a:t>
            </a:r>
            <a:r>
              <a:rPr lang="vi-VN" sz="3200" b="1" dirty="0" err="1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cây </a:t>
            </a:r>
            <a:r>
              <a:rPr lang="vi-VN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trơ </a:t>
            </a:r>
            <a:r>
              <a:rPr lang="vi-VN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cành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khẳng</a:t>
            </a:r>
            <a:r>
              <a:rPr lang="vi-VN" sz="3200" b="1" dirty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khiu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xám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không </a:t>
            </a:r>
            <a:r>
              <a:rPr lang="vi-VN" sz="3200" b="1" dirty="0" err="1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err="1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vi-VN" sz="3200" b="1" dirty="0">
                <a:solidFill>
                  <a:srgbClr val="60BDB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,...</a:t>
            </a:r>
            <a:endParaRPr lang="vi-VN" sz="3200" b="1" dirty="0">
              <a:solidFill>
                <a:srgbClr val="FFC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/>
          <a:srcRect l="55241" t="49679" r="29223" b="30845"/>
          <a:stretch/>
        </p:blipFill>
        <p:spPr>
          <a:xfrm>
            <a:off x="720896" y="1510659"/>
            <a:ext cx="5049811" cy="3559416"/>
          </a:xfrm>
          <a:prstGeom prst="rect">
            <a:avLst/>
          </a:prstGeom>
        </p:spPr>
      </p:pic>
      <p:sp>
        <p:nvSpPr>
          <p:cNvPr id="14" name="Rounded Rectangle 4"/>
          <p:cNvSpPr/>
          <p:nvPr/>
        </p:nvSpPr>
        <p:spPr>
          <a:xfrm>
            <a:off x="2326700" y="271473"/>
            <a:ext cx="7702087" cy="968651"/>
          </a:xfrm>
          <a:prstGeom prst="flowChartTerminator">
            <a:avLst/>
          </a:prstGeom>
          <a:solidFill>
            <a:srgbClr val="2C816F"/>
          </a:solidFill>
          <a:ln>
            <a:noFill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none" anchor="ctr"/>
          <a:lstStyle/>
          <a:p>
            <a:pPr algn="ctr"/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xét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cảnh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tranh</a:t>
            </a:r>
            <a:r>
              <a:rPr lang="en-US" sz="3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380330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组 26"/>
          <p:cNvGrpSpPr/>
          <p:nvPr/>
        </p:nvGrpSpPr>
        <p:grpSpPr>
          <a:xfrm>
            <a:off x="-496363" y="4219663"/>
            <a:ext cx="12643712" cy="3042091"/>
            <a:chOff x="-451712" y="4163056"/>
            <a:chExt cx="12643712" cy="3042091"/>
          </a:xfrm>
        </p:grpSpPr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74257" y="4790261"/>
              <a:ext cx="4417743" cy="2087433"/>
            </a:xfrm>
            <a:prstGeom prst="rect">
              <a:avLst/>
            </a:prstGeom>
          </p:spPr>
        </p:pic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451712" y="4163056"/>
              <a:ext cx="2873976" cy="2914218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37582" y="5857007"/>
              <a:ext cx="4417743" cy="1011133"/>
            </a:xfrm>
            <a:prstGeom prst="rect">
              <a:avLst/>
            </a:prstGeom>
          </p:spPr>
        </p:pic>
        <p:pic>
          <p:nvPicPr>
            <p:cNvPr id="31" name="图片 30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4214213" y="6145568"/>
              <a:ext cx="4417743" cy="1059579"/>
            </a:xfrm>
            <a:prstGeom prst="rect">
              <a:avLst/>
            </a:prstGeom>
          </p:spPr>
        </p:pic>
      </p:grpSp>
      <p:pic>
        <p:nvPicPr>
          <p:cNvPr id="36" name="图片 3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96815" y="218983"/>
            <a:ext cx="3226762" cy="6496611"/>
          </a:xfrm>
          <a:prstGeom prst="rect">
            <a:avLst/>
          </a:prstGeom>
        </p:spPr>
      </p:pic>
      <p:pic>
        <p:nvPicPr>
          <p:cNvPr id="8" name="图片 2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29077" y="-46719"/>
            <a:ext cx="7482580" cy="1212984"/>
          </a:xfrm>
          <a:prstGeom prst="rect">
            <a:avLst/>
          </a:prstGeom>
        </p:spPr>
      </p:pic>
      <p:sp>
        <p:nvSpPr>
          <p:cNvPr id="9" name="文本框 1"/>
          <p:cNvSpPr txBox="1"/>
          <p:nvPr/>
        </p:nvSpPr>
        <p:spPr>
          <a:xfrm>
            <a:off x="2525970" y="363078"/>
            <a:ext cx="70455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1.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Đặc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điểm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của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mỗi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mùa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ở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miền</a:t>
            </a:r>
            <a:r>
              <a:rPr kumimoji="1" lang="en-US" altLang="zh-CN" sz="3200" dirty="0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 </a:t>
            </a:r>
            <a:r>
              <a:rPr kumimoji="1" lang="en-US" altLang="zh-CN" sz="3200" dirty="0" err="1">
                <a:solidFill>
                  <a:srgbClr val="287F6B"/>
                </a:solidFill>
                <a:latin typeface="UTM Cookies" panose="02040603050506020204" pitchFamily="18" charset="0"/>
                <a:cs typeface="+mn-ea"/>
                <a:sym typeface="+mn-lt"/>
              </a:rPr>
              <a:t>Bắc</a:t>
            </a:r>
            <a:endParaRPr kumimoji="1" lang="zh-CN" altLang="en-US" sz="3200" dirty="0">
              <a:solidFill>
                <a:srgbClr val="287F6B"/>
              </a:solidFill>
              <a:latin typeface="UTM Cookies" panose="02040603050506020204" pitchFamily="18" charset="0"/>
              <a:cs typeface="+mn-ea"/>
              <a:sym typeface="+mn-lt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3644341"/>
              </p:ext>
            </p:extLst>
          </p:nvPr>
        </p:nvGraphicFramePr>
        <p:xfrm>
          <a:off x="522358" y="1230957"/>
          <a:ext cx="11320394" cy="533668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876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49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484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3550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7838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80370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C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xuân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C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hè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C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C6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800" baseline="0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endParaRPr lang="vi-VN" sz="28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A5C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8752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8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tiết</a:t>
                      </a:r>
                      <a:endParaRPr lang="vi-VN" sz="2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63401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lang="en-US" sz="28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cối</a:t>
                      </a:r>
                      <a:endParaRPr lang="en-US" sz="2800" b="1" baseline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baseline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baseline="0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5388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800" b="1" baseline="0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endParaRPr lang="vi-VN" sz="2800" b="1" dirty="0">
                        <a:solidFill>
                          <a:schemeClr val="bg2">
                            <a:lumMod val="1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vi-VN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2675289" y="2293162"/>
            <a:ext cx="12137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Ấm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999383" y="3523986"/>
            <a:ext cx="29274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lộc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930888" y="5313300"/>
            <a:ext cx="292745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030254" y="2174080"/>
            <a:ext cx="1846980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Nóng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nực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oi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11248" y="3727875"/>
            <a:ext cx="26749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46425" y="5346957"/>
            <a:ext cx="267496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9789" y="2293162"/>
            <a:ext cx="13131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335741" y="3942140"/>
            <a:ext cx="19768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7386210" y="5330686"/>
            <a:ext cx="1866152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9638735" y="2174080"/>
            <a:ext cx="173156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buốt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9638735" y="3715101"/>
            <a:ext cx="228940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trơ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lvl="0" algn="ctr"/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trụi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9556907" y="5193055"/>
            <a:ext cx="20912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xám</a:t>
            </a:r>
            <a:r>
              <a:rPr lang="en-US" sz="2800" b="1" dirty="0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287F6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endParaRPr lang="vi-VN" sz="2800" b="1" dirty="0">
              <a:solidFill>
                <a:srgbClr val="287F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57593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 tmFilter="0,0; .5, 1; 1, 1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 tmFilter="0,0; .5, 1; 1, 1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 tmFilter="0,0; .5, 1; 1, 1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世界动物日活动策划方案PPT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n5zcager">
      <a:majorFont>
        <a:latin typeface="微软雅黑" panose="020B0A04020102020204"/>
        <a:ea typeface="方正卡通简体"/>
        <a:cs typeface=""/>
      </a:majorFont>
      <a:minorFont>
        <a:latin typeface="微软雅黑" panose="020B060402020202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528</TotalTime>
  <Words>655</Words>
  <Application>Microsoft Office PowerPoint</Application>
  <PresentationFormat>Widescreen</PresentationFormat>
  <Paragraphs>152</Paragraphs>
  <Slides>22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40" baseType="lpstr">
      <vt:lpstr>DengXian</vt:lpstr>
      <vt:lpstr>微软雅黑</vt:lpstr>
      <vt:lpstr>Arial</vt:lpstr>
      <vt:lpstr>Calibri</vt:lpstr>
      <vt:lpstr>Calibri Light</vt:lpstr>
      <vt:lpstr>Cambria</vt:lpstr>
      <vt:lpstr>iCiel Cadena</vt:lpstr>
      <vt:lpstr>Times New Roman</vt:lpstr>
      <vt:lpstr>UTM Americana</vt:lpstr>
      <vt:lpstr>UTM Arruba KT</vt:lpstr>
      <vt:lpstr>UTM Cookies</vt:lpstr>
      <vt:lpstr>UTM Guanine</vt:lpstr>
      <vt:lpstr>UTM Showcard</vt:lpstr>
      <vt:lpstr>UTM Silk Script</vt:lpstr>
      <vt:lpstr>UTM Swiss Condensed</vt:lpstr>
      <vt:lpstr>第一PPT，www.1ppt.com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TV2-LTVC</dc:title>
  <dc:creator>KhanhHuyen</dc:creator>
  <cp:keywords>LTVC</cp:keywords>
  <dc:description>MRVT-Ve-cac-mua</dc:description>
  <cp:lastModifiedBy>User</cp:lastModifiedBy>
  <cp:revision>31</cp:revision>
  <dcterms:created xsi:type="dcterms:W3CDTF">2017-09-27T22:10:33Z</dcterms:created>
  <dcterms:modified xsi:type="dcterms:W3CDTF">2026-02-05T03:25:06Z</dcterms:modified>
</cp:coreProperties>
</file>