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328" r:id="rId3"/>
    <p:sldId id="336" r:id="rId4"/>
    <p:sldId id="337" r:id="rId5"/>
    <p:sldId id="339" r:id="rId6"/>
    <p:sldId id="338" r:id="rId7"/>
    <p:sldId id="296" r:id="rId8"/>
    <p:sldId id="261" r:id="rId9"/>
    <p:sldId id="277" r:id="rId10"/>
    <p:sldId id="298" r:id="rId11"/>
    <p:sldId id="329" r:id="rId12"/>
    <p:sldId id="330" r:id="rId13"/>
    <p:sldId id="331" r:id="rId14"/>
    <p:sldId id="332" r:id="rId15"/>
    <p:sldId id="333" r:id="rId16"/>
    <p:sldId id="334" r:id="rId17"/>
    <p:sldId id="335" r:id="rId18"/>
    <p:sldId id="273" r:id="rId19"/>
    <p:sldId id="311" r:id="rId20"/>
  </p:sldIdLst>
  <p:sldSz cx="18288000" cy="10287000"/>
  <p:notesSz cx="6858000" cy="9144000"/>
  <p:embeddedFontLst>
    <p:embeddedFont>
      <p:font typeface="#9Slide03 IcielPanton Black" panose="020B0604020202020204" charset="0"/>
      <p:bold r:id="rId22"/>
    </p:embeddedFont>
    <p:embeddedFont>
      <p:font typeface="#9Slide04 SFU GaramondThree" panose="020B0604020202020204" charset="0"/>
      <p:bold r:id="rId23"/>
    </p:embeddedFont>
    <p:embeddedFont>
      <p:font typeface="#9Slide04 SFU GaramondThree Reg" panose="020B0604020202020204" charset="0"/>
      <p:regular r:id="rId24"/>
    </p:embeddedFont>
    <p:embeddedFont>
      <p:font typeface="#9Slide07 SVNDessert Menu Scrip" panose="020B0604020202020204" charset="0"/>
      <p:regular r:id="rId25"/>
    </p:embeddedFont>
    <p:embeddedFont>
      <p:font typeface="Cambria" panose="02040503050406030204" pitchFamily="18" charset="0"/>
      <p:regular r:id="rId26"/>
      <p:bold r:id="rId27"/>
      <p:italic r:id="rId28"/>
      <p:boldItalic r:id="rId29"/>
    </p:embeddedFont>
    <p:embeddedFont>
      <p:font typeface="ไอติม" panose="020B0604020202020204" charset="-34"/>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4D4"/>
    <a:srgbClr val="F0C5CF"/>
    <a:srgbClr val="D1EEF2"/>
    <a:srgbClr val="FEEFD7"/>
    <a:srgbClr val="FEF0D7"/>
    <a:srgbClr val="FAEC8F"/>
    <a:srgbClr val="498B71"/>
    <a:srgbClr val="FF4ADC"/>
    <a:srgbClr val="DB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738" autoAdjust="0"/>
    <p:restoredTop sz="94649" autoAdjust="0"/>
  </p:normalViewPr>
  <p:slideViewPr>
    <p:cSldViewPr>
      <p:cViewPr varScale="1">
        <p:scale>
          <a:sx n="61" d="100"/>
          <a:sy n="61" d="100"/>
        </p:scale>
        <p:origin x="5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48801-3BC9-7B4F-B3E8-168EB7FCE12D}" type="datetimeFigureOut">
              <a:rPr lang="en-VN" smtClean="0"/>
              <a:t>02/05/2026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A3364E-1132-B947-B663-FD43270DCD74}" type="slidenum">
              <a:rPr lang="en-VN" smtClean="0"/>
              <a:t>‹#›</a:t>
            </a:fld>
            <a:endParaRPr lang="en-VN"/>
          </a:p>
        </p:txBody>
      </p:sp>
    </p:spTree>
    <p:extLst>
      <p:ext uri="{BB962C8B-B14F-4D97-AF65-F5344CB8AC3E}">
        <p14:creationId xmlns:p14="http://schemas.microsoft.com/office/powerpoint/2010/main" val="382497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1A3364E-1132-B947-B663-FD43270DCD74}" type="slidenum">
              <a:rPr lang="en-VN" smtClean="0"/>
              <a:t>10</a:t>
            </a:fld>
            <a:endParaRPr lang="en-VN"/>
          </a:p>
        </p:txBody>
      </p:sp>
    </p:spTree>
    <p:extLst>
      <p:ext uri="{BB962C8B-B14F-4D97-AF65-F5344CB8AC3E}">
        <p14:creationId xmlns:p14="http://schemas.microsoft.com/office/powerpoint/2010/main" val="736705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1.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3.sv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E292A83-B2AD-A94B-98A5-3C0A43A5CABB}"/>
              </a:ext>
            </a:extLst>
          </p:cNvPr>
          <p:cNvGrpSpPr/>
          <p:nvPr/>
        </p:nvGrpSpPr>
        <p:grpSpPr>
          <a:xfrm>
            <a:off x="2283153" y="1147110"/>
            <a:ext cx="13416894" cy="1385124"/>
            <a:chOff x="2530442" y="1058324"/>
            <a:chExt cx="9307788" cy="1385124"/>
          </a:xfrm>
        </p:grpSpPr>
        <p:sp>
          <p:nvSpPr>
            <p:cNvPr id="19" name="Rectangle 18">
              <a:extLst>
                <a:ext uri="{FF2B5EF4-FFF2-40B4-BE49-F238E27FC236}">
                  <a16:creationId xmlns:a16="http://schemas.microsoft.com/office/drawing/2014/main" id="{A4832C2A-6B3F-2F43-B31E-C2BE0D8B1407}"/>
                </a:ext>
              </a:extLst>
            </p:cNvPr>
            <p:cNvSpPr/>
            <p:nvPr/>
          </p:nvSpPr>
          <p:spPr>
            <a:xfrm>
              <a:off x="2530442" y="1058324"/>
              <a:ext cx="9307788" cy="1385124"/>
            </a:xfrm>
            <a:prstGeom prst="rect">
              <a:avLst/>
            </a:prstGeom>
            <a:solidFill>
              <a:srgbClr val="FEEFD7"/>
            </a:solidFill>
            <a:ln w="7620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7030A0"/>
                </a:solidFill>
              </a:endParaRPr>
            </a:p>
          </p:txBody>
        </p:sp>
        <p:sp>
          <p:nvSpPr>
            <p:cNvPr id="6" name="TextBox 6"/>
            <p:cNvSpPr txBox="1"/>
            <p:nvPr/>
          </p:nvSpPr>
          <p:spPr>
            <a:xfrm>
              <a:off x="2984429" y="1606246"/>
              <a:ext cx="8399814" cy="688650"/>
            </a:xfrm>
            <a:prstGeom prst="rect">
              <a:avLst/>
            </a:prstGeom>
            <a:noFill/>
          </p:spPr>
          <p:txBody>
            <a:bodyPr lIns="0" tIns="0" rIns="0" bIns="0" rtlCol="0" anchor="ctr">
              <a:spAutoFit/>
            </a:bodyPr>
            <a:lstStyle/>
            <a:p>
              <a:pPr algn="ctr">
                <a:lnSpc>
                  <a:spcPts val="4759"/>
                </a:lnSpc>
              </a:pPr>
              <a:r>
                <a:rPr lang="en-US" sz="7200" dirty="0" err="1">
                  <a:solidFill>
                    <a:srgbClr val="FF0000"/>
                  </a:solidFill>
                  <a:latin typeface="#9Slide03 IcielPanton Black" pitchFamily="2" charset="77"/>
                </a:rPr>
                <a:t>Tiếng</a:t>
              </a:r>
              <a:r>
                <a:rPr lang="en-US" sz="7200" dirty="0">
                  <a:solidFill>
                    <a:srgbClr val="FF0000"/>
                  </a:solidFill>
                  <a:latin typeface="#9Slide03 IcielPanton Black" pitchFamily="2" charset="77"/>
                </a:rPr>
                <a:t> </a:t>
              </a:r>
              <a:r>
                <a:rPr lang="en-US" sz="7200" dirty="0" err="1">
                  <a:solidFill>
                    <a:srgbClr val="FF0000"/>
                  </a:solidFill>
                  <a:latin typeface="#9Slide03 IcielPanton Black" pitchFamily="2" charset="77"/>
                </a:rPr>
                <a:t>Việt</a:t>
              </a:r>
              <a:r>
                <a:rPr lang="en-US" sz="7200" dirty="0">
                  <a:solidFill>
                    <a:srgbClr val="FF0000"/>
                  </a:solidFill>
                  <a:latin typeface="#9Slide03 IcielPanton Black" pitchFamily="2" charset="77"/>
                </a:rPr>
                <a:t> 2 – </a:t>
              </a:r>
              <a:r>
                <a:rPr lang="en-US" sz="7200" dirty="0" err="1">
                  <a:solidFill>
                    <a:srgbClr val="FF0000"/>
                  </a:solidFill>
                  <a:latin typeface="#9Slide03 IcielPanton Black" pitchFamily="2" charset="77"/>
                </a:rPr>
                <a:t>Tuần</a:t>
              </a:r>
              <a:r>
                <a:rPr lang="en-US" sz="7200" dirty="0">
                  <a:solidFill>
                    <a:srgbClr val="FF0000"/>
                  </a:solidFill>
                  <a:latin typeface="#9Slide03 IcielPanton Black" pitchFamily="2" charset="77"/>
                </a:rPr>
                <a:t> 18</a:t>
              </a:r>
            </a:p>
          </p:txBody>
        </p:sp>
      </p:gr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8132715" y="5487423"/>
            <a:ext cx="437438" cy="461342"/>
          </a:xfrm>
          <a:prstGeom prst="rect">
            <a:avLst/>
          </a:prstGeom>
        </p:spPr>
      </p:pic>
      <p:sp>
        <p:nvSpPr>
          <p:cNvPr id="3" name="AutoShape 2">
            <a:extLst>
              <a:ext uri="{FF2B5EF4-FFF2-40B4-BE49-F238E27FC236}">
                <a16:creationId xmlns:a16="http://schemas.microsoft.com/office/drawing/2014/main" id="{43254886-E80C-B143-B8DF-430068DF9812}"/>
              </a:ext>
            </a:extLst>
          </p:cNvPr>
          <p:cNvSpPr>
            <a:spLocks noChangeAspect="1" noChangeArrowheads="1"/>
          </p:cNvSpPr>
          <p:nvPr/>
        </p:nvSpPr>
        <p:spPr bwMode="auto">
          <a:xfrm>
            <a:off x="8991600" y="4991100"/>
            <a:ext cx="4267200" cy="426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3" name="AutoShape 4">
            <a:extLst>
              <a:ext uri="{FF2B5EF4-FFF2-40B4-BE49-F238E27FC236}">
                <a16:creationId xmlns:a16="http://schemas.microsoft.com/office/drawing/2014/main" id="{2B479956-CBD4-5D47-A9AE-17B8CBA2B65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5" name="AutoShape 6">
            <a:extLst>
              <a:ext uri="{FF2B5EF4-FFF2-40B4-BE49-F238E27FC236}">
                <a16:creationId xmlns:a16="http://schemas.microsoft.com/office/drawing/2014/main" id="{33EB226E-C686-CC4E-9215-7B969875731A}"/>
              </a:ext>
            </a:extLst>
          </p:cNvPr>
          <p:cNvSpPr>
            <a:spLocks noChangeAspect="1" noChangeArrowheads="1"/>
          </p:cNvSpPr>
          <p:nvPr/>
        </p:nvSpPr>
        <p:spPr bwMode="auto">
          <a:xfrm>
            <a:off x="9144000" y="5143500"/>
            <a:ext cx="7391400" cy="7391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17" name="Picture 16">
            <a:extLst>
              <a:ext uri="{FF2B5EF4-FFF2-40B4-BE49-F238E27FC236}">
                <a16:creationId xmlns:a16="http://schemas.microsoft.com/office/drawing/2014/main" id="{FC110054-7AB6-964F-B5B5-78A58BD052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206" y="5487423"/>
            <a:ext cx="2462709" cy="4441804"/>
          </a:xfrm>
          <a:prstGeom prst="rect">
            <a:avLst/>
          </a:prstGeom>
        </p:spPr>
      </p:pic>
      <p:pic>
        <p:nvPicPr>
          <p:cNvPr id="18" name="Picture 17">
            <a:extLst>
              <a:ext uri="{FF2B5EF4-FFF2-40B4-BE49-F238E27FC236}">
                <a16:creationId xmlns:a16="http://schemas.microsoft.com/office/drawing/2014/main" id="{4BF8BF22-7A1D-C143-937A-967BAEC917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67039" y="5661090"/>
            <a:ext cx="2993722" cy="4293627"/>
          </a:xfrm>
          <a:prstGeom prst="rect">
            <a:avLst/>
          </a:prstGeom>
        </p:spPr>
      </p:pic>
      <p:pic>
        <p:nvPicPr>
          <p:cNvPr id="7" name="Picture 6">
            <a:extLst>
              <a:ext uri="{FF2B5EF4-FFF2-40B4-BE49-F238E27FC236}">
                <a16:creationId xmlns:a16="http://schemas.microsoft.com/office/drawing/2014/main" id="{E7A95E26-4F2B-4449-926F-BC5652E161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153" y="2765344"/>
            <a:ext cx="18288000" cy="5905500"/>
          </a:xfrm>
          <a:prstGeom prst="rect">
            <a:avLst/>
          </a:prstGeom>
        </p:spPr>
      </p:pic>
      <p:pic>
        <p:nvPicPr>
          <p:cNvPr id="11" name="Picture 10">
            <a:extLst>
              <a:ext uri="{FF2B5EF4-FFF2-40B4-BE49-F238E27FC236}">
                <a16:creationId xmlns:a16="http://schemas.microsoft.com/office/drawing/2014/main" id="{E4B68720-F4E1-0C45-A8CA-D55A457680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4430" y="7807903"/>
            <a:ext cx="5422900" cy="191770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up)">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1D7F06-3F0C-534C-AAAC-4959325FD948}"/>
              </a:ext>
            </a:extLst>
          </p:cNvPr>
          <p:cNvSpPr/>
          <p:nvPr/>
        </p:nvSpPr>
        <p:spPr>
          <a:xfrm>
            <a:off x="664905" y="679466"/>
            <a:ext cx="16958189" cy="8928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3" name="Picture 2">
            <a:extLst>
              <a:ext uri="{FF2B5EF4-FFF2-40B4-BE49-F238E27FC236}">
                <a16:creationId xmlns:a16="http://schemas.microsoft.com/office/drawing/2014/main" id="{9AAED262-0D7C-7F45-9CEE-F9A74559F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1562585"/>
            <a:ext cx="3042313" cy="2940050"/>
          </a:xfrm>
          <a:prstGeom prst="rect">
            <a:avLst/>
          </a:prstGeom>
        </p:spPr>
      </p:pic>
      <p:pic>
        <p:nvPicPr>
          <p:cNvPr id="5" name="Picture 4">
            <a:extLst>
              <a:ext uri="{FF2B5EF4-FFF2-40B4-BE49-F238E27FC236}">
                <a16:creationId xmlns:a16="http://schemas.microsoft.com/office/drawing/2014/main" id="{71E2B938-4C01-0F44-8153-20A450878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1" y="1562586"/>
            <a:ext cx="3042312" cy="2940049"/>
          </a:xfrm>
          <a:prstGeom prst="rect">
            <a:avLst/>
          </a:prstGeom>
        </p:spPr>
      </p:pic>
      <p:pic>
        <p:nvPicPr>
          <p:cNvPr id="7" name="Picture 6">
            <a:extLst>
              <a:ext uri="{FF2B5EF4-FFF2-40B4-BE49-F238E27FC236}">
                <a16:creationId xmlns:a16="http://schemas.microsoft.com/office/drawing/2014/main" id="{1F75AE40-9F43-EF49-83AC-B80AABA08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800" y="1638300"/>
            <a:ext cx="3042311" cy="2940048"/>
          </a:xfrm>
          <a:prstGeom prst="rect">
            <a:avLst/>
          </a:prstGeom>
        </p:spPr>
      </p:pic>
      <p:pic>
        <p:nvPicPr>
          <p:cNvPr id="10" name="Picture 9">
            <a:extLst>
              <a:ext uri="{FF2B5EF4-FFF2-40B4-BE49-F238E27FC236}">
                <a16:creationId xmlns:a16="http://schemas.microsoft.com/office/drawing/2014/main" id="{00A7D437-8552-DA46-A91A-873BFDDEF8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52102" y="1638300"/>
            <a:ext cx="3392899" cy="2940048"/>
          </a:xfrm>
          <a:prstGeom prst="rect">
            <a:avLst/>
          </a:prstGeom>
        </p:spPr>
      </p:pic>
      <p:pic>
        <p:nvPicPr>
          <p:cNvPr id="12" name="Picture 11">
            <a:extLst>
              <a:ext uri="{FF2B5EF4-FFF2-40B4-BE49-F238E27FC236}">
                <a16:creationId xmlns:a16="http://schemas.microsoft.com/office/drawing/2014/main" id="{07CF7622-993E-AB4A-AC9C-0F9F10DC5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1" y="5930026"/>
            <a:ext cx="3211622" cy="2892911"/>
          </a:xfrm>
          <a:prstGeom prst="rect">
            <a:avLst/>
          </a:prstGeom>
        </p:spPr>
      </p:pic>
      <p:pic>
        <p:nvPicPr>
          <p:cNvPr id="15" name="Picture 14">
            <a:extLst>
              <a:ext uri="{FF2B5EF4-FFF2-40B4-BE49-F238E27FC236}">
                <a16:creationId xmlns:a16="http://schemas.microsoft.com/office/drawing/2014/main" id="{AF31DE9A-C5DD-9F4E-A5C4-2B2011B0D3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1" y="5930026"/>
            <a:ext cx="3211622" cy="2892911"/>
          </a:xfrm>
          <a:prstGeom prst="rect">
            <a:avLst/>
          </a:prstGeom>
        </p:spPr>
      </p:pic>
      <p:pic>
        <p:nvPicPr>
          <p:cNvPr id="18" name="Picture 17">
            <a:extLst>
              <a:ext uri="{FF2B5EF4-FFF2-40B4-BE49-F238E27FC236}">
                <a16:creationId xmlns:a16="http://schemas.microsoft.com/office/drawing/2014/main" id="{B247CBAC-00E2-6A49-923A-97FFC6A412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44911" y="6013982"/>
            <a:ext cx="3505202" cy="2736237"/>
          </a:xfrm>
          <a:prstGeom prst="rect">
            <a:avLst/>
          </a:prstGeom>
        </p:spPr>
      </p:pic>
      <p:pic>
        <p:nvPicPr>
          <p:cNvPr id="20" name="Picture 19">
            <a:extLst>
              <a:ext uri="{FF2B5EF4-FFF2-40B4-BE49-F238E27FC236}">
                <a16:creationId xmlns:a16="http://schemas.microsoft.com/office/drawing/2014/main" id="{558C6AFF-5B21-F640-A684-0815A994B6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74365" y="6008362"/>
            <a:ext cx="3603585" cy="2736237"/>
          </a:xfrm>
          <a:prstGeom prst="rect">
            <a:avLst/>
          </a:prstGeom>
        </p:spPr>
      </p:pic>
      <p:sp>
        <p:nvSpPr>
          <p:cNvPr id="21" name="TextBox 20">
            <a:extLst>
              <a:ext uri="{FF2B5EF4-FFF2-40B4-BE49-F238E27FC236}">
                <a16:creationId xmlns:a16="http://schemas.microsoft.com/office/drawing/2014/main" id="{BC1A2AD5-1C0D-3645-8D75-A68BC586DE0D}"/>
              </a:ext>
            </a:extLst>
          </p:cNvPr>
          <p:cNvSpPr txBox="1"/>
          <p:nvPr/>
        </p:nvSpPr>
        <p:spPr>
          <a:xfrm>
            <a:off x="10896599" y="4591507"/>
            <a:ext cx="908711" cy="830997"/>
          </a:xfrm>
          <a:prstGeom prst="rect">
            <a:avLst/>
          </a:prstGeom>
          <a:noFill/>
        </p:spPr>
        <p:txBody>
          <a:bodyPr wrap="square" rtlCol="0">
            <a:spAutoFit/>
          </a:bodyPr>
          <a:lstStyle/>
          <a:p>
            <a:pPr algn="ctr"/>
            <a:r>
              <a:rPr lang="en-VN" sz="4800" b="1" dirty="0">
                <a:solidFill>
                  <a:srgbClr val="FF0000"/>
                </a:solidFill>
              </a:rPr>
              <a:t>a</a:t>
            </a:r>
          </a:p>
        </p:txBody>
      </p:sp>
      <p:sp>
        <p:nvSpPr>
          <p:cNvPr id="22" name="TextBox 21">
            <a:extLst>
              <a:ext uri="{FF2B5EF4-FFF2-40B4-BE49-F238E27FC236}">
                <a16:creationId xmlns:a16="http://schemas.microsoft.com/office/drawing/2014/main" id="{ABFE20D4-4672-8245-B4DD-5A7BC3CEA9FC}"/>
              </a:ext>
            </a:extLst>
          </p:cNvPr>
          <p:cNvSpPr txBox="1"/>
          <p:nvPr/>
        </p:nvSpPr>
        <p:spPr>
          <a:xfrm>
            <a:off x="6637856" y="4591506"/>
            <a:ext cx="908711" cy="830997"/>
          </a:xfrm>
          <a:prstGeom prst="rect">
            <a:avLst/>
          </a:prstGeom>
          <a:noFill/>
        </p:spPr>
        <p:txBody>
          <a:bodyPr wrap="square" rtlCol="0">
            <a:spAutoFit/>
          </a:bodyPr>
          <a:lstStyle/>
          <a:p>
            <a:pPr algn="ctr"/>
            <a:r>
              <a:rPr lang="en-VN" sz="4800" b="1" dirty="0">
                <a:solidFill>
                  <a:srgbClr val="FF0000"/>
                </a:solidFill>
              </a:rPr>
              <a:t>b</a:t>
            </a:r>
          </a:p>
        </p:txBody>
      </p:sp>
      <p:sp>
        <p:nvSpPr>
          <p:cNvPr id="23" name="TextBox 22">
            <a:extLst>
              <a:ext uri="{FF2B5EF4-FFF2-40B4-BE49-F238E27FC236}">
                <a16:creationId xmlns:a16="http://schemas.microsoft.com/office/drawing/2014/main" id="{8810DC0E-C12B-C04A-8F26-BE6EADEF7E5B}"/>
              </a:ext>
            </a:extLst>
          </p:cNvPr>
          <p:cNvSpPr txBox="1"/>
          <p:nvPr/>
        </p:nvSpPr>
        <p:spPr>
          <a:xfrm>
            <a:off x="2209801" y="4591505"/>
            <a:ext cx="908711" cy="830997"/>
          </a:xfrm>
          <a:prstGeom prst="rect">
            <a:avLst/>
          </a:prstGeom>
          <a:noFill/>
        </p:spPr>
        <p:txBody>
          <a:bodyPr wrap="square" rtlCol="0">
            <a:spAutoFit/>
          </a:bodyPr>
          <a:lstStyle/>
          <a:p>
            <a:pPr algn="ctr"/>
            <a:r>
              <a:rPr lang="en-VN" sz="4800" b="1" dirty="0">
                <a:solidFill>
                  <a:srgbClr val="FF0000"/>
                </a:solidFill>
              </a:rPr>
              <a:t>g</a:t>
            </a:r>
          </a:p>
        </p:txBody>
      </p:sp>
      <p:sp>
        <p:nvSpPr>
          <p:cNvPr id="24" name="TextBox 23">
            <a:extLst>
              <a:ext uri="{FF2B5EF4-FFF2-40B4-BE49-F238E27FC236}">
                <a16:creationId xmlns:a16="http://schemas.microsoft.com/office/drawing/2014/main" id="{46C5B3C4-182C-914F-B167-C7404ECED9FC}"/>
              </a:ext>
            </a:extLst>
          </p:cNvPr>
          <p:cNvSpPr txBox="1"/>
          <p:nvPr/>
        </p:nvSpPr>
        <p:spPr>
          <a:xfrm>
            <a:off x="14994195" y="4594317"/>
            <a:ext cx="908711" cy="830997"/>
          </a:xfrm>
          <a:prstGeom prst="rect">
            <a:avLst/>
          </a:prstGeom>
          <a:noFill/>
        </p:spPr>
        <p:txBody>
          <a:bodyPr wrap="square" rtlCol="0">
            <a:spAutoFit/>
          </a:bodyPr>
          <a:lstStyle/>
          <a:p>
            <a:pPr algn="ctr"/>
            <a:r>
              <a:rPr lang="en-VN" sz="4800" b="1" dirty="0">
                <a:solidFill>
                  <a:srgbClr val="FF0000"/>
                </a:solidFill>
              </a:rPr>
              <a:t>e</a:t>
            </a:r>
          </a:p>
        </p:txBody>
      </p:sp>
      <p:sp>
        <p:nvSpPr>
          <p:cNvPr id="25" name="TextBox 24">
            <a:extLst>
              <a:ext uri="{FF2B5EF4-FFF2-40B4-BE49-F238E27FC236}">
                <a16:creationId xmlns:a16="http://schemas.microsoft.com/office/drawing/2014/main" id="{2C27188F-EF45-6042-BAE9-1FB8BC93007F}"/>
              </a:ext>
            </a:extLst>
          </p:cNvPr>
          <p:cNvSpPr txBox="1"/>
          <p:nvPr/>
        </p:nvSpPr>
        <p:spPr>
          <a:xfrm>
            <a:off x="14994195" y="8760568"/>
            <a:ext cx="908711" cy="830997"/>
          </a:xfrm>
          <a:prstGeom prst="rect">
            <a:avLst/>
          </a:prstGeom>
          <a:noFill/>
        </p:spPr>
        <p:txBody>
          <a:bodyPr wrap="square" rtlCol="0">
            <a:spAutoFit/>
          </a:bodyPr>
          <a:lstStyle/>
          <a:p>
            <a:pPr algn="ctr"/>
            <a:r>
              <a:rPr lang="en-VN" sz="4800" b="1" dirty="0">
                <a:solidFill>
                  <a:srgbClr val="FF0000"/>
                </a:solidFill>
              </a:rPr>
              <a:t>i</a:t>
            </a:r>
          </a:p>
        </p:txBody>
      </p:sp>
      <p:sp>
        <p:nvSpPr>
          <p:cNvPr id="26" name="TextBox 25">
            <a:extLst>
              <a:ext uri="{FF2B5EF4-FFF2-40B4-BE49-F238E27FC236}">
                <a16:creationId xmlns:a16="http://schemas.microsoft.com/office/drawing/2014/main" id="{EFE28F3C-D6B8-9940-A1A3-51589C3331E8}"/>
              </a:ext>
            </a:extLst>
          </p:cNvPr>
          <p:cNvSpPr txBox="1"/>
          <p:nvPr/>
        </p:nvSpPr>
        <p:spPr>
          <a:xfrm>
            <a:off x="10896598" y="8744599"/>
            <a:ext cx="908711" cy="830997"/>
          </a:xfrm>
          <a:prstGeom prst="rect">
            <a:avLst/>
          </a:prstGeom>
          <a:noFill/>
        </p:spPr>
        <p:txBody>
          <a:bodyPr wrap="square" rtlCol="0">
            <a:spAutoFit/>
          </a:bodyPr>
          <a:lstStyle/>
          <a:p>
            <a:pPr algn="ctr"/>
            <a:r>
              <a:rPr lang="en-VN" sz="4800" b="1" dirty="0">
                <a:solidFill>
                  <a:srgbClr val="FF0000"/>
                </a:solidFill>
              </a:rPr>
              <a:t>c</a:t>
            </a:r>
          </a:p>
        </p:txBody>
      </p:sp>
      <p:sp>
        <p:nvSpPr>
          <p:cNvPr id="27" name="TextBox 26">
            <a:extLst>
              <a:ext uri="{FF2B5EF4-FFF2-40B4-BE49-F238E27FC236}">
                <a16:creationId xmlns:a16="http://schemas.microsoft.com/office/drawing/2014/main" id="{808A2D34-D87D-2341-A1FA-F467E1E39DE0}"/>
              </a:ext>
            </a:extLst>
          </p:cNvPr>
          <p:cNvSpPr txBox="1"/>
          <p:nvPr/>
        </p:nvSpPr>
        <p:spPr>
          <a:xfrm>
            <a:off x="6637856" y="8822937"/>
            <a:ext cx="908711" cy="830997"/>
          </a:xfrm>
          <a:prstGeom prst="rect">
            <a:avLst/>
          </a:prstGeom>
          <a:noFill/>
        </p:spPr>
        <p:txBody>
          <a:bodyPr wrap="square" rtlCol="0">
            <a:spAutoFit/>
          </a:bodyPr>
          <a:lstStyle/>
          <a:p>
            <a:pPr algn="ctr"/>
            <a:r>
              <a:rPr lang="en-VN" sz="4800" b="1" dirty="0">
                <a:solidFill>
                  <a:srgbClr val="FF0000"/>
                </a:solidFill>
              </a:rPr>
              <a:t>d</a:t>
            </a:r>
          </a:p>
        </p:txBody>
      </p:sp>
      <p:sp>
        <p:nvSpPr>
          <p:cNvPr id="28" name="TextBox 27">
            <a:extLst>
              <a:ext uri="{FF2B5EF4-FFF2-40B4-BE49-F238E27FC236}">
                <a16:creationId xmlns:a16="http://schemas.microsoft.com/office/drawing/2014/main" id="{9B5C41A6-D22C-2C4B-A17E-D8276D16D2D0}"/>
              </a:ext>
            </a:extLst>
          </p:cNvPr>
          <p:cNvSpPr txBox="1"/>
          <p:nvPr/>
        </p:nvSpPr>
        <p:spPr>
          <a:xfrm>
            <a:off x="2379114" y="8762902"/>
            <a:ext cx="908711" cy="830997"/>
          </a:xfrm>
          <a:prstGeom prst="rect">
            <a:avLst/>
          </a:prstGeom>
          <a:noFill/>
        </p:spPr>
        <p:txBody>
          <a:bodyPr wrap="square" rtlCol="0">
            <a:spAutoFit/>
          </a:bodyPr>
          <a:lstStyle/>
          <a:p>
            <a:pPr algn="ctr"/>
            <a:r>
              <a:rPr lang="en-VN" sz="4800" b="1" dirty="0">
                <a:solidFill>
                  <a:srgbClr val="FF0000"/>
                </a:solidFill>
              </a:rPr>
              <a:t>h</a:t>
            </a:r>
          </a:p>
        </p:txBody>
      </p:sp>
    </p:spTree>
    <p:extLst>
      <p:ext uri="{BB962C8B-B14F-4D97-AF65-F5344CB8AC3E}">
        <p14:creationId xmlns:p14="http://schemas.microsoft.com/office/powerpoint/2010/main" val="28889487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835E4-6FE6-8448-898A-06A59461F19A}"/>
              </a:ext>
            </a:extLst>
          </p:cNvPr>
          <p:cNvSpPr/>
          <p:nvPr/>
        </p:nvSpPr>
        <p:spPr>
          <a:xfrm>
            <a:off x="1778547" y="1547023"/>
            <a:ext cx="14730906" cy="718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1133375" y="1781129"/>
            <a:ext cx="796110" cy="83961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2504566" y="3125827"/>
            <a:ext cx="557181" cy="587628"/>
          </a:xfrm>
          <a:prstGeom prst="rect">
            <a:avLst/>
          </a:prstGeom>
        </p:spPr>
      </p:pic>
      <p:sp>
        <p:nvSpPr>
          <p:cNvPr id="15" name="TextBox 11">
            <a:extLst>
              <a:ext uri="{FF2B5EF4-FFF2-40B4-BE49-F238E27FC236}">
                <a16:creationId xmlns:a16="http://schemas.microsoft.com/office/drawing/2014/main" id="{8343AE89-C6D3-B448-BB09-DA9C425BCBD5}"/>
              </a:ext>
            </a:extLst>
          </p:cNvPr>
          <p:cNvSpPr txBox="1"/>
          <p:nvPr/>
        </p:nvSpPr>
        <p:spPr>
          <a:xfrm>
            <a:off x="2689357" y="3722292"/>
            <a:ext cx="12909285" cy="2831544"/>
          </a:xfrm>
          <a:prstGeom prst="rect">
            <a:avLst/>
          </a:prstGeom>
        </p:spPr>
        <p:txBody>
          <a:bodyPr wrap="square" lIns="0" tIns="0" rIns="0" bIns="0" rtlCol="0" anchor="t">
            <a:spAutoFit/>
          </a:bodyPr>
          <a:lstStyle/>
          <a:p>
            <a:pPr marL="0" lvl="0" indent="0" algn="ctr">
              <a:spcBef>
                <a:spcPct val="0"/>
              </a:spcBef>
            </a:pPr>
            <a:r>
              <a:rPr lang="en-US" sz="9600" u="sng" dirty="0" err="1">
                <a:latin typeface="ไอติม"/>
              </a:rPr>
              <a:t>Hoạt</a:t>
            </a:r>
            <a:r>
              <a:rPr lang="en-US" sz="9600" u="sng" dirty="0">
                <a:latin typeface="ไอติม"/>
              </a:rPr>
              <a:t> </a:t>
            </a:r>
            <a:r>
              <a:rPr lang="en-US" sz="9600" u="sng" dirty="0" err="1">
                <a:latin typeface="ไอติม"/>
              </a:rPr>
              <a:t>động</a:t>
            </a:r>
            <a:r>
              <a:rPr lang="en-US" sz="9600" u="sng" dirty="0">
                <a:latin typeface="ไอติม"/>
              </a:rPr>
              <a:t> 2</a:t>
            </a:r>
            <a:r>
              <a:rPr lang="en-US" sz="9600" u="none" dirty="0">
                <a:latin typeface="ไอติม"/>
              </a:rPr>
              <a:t>: </a:t>
            </a:r>
          </a:p>
          <a:p>
            <a:pPr marL="0" lvl="0" indent="0" algn="ctr">
              <a:spcBef>
                <a:spcPct val="0"/>
              </a:spcBef>
            </a:pPr>
            <a:r>
              <a:rPr lang="en-US" sz="8800" u="none" dirty="0" err="1">
                <a:solidFill>
                  <a:srgbClr val="FF0000"/>
                </a:solidFill>
                <a:latin typeface="ไอติม"/>
              </a:rPr>
              <a:t>Tìm</a:t>
            </a:r>
            <a:r>
              <a:rPr lang="en-US" sz="8800" u="none" dirty="0">
                <a:solidFill>
                  <a:srgbClr val="FF0000"/>
                </a:solidFill>
                <a:latin typeface="ไอติม"/>
              </a:rPr>
              <a:t> </a:t>
            </a:r>
            <a:r>
              <a:rPr lang="en-US" sz="8800" u="none" dirty="0" err="1">
                <a:solidFill>
                  <a:srgbClr val="FF0000"/>
                </a:solidFill>
                <a:latin typeface="ไอติม"/>
              </a:rPr>
              <a:t>từ</a:t>
            </a:r>
            <a:r>
              <a:rPr lang="en-US" sz="8800" u="none" dirty="0">
                <a:solidFill>
                  <a:srgbClr val="FF0000"/>
                </a:solidFill>
                <a:latin typeface="ไอติม"/>
              </a:rPr>
              <a:t> </a:t>
            </a:r>
            <a:r>
              <a:rPr lang="en-US" sz="8800" u="none" dirty="0" err="1">
                <a:solidFill>
                  <a:srgbClr val="FF0000"/>
                </a:solidFill>
                <a:latin typeface="ไอติม"/>
              </a:rPr>
              <a:t>ngữ</a:t>
            </a:r>
            <a:r>
              <a:rPr lang="en-US" sz="8800" u="none" dirty="0">
                <a:solidFill>
                  <a:srgbClr val="FF0000"/>
                </a:solidFill>
                <a:latin typeface="ไอติม"/>
              </a:rPr>
              <a:t> </a:t>
            </a:r>
            <a:r>
              <a:rPr lang="en-US" sz="8800" u="none" dirty="0" err="1">
                <a:solidFill>
                  <a:srgbClr val="FF0000"/>
                </a:solidFill>
                <a:latin typeface="ไอติม"/>
              </a:rPr>
              <a:t>chỉ</a:t>
            </a:r>
            <a:r>
              <a:rPr lang="en-US" sz="8800" u="none" dirty="0">
                <a:solidFill>
                  <a:srgbClr val="FF0000"/>
                </a:solidFill>
                <a:latin typeface="ไอติม"/>
              </a:rPr>
              <a:t> </a:t>
            </a:r>
            <a:r>
              <a:rPr lang="en-US" sz="8800" u="none" dirty="0" err="1">
                <a:solidFill>
                  <a:srgbClr val="FF0000"/>
                </a:solidFill>
                <a:latin typeface="ไอติม"/>
              </a:rPr>
              <a:t>sự</a:t>
            </a:r>
            <a:r>
              <a:rPr lang="en-US" sz="8800" u="none" dirty="0">
                <a:solidFill>
                  <a:srgbClr val="FF0000"/>
                </a:solidFill>
                <a:latin typeface="ไอติม"/>
              </a:rPr>
              <a:t> </a:t>
            </a:r>
            <a:r>
              <a:rPr lang="en-US" sz="8800" u="none" dirty="0" err="1">
                <a:solidFill>
                  <a:srgbClr val="FF0000"/>
                </a:solidFill>
                <a:latin typeface="ไอติม"/>
              </a:rPr>
              <a:t>vật</a:t>
            </a:r>
            <a:endParaRPr lang="en-US" sz="8800" u="none" dirty="0">
              <a:solidFill>
                <a:srgbClr val="FF0000"/>
              </a:solidFill>
              <a:latin typeface="ไอติม"/>
            </a:endParaRPr>
          </a:p>
        </p:txBody>
      </p:sp>
      <p:pic>
        <p:nvPicPr>
          <p:cNvPr id="6" name="Picture 5">
            <a:extLst>
              <a:ext uri="{FF2B5EF4-FFF2-40B4-BE49-F238E27FC236}">
                <a16:creationId xmlns:a16="http://schemas.microsoft.com/office/drawing/2014/main" id="{0D2AAAF8-9F11-CE44-9635-75954DA0AD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940192"/>
            <a:ext cx="6177195" cy="3561771"/>
          </a:xfrm>
          <a:prstGeom prst="rect">
            <a:avLst/>
          </a:prstGeom>
        </p:spPr>
      </p:pic>
      <p:pic>
        <p:nvPicPr>
          <p:cNvPr id="4" name="Picture 3">
            <a:extLst>
              <a:ext uri="{FF2B5EF4-FFF2-40B4-BE49-F238E27FC236}">
                <a16:creationId xmlns:a16="http://schemas.microsoft.com/office/drawing/2014/main" id="{56CAA082-3E64-2245-B1D0-3D866B372C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6343" y="4953426"/>
            <a:ext cx="3702642" cy="5143501"/>
          </a:xfrm>
          <a:prstGeom prst="rect">
            <a:avLst/>
          </a:prstGeom>
        </p:spPr>
      </p:pic>
      <p:pic>
        <p:nvPicPr>
          <p:cNvPr id="9" name="Picture 8">
            <a:extLst>
              <a:ext uri="{FF2B5EF4-FFF2-40B4-BE49-F238E27FC236}">
                <a16:creationId xmlns:a16="http://schemas.microsoft.com/office/drawing/2014/main" id="{A5F33CE8-6D67-E640-A1AF-B82D93C284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5215" y="344887"/>
            <a:ext cx="4610100" cy="4610100"/>
          </a:xfrm>
          <a:prstGeom prst="rect">
            <a:avLst/>
          </a:prstGeom>
        </p:spPr>
      </p:pic>
      <p:grpSp>
        <p:nvGrpSpPr>
          <p:cNvPr id="13" name="Group 12">
            <a:extLst>
              <a:ext uri="{FF2B5EF4-FFF2-40B4-BE49-F238E27FC236}">
                <a16:creationId xmlns:a16="http://schemas.microsoft.com/office/drawing/2014/main" id="{D538DA31-2966-FC42-B71B-AF0E7148A2FD}"/>
              </a:ext>
            </a:extLst>
          </p:cNvPr>
          <p:cNvGrpSpPr/>
          <p:nvPr/>
        </p:nvGrpSpPr>
        <p:grpSpPr>
          <a:xfrm>
            <a:off x="988918" y="696960"/>
            <a:ext cx="4490806" cy="4615589"/>
            <a:chOff x="988918" y="696960"/>
            <a:chExt cx="4490806" cy="4615589"/>
          </a:xfrm>
        </p:grpSpPr>
        <p:pic>
          <p:nvPicPr>
            <p:cNvPr id="10" name="Picture 9">
              <a:extLst>
                <a:ext uri="{FF2B5EF4-FFF2-40B4-BE49-F238E27FC236}">
                  <a16:creationId xmlns:a16="http://schemas.microsoft.com/office/drawing/2014/main" id="{E8102344-9075-BA43-8F7E-85A41C480E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18" y="1730002"/>
              <a:ext cx="2245403" cy="2316686"/>
            </a:xfrm>
            <a:prstGeom prst="rect">
              <a:avLst/>
            </a:prstGeom>
          </p:spPr>
        </p:pic>
        <p:pic>
          <p:nvPicPr>
            <p:cNvPr id="14" name="Picture 13">
              <a:extLst>
                <a:ext uri="{FF2B5EF4-FFF2-40B4-BE49-F238E27FC236}">
                  <a16:creationId xmlns:a16="http://schemas.microsoft.com/office/drawing/2014/main" id="{EAA86E5F-B6E8-A044-A0BE-54A41BA18E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7235" y="3175728"/>
              <a:ext cx="2153429" cy="2136821"/>
            </a:xfrm>
            <a:prstGeom prst="rect">
              <a:avLst/>
            </a:prstGeom>
          </p:spPr>
        </p:pic>
        <p:pic>
          <p:nvPicPr>
            <p:cNvPr id="16" name="Picture 15">
              <a:extLst>
                <a:ext uri="{FF2B5EF4-FFF2-40B4-BE49-F238E27FC236}">
                  <a16:creationId xmlns:a16="http://schemas.microsoft.com/office/drawing/2014/main" id="{9642A0CC-0C97-F84D-86B4-C94476DA4C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4321" y="696960"/>
              <a:ext cx="2245403" cy="2221891"/>
            </a:xfrm>
            <a:prstGeom prst="rect">
              <a:avLst/>
            </a:prstGeom>
          </p:spPr>
        </p:pic>
      </p:grpSp>
    </p:spTree>
    <p:extLst>
      <p:ext uri="{BB962C8B-B14F-4D97-AF65-F5344CB8AC3E}">
        <p14:creationId xmlns:p14="http://schemas.microsoft.com/office/powerpoint/2010/main" val="1923079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6"/>
          <p:cNvSpPr txBox="1"/>
          <p:nvPr/>
        </p:nvSpPr>
        <p:spPr>
          <a:xfrm>
            <a:off x="1203362" y="1388200"/>
            <a:ext cx="15762771" cy="1692771"/>
          </a:xfrm>
          <a:prstGeom prst="rect">
            <a:avLst/>
          </a:prstGeom>
        </p:spPr>
        <p:txBody>
          <a:bodyPr wrap="square" lIns="0" tIns="0" rIns="0" bIns="0" rtlCol="0" anchor="t">
            <a:spAutoFit/>
          </a:bodyPr>
          <a:lstStyle/>
          <a:p>
            <a:pPr>
              <a:lnSpc>
                <a:spcPts val="6600"/>
              </a:lnSpc>
            </a:pPr>
            <a:r>
              <a:rPr lang="en-US" sz="6600" dirty="0" err="1">
                <a:solidFill>
                  <a:srgbClr val="FF0000"/>
                </a:solidFill>
                <a:effectLst/>
                <a:latin typeface="ไอติม"/>
                <a:ea typeface="Calibri" panose="020F0502020204030204" pitchFamily="34" charset="0"/>
                <a:cs typeface="Times New Roman" panose="02020603050405020304" pitchFamily="18" charset="0"/>
              </a:rPr>
              <a:t>Dựa</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vào</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các</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tranh</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vẽ</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ở</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bài</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tập</a:t>
            </a:r>
            <a:r>
              <a:rPr lang="en-US" sz="6600" dirty="0">
                <a:solidFill>
                  <a:srgbClr val="FF0000"/>
                </a:solidFill>
                <a:latin typeface="ไอติม"/>
                <a:ea typeface="Calibri" panose="020F0502020204030204" pitchFamily="34" charset="0"/>
                <a:cs typeface="Times New Roman" panose="02020603050405020304" pitchFamily="18" charset="0"/>
              </a:rPr>
              <a:t> 1, </a:t>
            </a:r>
            <a:r>
              <a:rPr lang="en-US" sz="6600" dirty="0" err="1">
                <a:solidFill>
                  <a:srgbClr val="FF0000"/>
                </a:solidFill>
                <a:latin typeface="ไอติม"/>
                <a:ea typeface="Calibri" panose="020F0502020204030204" pitchFamily="34" charset="0"/>
                <a:cs typeface="Times New Roman" panose="02020603050405020304" pitchFamily="18" charset="0"/>
              </a:rPr>
              <a:t>tìm</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từ</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ngữ</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chỉ</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sự</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vật</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theo</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mẫu</a:t>
            </a:r>
            <a:endParaRPr lang="en-US" sz="6600" u="none" dirty="0">
              <a:solidFill>
                <a:srgbClr val="FF0000"/>
              </a:solidFill>
              <a:latin typeface="ไอติม"/>
            </a:endParaRPr>
          </a:p>
        </p:txBody>
      </p:sp>
      <p:graphicFrame>
        <p:nvGraphicFramePr>
          <p:cNvPr id="2" name="Table 6">
            <a:extLst>
              <a:ext uri="{FF2B5EF4-FFF2-40B4-BE49-F238E27FC236}">
                <a16:creationId xmlns:a16="http://schemas.microsoft.com/office/drawing/2014/main" id="{4ABCA139-8239-E34B-9C56-ABCC233CA8D8}"/>
              </a:ext>
            </a:extLst>
          </p:cNvPr>
          <p:cNvGraphicFramePr>
            <a:graphicFrameLocks noGrp="1"/>
          </p:cNvGraphicFramePr>
          <p:nvPr>
            <p:extLst>
              <p:ext uri="{D42A27DB-BD31-4B8C-83A1-F6EECF244321}">
                <p14:modId xmlns:p14="http://schemas.microsoft.com/office/powerpoint/2010/main" val="2034050100"/>
              </p:ext>
            </p:extLst>
          </p:nvPr>
        </p:nvGraphicFramePr>
        <p:xfrm>
          <a:off x="1532721" y="3758690"/>
          <a:ext cx="15104052" cy="5148902"/>
        </p:xfrm>
        <a:graphic>
          <a:graphicData uri="http://schemas.openxmlformats.org/drawingml/2006/table">
            <a:tbl>
              <a:tblPr>
                <a:tableStyleId>{5C22544A-7EE6-4342-B048-85BDC9FD1C3A}</a:tableStyleId>
              </a:tblPr>
              <a:tblGrid>
                <a:gridCol w="4157718">
                  <a:extLst>
                    <a:ext uri="{9D8B030D-6E8A-4147-A177-3AD203B41FA5}">
                      <a16:colId xmlns:a16="http://schemas.microsoft.com/office/drawing/2014/main" val="2782647981"/>
                    </a:ext>
                  </a:extLst>
                </a:gridCol>
                <a:gridCol w="4114800">
                  <a:extLst>
                    <a:ext uri="{9D8B030D-6E8A-4147-A177-3AD203B41FA5}">
                      <a16:colId xmlns:a16="http://schemas.microsoft.com/office/drawing/2014/main" val="3641441514"/>
                    </a:ext>
                  </a:extLst>
                </a:gridCol>
                <a:gridCol w="6831534">
                  <a:extLst>
                    <a:ext uri="{9D8B030D-6E8A-4147-A177-3AD203B41FA5}">
                      <a16:colId xmlns:a16="http://schemas.microsoft.com/office/drawing/2014/main" val="1547231745"/>
                    </a:ext>
                  </a:extLst>
                </a:gridCol>
              </a:tblGrid>
              <a:tr h="2314262">
                <a:tc rowSpan="2">
                  <a:txBody>
                    <a:bodyPr/>
                    <a:lstStyle/>
                    <a:p>
                      <a:pPr algn="ctr"/>
                      <a:r>
                        <a:rPr lang="en-VN" sz="6000" dirty="0"/>
                        <a:t>Từ ngữ chỉ </a:t>
                      </a:r>
                    </a:p>
                    <a:p>
                      <a:pPr algn="ctr"/>
                      <a:r>
                        <a:rPr lang="en-VN" sz="6000" dirty="0"/>
                        <a:t>sự vật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Từ ngữ </a:t>
                      </a:r>
                    </a:p>
                    <a:p>
                      <a:pPr algn="ctr"/>
                      <a:r>
                        <a:rPr lang="en-VN" sz="6000" dirty="0"/>
                        <a:t>chỉ người</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bà, Nết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2238150"/>
                  </a:ext>
                </a:extLst>
              </a:tr>
              <a:tr h="2314262">
                <a:tc vMerge="1">
                  <a:txBody>
                    <a:bodyPr/>
                    <a:lstStyle/>
                    <a:p>
                      <a:endParaRPr lang="en-VN" dirty="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6000" dirty="0"/>
                        <a:t>Từ ngữ </a:t>
                      </a:r>
                    </a:p>
                    <a:p>
                      <a:pPr algn="ctr"/>
                      <a:r>
                        <a:rPr lang="en-VN" sz="6000" dirty="0"/>
                        <a:t>chỉ vật</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nhím nâu,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cây cau, cánh cửa, dòng suối</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3747294"/>
                  </a:ext>
                </a:extLst>
              </a:tr>
            </a:tbl>
          </a:graphicData>
        </a:graphic>
      </p:graphicFrame>
    </p:spTree>
    <p:extLst>
      <p:ext uri="{BB962C8B-B14F-4D97-AF65-F5344CB8AC3E}">
        <p14:creationId xmlns:p14="http://schemas.microsoft.com/office/powerpoint/2010/main" val="35206854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6"/>
          <p:cNvSpPr txBox="1"/>
          <p:nvPr/>
        </p:nvSpPr>
        <p:spPr>
          <a:xfrm>
            <a:off x="1203362" y="1388200"/>
            <a:ext cx="15762771" cy="1692771"/>
          </a:xfrm>
          <a:prstGeom prst="rect">
            <a:avLst/>
          </a:prstGeom>
        </p:spPr>
        <p:txBody>
          <a:bodyPr wrap="square" lIns="0" tIns="0" rIns="0" bIns="0" rtlCol="0" anchor="t">
            <a:spAutoFit/>
          </a:bodyPr>
          <a:lstStyle/>
          <a:p>
            <a:pPr>
              <a:lnSpc>
                <a:spcPts val="6600"/>
              </a:lnSpc>
            </a:pPr>
            <a:r>
              <a:rPr lang="en-US" sz="6600" dirty="0" err="1">
                <a:solidFill>
                  <a:srgbClr val="FF0000"/>
                </a:solidFill>
                <a:effectLst/>
                <a:latin typeface="ไอติม"/>
                <a:ea typeface="Calibri" panose="020F0502020204030204" pitchFamily="34" charset="0"/>
                <a:cs typeface="Times New Roman" panose="02020603050405020304" pitchFamily="18" charset="0"/>
              </a:rPr>
              <a:t>Dựa</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vào</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các</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tranh</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vẽ</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ở</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bài</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tập</a:t>
            </a:r>
            <a:r>
              <a:rPr lang="en-US" sz="6600" dirty="0">
                <a:solidFill>
                  <a:srgbClr val="FF0000"/>
                </a:solidFill>
                <a:latin typeface="ไอติม"/>
                <a:ea typeface="Calibri" panose="020F0502020204030204" pitchFamily="34" charset="0"/>
                <a:cs typeface="Times New Roman" panose="02020603050405020304" pitchFamily="18" charset="0"/>
              </a:rPr>
              <a:t> 1, </a:t>
            </a:r>
            <a:r>
              <a:rPr lang="en-US" sz="6600" dirty="0" err="1">
                <a:solidFill>
                  <a:srgbClr val="FF0000"/>
                </a:solidFill>
                <a:latin typeface="ไอติม"/>
                <a:ea typeface="Calibri" panose="020F0502020204030204" pitchFamily="34" charset="0"/>
                <a:cs typeface="Times New Roman" panose="02020603050405020304" pitchFamily="18" charset="0"/>
              </a:rPr>
              <a:t>tìm</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từ</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ngữ</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chỉ</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sự</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vật</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theo</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mẫu</a:t>
            </a:r>
            <a:endParaRPr lang="en-US" sz="6600" u="none" dirty="0">
              <a:solidFill>
                <a:srgbClr val="FF0000"/>
              </a:solidFill>
              <a:latin typeface="ไอติม"/>
            </a:endParaRPr>
          </a:p>
        </p:txBody>
      </p:sp>
      <p:graphicFrame>
        <p:nvGraphicFramePr>
          <p:cNvPr id="2" name="Table 6">
            <a:extLst>
              <a:ext uri="{FF2B5EF4-FFF2-40B4-BE49-F238E27FC236}">
                <a16:creationId xmlns:a16="http://schemas.microsoft.com/office/drawing/2014/main" id="{4ABCA139-8239-E34B-9C56-ABCC233CA8D8}"/>
              </a:ext>
            </a:extLst>
          </p:cNvPr>
          <p:cNvGraphicFramePr>
            <a:graphicFrameLocks noGrp="1"/>
          </p:cNvGraphicFramePr>
          <p:nvPr>
            <p:extLst>
              <p:ext uri="{D42A27DB-BD31-4B8C-83A1-F6EECF244321}">
                <p14:modId xmlns:p14="http://schemas.microsoft.com/office/powerpoint/2010/main" val="969564454"/>
              </p:ext>
            </p:extLst>
          </p:nvPr>
        </p:nvGraphicFramePr>
        <p:xfrm>
          <a:off x="1040667" y="3446866"/>
          <a:ext cx="12177154" cy="5889815"/>
        </p:xfrm>
        <a:graphic>
          <a:graphicData uri="http://schemas.openxmlformats.org/drawingml/2006/table">
            <a:tbl>
              <a:tblPr>
                <a:tableStyleId>{5C22544A-7EE6-4342-B048-85BDC9FD1C3A}</a:tableStyleId>
              </a:tblPr>
              <a:tblGrid>
                <a:gridCol w="3352025">
                  <a:extLst>
                    <a:ext uri="{9D8B030D-6E8A-4147-A177-3AD203B41FA5}">
                      <a16:colId xmlns:a16="http://schemas.microsoft.com/office/drawing/2014/main" val="2782647981"/>
                    </a:ext>
                  </a:extLst>
                </a:gridCol>
                <a:gridCol w="3317425">
                  <a:extLst>
                    <a:ext uri="{9D8B030D-6E8A-4147-A177-3AD203B41FA5}">
                      <a16:colId xmlns:a16="http://schemas.microsoft.com/office/drawing/2014/main" val="3641441514"/>
                    </a:ext>
                  </a:extLst>
                </a:gridCol>
                <a:gridCol w="5507704">
                  <a:extLst>
                    <a:ext uri="{9D8B030D-6E8A-4147-A177-3AD203B41FA5}">
                      <a16:colId xmlns:a16="http://schemas.microsoft.com/office/drawing/2014/main" val="1547231745"/>
                    </a:ext>
                  </a:extLst>
                </a:gridCol>
              </a:tblGrid>
              <a:tr h="2226638">
                <a:tc rowSpan="2">
                  <a:txBody>
                    <a:bodyPr/>
                    <a:lstStyle/>
                    <a:p>
                      <a:pPr algn="ctr"/>
                      <a:r>
                        <a:rPr lang="en-VN" sz="6000" dirty="0"/>
                        <a:t>Từ ngữ chỉ </a:t>
                      </a:r>
                    </a:p>
                    <a:p>
                      <a:pPr algn="ctr"/>
                      <a:r>
                        <a:rPr lang="en-VN" sz="6000" dirty="0"/>
                        <a:t>sự vật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Từ ngữ </a:t>
                      </a:r>
                    </a:p>
                    <a:p>
                      <a:pPr algn="ctr"/>
                      <a:r>
                        <a:rPr lang="en-VN" sz="6000" dirty="0"/>
                        <a:t>chỉ người</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bà, Nết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2238150"/>
                  </a:ext>
                </a:extLst>
              </a:tr>
              <a:tr h="3663177">
                <a:tc vMerge="1">
                  <a:txBody>
                    <a:bodyPr/>
                    <a:lstStyle/>
                    <a:p>
                      <a:endParaRPr lang="en-VN" dirty="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6000" dirty="0"/>
                        <a:t>Từ ngữ </a:t>
                      </a:r>
                    </a:p>
                    <a:p>
                      <a:pPr algn="ctr"/>
                      <a:r>
                        <a:rPr lang="en-VN" sz="6000" dirty="0"/>
                        <a:t>chỉ vật</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nhím nâu,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cây cau, cánh cửa, dòng suối</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3747294"/>
                  </a:ext>
                </a:extLst>
              </a:tr>
            </a:tbl>
          </a:graphicData>
        </a:graphic>
      </p:graphicFrame>
      <p:grpSp>
        <p:nvGrpSpPr>
          <p:cNvPr id="5" name="Group 4">
            <a:extLst>
              <a:ext uri="{FF2B5EF4-FFF2-40B4-BE49-F238E27FC236}">
                <a16:creationId xmlns:a16="http://schemas.microsoft.com/office/drawing/2014/main" id="{F0FE291D-95F0-CE40-9455-EA24F6BDC36F}"/>
              </a:ext>
            </a:extLst>
          </p:cNvPr>
          <p:cNvGrpSpPr/>
          <p:nvPr/>
        </p:nvGrpSpPr>
        <p:grpSpPr>
          <a:xfrm>
            <a:off x="13566492" y="3044978"/>
            <a:ext cx="4601958" cy="6693591"/>
            <a:chOff x="14958634" y="4654030"/>
            <a:chExt cx="4601958" cy="5108342"/>
          </a:xfrm>
        </p:grpSpPr>
        <p:grpSp>
          <p:nvGrpSpPr>
            <p:cNvPr id="6" name="Group 5">
              <a:extLst>
                <a:ext uri="{FF2B5EF4-FFF2-40B4-BE49-F238E27FC236}">
                  <a16:creationId xmlns:a16="http://schemas.microsoft.com/office/drawing/2014/main" id="{DBFCBC1B-C023-5747-ACB3-5BC8D5EF493D}"/>
                </a:ext>
              </a:extLst>
            </p:cNvPr>
            <p:cNvGrpSpPr/>
            <p:nvPr/>
          </p:nvGrpSpPr>
          <p:grpSpPr>
            <a:xfrm>
              <a:off x="14958634" y="5914022"/>
              <a:ext cx="4601958" cy="3848350"/>
              <a:chOff x="2001191" y="4586678"/>
              <a:chExt cx="7750560" cy="4705955"/>
            </a:xfrm>
          </p:grpSpPr>
          <p:pic>
            <p:nvPicPr>
              <p:cNvPr id="9" name="Picture 8">
                <a:extLst>
                  <a:ext uri="{FF2B5EF4-FFF2-40B4-BE49-F238E27FC236}">
                    <a16:creationId xmlns:a16="http://schemas.microsoft.com/office/drawing/2014/main" id="{FF182DE6-207F-4A4F-933B-581A91D31A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1191" y="4586678"/>
                <a:ext cx="4167817" cy="4657920"/>
              </a:xfrm>
              <a:prstGeom prst="rect">
                <a:avLst/>
              </a:prstGeom>
            </p:spPr>
          </p:pic>
          <p:pic>
            <p:nvPicPr>
              <p:cNvPr id="10" name="Picture 9">
                <a:extLst>
                  <a:ext uri="{FF2B5EF4-FFF2-40B4-BE49-F238E27FC236}">
                    <a16:creationId xmlns:a16="http://schemas.microsoft.com/office/drawing/2014/main" id="{2E8AA8A5-A62B-F349-8002-05F8E520F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182" y="4605823"/>
                <a:ext cx="4286569" cy="4686810"/>
              </a:xfrm>
              <a:prstGeom prst="rect">
                <a:avLst/>
              </a:prstGeom>
            </p:spPr>
          </p:pic>
        </p:grpSp>
        <p:sp>
          <p:nvSpPr>
            <p:cNvPr id="3" name="TextBox 2">
              <a:extLst>
                <a:ext uri="{FF2B5EF4-FFF2-40B4-BE49-F238E27FC236}">
                  <a16:creationId xmlns:a16="http://schemas.microsoft.com/office/drawing/2014/main" id="{A387AD90-038C-8C41-8142-C8459A51A794}"/>
                </a:ext>
              </a:extLst>
            </p:cNvPr>
            <p:cNvSpPr txBox="1"/>
            <p:nvPr/>
          </p:nvSpPr>
          <p:spPr>
            <a:xfrm>
              <a:off x="15046711" y="4654030"/>
              <a:ext cx="4021996" cy="1338847"/>
            </a:xfrm>
            <a:prstGeom prst="rect">
              <a:avLst/>
            </a:prstGeom>
            <a:noFill/>
          </p:spPr>
          <p:txBody>
            <a:bodyPr wrap="square" rtlCol="0">
              <a:spAutoFit/>
            </a:bodyPr>
            <a:lstStyle/>
            <a:p>
              <a:pPr algn="ctr"/>
              <a:r>
                <a:rPr lang="en-VN" sz="5400" dirty="0">
                  <a:solidFill>
                    <a:schemeClr val="tx2"/>
                  </a:solidFill>
                  <a:latin typeface="#9Slide03 IcielPanton Black" pitchFamily="2" charset="77"/>
                </a:rPr>
                <a:t>LÀM VIỆC NHÓM</a:t>
              </a:r>
            </a:p>
          </p:txBody>
        </p:sp>
      </p:grpSp>
    </p:spTree>
    <p:extLst>
      <p:ext uri="{BB962C8B-B14F-4D97-AF65-F5344CB8AC3E}">
        <p14:creationId xmlns:p14="http://schemas.microsoft.com/office/powerpoint/2010/main" val="39815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6"/>
          <p:cNvSpPr txBox="1"/>
          <p:nvPr/>
        </p:nvSpPr>
        <p:spPr>
          <a:xfrm>
            <a:off x="1203362" y="1388200"/>
            <a:ext cx="15762771" cy="1692771"/>
          </a:xfrm>
          <a:prstGeom prst="rect">
            <a:avLst/>
          </a:prstGeom>
        </p:spPr>
        <p:txBody>
          <a:bodyPr wrap="square" lIns="0" tIns="0" rIns="0" bIns="0" rtlCol="0" anchor="t">
            <a:spAutoFit/>
          </a:bodyPr>
          <a:lstStyle/>
          <a:p>
            <a:pPr>
              <a:lnSpc>
                <a:spcPts val="6600"/>
              </a:lnSpc>
            </a:pPr>
            <a:r>
              <a:rPr lang="en-US" sz="6600" dirty="0" err="1">
                <a:solidFill>
                  <a:srgbClr val="FF0000"/>
                </a:solidFill>
                <a:effectLst/>
                <a:latin typeface="ไอติม"/>
                <a:ea typeface="Calibri" panose="020F0502020204030204" pitchFamily="34" charset="0"/>
                <a:cs typeface="Times New Roman" panose="02020603050405020304" pitchFamily="18" charset="0"/>
              </a:rPr>
              <a:t>Dựa</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vào</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các</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tranh</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vẽ</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ở</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bài</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tập</a:t>
            </a:r>
            <a:r>
              <a:rPr lang="en-US" sz="6600" dirty="0">
                <a:solidFill>
                  <a:srgbClr val="FF0000"/>
                </a:solidFill>
                <a:latin typeface="ไอติม"/>
                <a:ea typeface="Calibri" panose="020F0502020204030204" pitchFamily="34" charset="0"/>
                <a:cs typeface="Times New Roman" panose="02020603050405020304" pitchFamily="18" charset="0"/>
              </a:rPr>
              <a:t> 1, </a:t>
            </a:r>
            <a:r>
              <a:rPr lang="en-US" sz="6600" dirty="0" err="1">
                <a:solidFill>
                  <a:srgbClr val="FF0000"/>
                </a:solidFill>
                <a:latin typeface="ไอติม"/>
                <a:ea typeface="Calibri" panose="020F0502020204030204" pitchFamily="34" charset="0"/>
                <a:cs typeface="Times New Roman" panose="02020603050405020304" pitchFamily="18" charset="0"/>
              </a:rPr>
              <a:t>tìm</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từ</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ngữ</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chỉ</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sự</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vật</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theo</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mẫu</a:t>
            </a:r>
            <a:endParaRPr lang="en-US" sz="6600" u="none" dirty="0">
              <a:solidFill>
                <a:srgbClr val="FF0000"/>
              </a:solidFill>
              <a:latin typeface="ไอติม"/>
            </a:endParaRPr>
          </a:p>
        </p:txBody>
      </p:sp>
      <p:graphicFrame>
        <p:nvGraphicFramePr>
          <p:cNvPr id="2" name="Table 6">
            <a:extLst>
              <a:ext uri="{FF2B5EF4-FFF2-40B4-BE49-F238E27FC236}">
                <a16:creationId xmlns:a16="http://schemas.microsoft.com/office/drawing/2014/main" id="{4ABCA139-8239-E34B-9C56-ABCC233CA8D8}"/>
              </a:ext>
            </a:extLst>
          </p:cNvPr>
          <p:cNvGraphicFramePr>
            <a:graphicFrameLocks noGrp="1"/>
          </p:cNvGraphicFramePr>
          <p:nvPr/>
        </p:nvGraphicFramePr>
        <p:xfrm>
          <a:off x="1040667" y="3446866"/>
          <a:ext cx="12177154" cy="5889815"/>
        </p:xfrm>
        <a:graphic>
          <a:graphicData uri="http://schemas.openxmlformats.org/drawingml/2006/table">
            <a:tbl>
              <a:tblPr>
                <a:tableStyleId>{5C22544A-7EE6-4342-B048-85BDC9FD1C3A}</a:tableStyleId>
              </a:tblPr>
              <a:tblGrid>
                <a:gridCol w="3352025">
                  <a:extLst>
                    <a:ext uri="{9D8B030D-6E8A-4147-A177-3AD203B41FA5}">
                      <a16:colId xmlns:a16="http://schemas.microsoft.com/office/drawing/2014/main" val="2782647981"/>
                    </a:ext>
                  </a:extLst>
                </a:gridCol>
                <a:gridCol w="3317425">
                  <a:extLst>
                    <a:ext uri="{9D8B030D-6E8A-4147-A177-3AD203B41FA5}">
                      <a16:colId xmlns:a16="http://schemas.microsoft.com/office/drawing/2014/main" val="3641441514"/>
                    </a:ext>
                  </a:extLst>
                </a:gridCol>
                <a:gridCol w="5507704">
                  <a:extLst>
                    <a:ext uri="{9D8B030D-6E8A-4147-A177-3AD203B41FA5}">
                      <a16:colId xmlns:a16="http://schemas.microsoft.com/office/drawing/2014/main" val="1547231745"/>
                    </a:ext>
                  </a:extLst>
                </a:gridCol>
              </a:tblGrid>
              <a:tr h="2226638">
                <a:tc rowSpan="2">
                  <a:txBody>
                    <a:bodyPr/>
                    <a:lstStyle/>
                    <a:p>
                      <a:pPr algn="ctr"/>
                      <a:r>
                        <a:rPr lang="en-VN" sz="6000" dirty="0"/>
                        <a:t>Từ ngữ chỉ </a:t>
                      </a:r>
                    </a:p>
                    <a:p>
                      <a:pPr algn="ctr"/>
                      <a:r>
                        <a:rPr lang="en-VN" sz="6000" dirty="0"/>
                        <a:t>sự vật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Từ ngữ </a:t>
                      </a:r>
                    </a:p>
                    <a:p>
                      <a:pPr algn="ctr"/>
                      <a:r>
                        <a:rPr lang="en-VN" sz="6000" dirty="0"/>
                        <a:t>chỉ người</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bà, Nết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2238150"/>
                  </a:ext>
                </a:extLst>
              </a:tr>
              <a:tr h="3663177">
                <a:tc vMerge="1">
                  <a:txBody>
                    <a:bodyPr/>
                    <a:lstStyle/>
                    <a:p>
                      <a:endParaRPr lang="en-VN" dirty="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6000" dirty="0"/>
                        <a:t>Từ ngữ </a:t>
                      </a:r>
                    </a:p>
                    <a:p>
                      <a:pPr algn="ctr"/>
                      <a:r>
                        <a:rPr lang="en-VN" sz="6000" dirty="0"/>
                        <a:t>chỉ vật</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nhím nâu,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cây cau, cánh cửa, dòng suối</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3747294"/>
                  </a:ext>
                </a:extLst>
              </a:tr>
            </a:tbl>
          </a:graphicData>
        </a:graphic>
      </p:graphicFrame>
      <p:grpSp>
        <p:nvGrpSpPr>
          <p:cNvPr id="5" name="Group 4">
            <a:extLst>
              <a:ext uri="{FF2B5EF4-FFF2-40B4-BE49-F238E27FC236}">
                <a16:creationId xmlns:a16="http://schemas.microsoft.com/office/drawing/2014/main" id="{F0FE291D-95F0-CE40-9455-EA24F6BDC36F}"/>
              </a:ext>
            </a:extLst>
          </p:cNvPr>
          <p:cNvGrpSpPr/>
          <p:nvPr/>
        </p:nvGrpSpPr>
        <p:grpSpPr>
          <a:xfrm>
            <a:off x="13566492" y="3044978"/>
            <a:ext cx="4601958" cy="6693591"/>
            <a:chOff x="14958634" y="4654030"/>
            <a:chExt cx="4601958" cy="5108342"/>
          </a:xfrm>
        </p:grpSpPr>
        <p:grpSp>
          <p:nvGrpSpPr>
            <p:cNvPr id="6" name="Group 5">
              <a:extLst>
                <a:ext uri="{FF2B5EF4-FFF2-40B4-BE49-F238E27FC236}">
                  <a16:creationId xmlns:a16="http://schemas.microsoft.com/office/drawing/2014/main" id="{DBFCBC1B-C023-5747-ACB3-5BC8D5EF493D}"/>
                </a:ext>
              </a:extLst>
            </p:cNvPr>
            <p:cNvGrpSpPr/>
            <p:nvPr/>
          </p:nvGrpSpPr>
          <p:grpSpPr>
            <a:xfrm>
              <a:off x="14958634" y="5914022"/>
              <a:ext cx="4601958" cy="3848350"/>
              <a:chOff x="2001191" y="4586678"/>
              <a:chExt cx="7750560" cy="4705955"/>
            </a:xfrm>
          </p:grpSpPr>
          <p:pic>
            <p:nvPicPr>
              <p:cNvPr id="9" name="Picture 8">
                <a:extLst>
                  <a:ext uri="{FF2B5EF4-FFF2-40B4-BE49-F238E27FC236}">
                    <a16:creationId xmlns:a16="http://schemas.microsoft.com/office/drawing/2014/main" id="{FF182DE6-207F-4A4F-933B-581A91D31A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1191" y="4586678"/>
                <a:ext cx="4167817" cy="4657920"/>
              </a:xfrm>
              <a:prstGeom prst="rect">
                <a:avLst/>
              </a:prstGeom>
            </p:spPr>
          </p:pic>
          <p:pic>
            <p:nvPicPr>
              <p:cNvPr id="10" name="Picture 9">
                <a:extLst>
                  <a:ext uri="{FF2B5EF4-FFF2-40B4-BE49-F238E27FC236}">
                    <a16:creationId xmlns:a16="http://schemas.microsoft.com/office/drawing/2014/main" id="{2E8AA8A5-A62B-F349-8002-05F8E520F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182" y="4605823"/>
                <a:ext cx="4286569" cy="4686810"/>
              </a:xfrm>
              <a:prstGeom prst="rect">
                <a:avLst/>
              </a:prstGeom>
            </p:spPr>
          </p:pic>
        </p:grpSp>
        <p:sp>
          <p:nvSpPr>
            <p:cNvPr id="3" name="TextBox 2">
              <a:extLst>
                <a:ext uri="{FF2B5EF4-FFF2-40B4-BE49-F238E27FC236}">
                  <a16:creationId xmlns:a16="http://schemas.microsoft.com/office/drawing/2014/main" id="{A387AD90-038C-8C41-8142-C8459A51A794}"/>
                </a:ext>
              </a:extLst>
            </p:cNvPr>
            <p:cNvSpPr txBox="1"/>
            <p:nvPr/>
          </p:nvSpPr>
          <p:spPr>
            <a:xfrm>
              <a:off x="15046710" y="4654030"/>
              <a:ext cx="4443371" cy="1338847"/>
            </a:xfrm>
            <a:prstGeom prst="rect">
              <a:avLst/>
            </a:prstGeom>
            <a:noFill/>
          </p:spPr>
          <p:txBody>
            <a:bodyPr wrap="square" rtlCol="0">
              <a:spAutoFit/>
            </a:bodyPr>
            <a:lstStyle/>
            <a:p>
              <a:pPr algn="ctr"/>
              <a:r>
                <a:rPr lang="en-VN" sz="5400" dirty="0">
                  <a:solidFill>
                    <a:schemeClr val="accent6">
                      <a:lumMod val="75000"/>
                    </a:schemeClr>
                  </a:solidFill>
                  <a:latin typeface="#9Slide03 IcielPanton Black" pitchFamily="2" charset="77"/>
                </a:rPr>
                <a:t>CHIA SẺ TRƯỚC LỚP</a:t>
              </a:r>
            </a:p>
          </p:txBody>
        </p:sp>
      </p:grpSp>
    </p:spTree>
    <p:extLst>
      <p:ext uri="{BB962C8B-B14F-4D97-AF65-F5344CB8AC3E}">
        <p14:creationId xmlns:p14="http://schemas.microsoft.com/office/powerpoint/2010/main" val="93677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aphicFrame>
        <p:nvGraphicFramePr>
          <p:cNvPr id="2" name="Table 6">
            <a:extLst>
              <a:ext uri="{FF2B5EF4-FFF2-40B4-BE49-F238E27FC236}">
                <a16:creationId xmlns:a16="http://schemas.microsoft.com/office/drawing/2014/main" id="{4ABCA139-8239-E34B-9C56-ABCC233CA8D8}"/>
              </a:ext>
            </a:extLst>
          </p:cNvPr>
          <p:cNvGraphicFramePr>
            <a:graphicFrameLocks noGrp="1"/>
          </p:cNvGraphicFramePr>
          <p:nvPr>
            <p:extLst>
              <p:ext uri="{D42A27DB-BD31-4B8C-83A1-F6EECF244321}">
                <p14:modId xmlns:p14="http://schemas.microsoft.com/office/powerpoint/2010/main" val="3206091599"/>
              </p:ext>
            </p:extLst>
          </p:nvPr>
        </p:nvGraphicFramePr>
        <p:xfrm>
          <a:off x="1591974" y="2476500"/>
          <a:ext cx="15104052" cy="6583680"/>
        </p:xfrm>
        <a:graphic>
          <a:graphicData uri="http://schemas.openxmlformats.org/drawingml/2006/table">
            <a:tbl>
              <a:tblPr>
                <a:tableStyleId>{5C22544A-7EE6-4342-B048-85BDC9FD1C3A}</a:tableStyleId>
              </a:tblPr>
              <a:tblGrid>
                <a:gridCol w="4157718">
                  <a:extLst>
                    <a:ext uri="{9D8B030D-6E8A-4147-A177-3AD203B41FA5}">
                      <a16:colId xmlns:a16="http://schemas.microsoft.com/office/drawing/2014/main" val="2782647981"/>
                    </a:ext>
                  </a:extLst>
                </a:gridCol>
                <a:gridCol w="4114800">
                  <a:extLst>
                    <a:ext uri="{9D8B030D-6E8A-4147-A177-3AD203B41FA5}">
                      <a16:colId xmlns:a16="http://schemas.microsoft.com/office/drawing/2014/main" val="3641441514"/>
                    </a:ext>
                  </a:extLst>
                </a:gridCol>
                <a:gridCol w="6831534">
                  <a:extLst>
                    <a:ext uri="{9D8B030D-6E8A-4147-A177-3AD203B41FA5}">
                      <a16:colId xmlns:a16="http://schemas.microsoft.com/office/drawing/2014/main" val="1547231745"/>
                    </a:ext>
                  </a:extLst>
                </a:gridCol>
              </a:tblGrid>
              <a:tr h="2314262">
                <a:tc rowSpan="2">
                  <a:txBody>
                    <a:bodyPr/>
                    <a:lstStyle/>
                    <a:p>
                      <a:pPr algn="ctr"/>
                      <a:r>
                        <a:rPr lang="en-VN" sz="6000" dirty="0"/>
                        <a:t>Từ ngữ chỉ </a:t>
                      </a:r>
                    </a:p>
                    <a:p>
                      <a:pPr algn="ctr"/>
                      <a:r>
                        <a:rPr lang="en-VN" sz="6000" dirty="0"/>
                        <a:t>sự vật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Từ ngữ </a:t>
                      </a:r>
                    </a:p>
                    <a:p>
                      <a:pPr algn="ctr"/>
                      <a:r>
                        <a:rPr lang="en-VN" sz="6000" dirty="0"/>
                        <a:t>chỉ người</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857250" indent="-857250" algn="l">
                        <a:buFontTx/>
                        <a:buChar char="-"/>
                      </a:pPr>
                      <a:r>
                        <a:rPr lang="en-VN" sz="6000" b="1" dirty="0">
                          <a:solidFill>
                            <a:schemeClr val="tx2"/>
                          </a:solidFill>
                        </a:rPr>
                        <a:t>Chị</a:t>
                      </a:r>
                    </a:p>
                    <a:p>
                      <a:pPr marL="857250" indent="-857250" algn="l">
                        <a:buFontTx/>
                        <a:buChar char="-"/>
                      </a:pPr>
                      <a:r>
                        <a:rPr lang="en-VN" sz="6000" b="1" dirty="0">
                          <a:solidFill>
                            <a:schemeClr val="tx2"/>
                          </a:solidFill>
                        </a:rPr>
                        <a:t>Ông</a:t>
                      </a:r>
                    </a:p>
                    <a:p>
                      <a:pPr marL="857250" indent="-857250" algn="l">
                        <a:buFontTx/>
                        <a:buChar char="-"/>
                      </a:pPr>
                      <a:r>
                        <a:rPr lang="en-VN" sz="6000" b="1" dirty="0">
                          <a:solidFill>
                            <a:schemeClr val="tx2"/>
                          </a:solidFill>
                        </a:rPr>
                        <a:t>Việt,…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2238150"/>
                  </a:ext>
                </a:extLst>
              </a:tr>
              <a:tr h="2314262">
                <a:tc vMerge="1">
                  <a:txBody>
                    <a:bodyPr/>
                    <a:lstStyle/>
                    <a:p>
                      <a:endParaRPr lang="en-VN" dirty="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6000" dirty="0"/>
                        <a:t>Từ ngữ </a:t>
                      </a:r>
                    </a:p>
                    <a:p>
                      <a:pPr algn="ctr"/>
                      <a:r>
                        <a:rPr lang="en-VN" sz="6000" dirty="0"/>
                        <a:t>chỉ vật</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857250" marR="0" lvl="0" indent="-857250" algn="l" defTabSz="914400" rtl="0" eaLnBrk="1" fontAlgn="auto" latinLnBrk="0" hangingPunct="1">
                        <a:lnSpc>
                          <a:spcPct val="100000"/>
                        </a:lnSpc>
                        <a:spcBef>
                          <a:spcPts val="0"/>
                        </a:spcBef>
                        <a:spcAft>
                          <a:spcPts val="0"/>
                        </a:spcAft>
                        <a:buClrTx/>
                        <a:buSzTx/>
                        <a:buFontTx/>
                        <a:buChar char="-"/>
                        <a:tabLst/>
                        <a:defRPr/>
                      </a:pPr>
                      <a:r>
                        <a:rPr lang="en-VN" sz="6000" b="1" dirty="0">
                          <a:solidFill>
                            <a:schemeClr val="tx2"/>
                          </a:solidFill>
                        </a:rPr>
                        <a:t>bê vàng</a:t>
                      </a:r>
                    </a:p>
                    <a:p>
                      <a:pPr marL="857250" marR="0" lvl="0" indent="-857250" algn="l" defTabSz="914400" rtl="0" eaLnBrk="1" fontAlgn="auto" latinLnBrk="0" hangingPunct="1">
                        <a:lnSpc>
                          <a:spcPct val="100000"/>
                        </a:lnSpc>
                        <a:spcBef>
                          <a:spcPts val="0"/>
                        </a:spcBef>
                        <a:spcAft>
                          <a:spcPts val="0"/>
                        </a:spcAft>
                        <a:buClrTx/>
                        <a:buSzTx/>
                        <a:buFontTx/>
                        <a:buChar char="-"/>
                        <a:tabLst/>
                        <a:defRPr/>
                      </a:pPr>
                      <a:r>
                        <a:rPr lang="en-US" sz="6000" b="1" dirty="0">
                          <a:solidFill>
                            <a:schemeClr val="tx2"/>
                          </a:solidFill>
                        </a:rPr>
                        <a:t>c</a:t>
                      </a:r>
                      <a:r>
                        <a:rPr lang="en-VN" sz="6000" b="1" dirty="0">
                          <a:solidFill>
                            <a:schemeClr val="tx2"/>
                          </a:solidFill>
                        </a:rPr>
                        <a:t>ây hoa</a:t>
                      </a:r>
                    </a:p>
                    <a:p>
                      <a:pPr marL="857250" marR="0" lvl="0" indent="-857250" algn="l" defTabSz="914400" rtl="0" eaLnBrk="1" fontAlgn="auto" latinLnBrk="0" hangingPunct="1">
                        <a:lnSpc>
                          <a:spcPct val="100000"/>
                        </a:lnSpc>
                        <a:spcBef>
                          <a:spcPts val="0"/>
                        </a:spcBef>
                        <a:spcAft>
                          <a:spcPts val="0"/>
                        </a:spcAft>
                        <a:buClrTx/>
                        <a:buSzTx/>
                        <a:buFontTx/>
                        <a:buChar char="-"/>
                        <a:tabLst/>
                        <a:defRPr/>
                      </a:pPr>
                      <a:r>
                        <a:rPr lang="en-US" sz="6000" b="1" dirty="0">
                          <a:solidFill>
                            <a:schemeClr val="tx2"/>
                          </a:solidFill>
                        </a:rPr>
                        <a:t>d</a:t>
                      </a:r>
                      <a:r>
                        <a:rPr lang="en-VN" sz="6000" b="1" dirty="0">
                          <a:solidFill>
                            <a:schemeClr val="tx2"/>
                          </a:solidFill>
                        </a:rPr>
                        <a:t>iều giấy</a:t>
                      </a:r>
                    </a:p>
                    <a:p>
                      <a:pPr marL="857250" marR="0" lvl="0" indent="-857250" algn="l" defTabSz="914400" rtl="0" eaLnBrk="1" fontAlgn="auto" latinLnBrk="0" hangingPunct="1">
                        <a:lnSpc>
                          <a:spcPct val="100000"/>
                        </a:lnSpc>
                        <a:spcBef>
                          <a:spcPts val="0"/>
                        </a:spcBef>
                        <a:spcAft>
                          <a:spcPts val="0"/>
                        </a:spcAft>
                        <a:buClrTx/>
                        <a:buSzTx/>
                        <a:buFontTx/>
                        <a:buChar char="-"/>
                        <a:tabLst/>
                        <a:defRPr/>
                      </a:pPr>
                      <a:r>
                        <a:rPr lang="en-US" sz="6000" b="1" dirty="0">
                          <a:solidFill>
                            <a:schemeClr val="tx2"/>
                          </a:solidFill>
                        </a:rPr>
                        <a:t>r</a:t>
                      </a:r>
                      <a:r>
                        <a:rPr lang="en-VN" sz="6000" b="1" dirty="0">
                          <a:solidFill>
                            <a:schemeClr val="tx2"/>
                          </a:solidFill>
                        </a:rPr>
                        <a:t>ừng,…</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3747294"/>
                  </a:ext>
                </a:extLst>
              </a:tr>
            </a:tbl>
          </a:graphicData>
        </a:graphic>
      </p:graphicFrame>
      <p:sp>
        <p:nvSpPr>
          <p:cNvPr id="3" name="TextBox 2">
            <a:extLst>
              <a:ext uri="{FF2B5EF4-FFF2-40B4-BE49-F238E27FC236}">
                <a16:creationId xmlns:a16="http://schemas.microsoft.com/office/drawing/2014/main" id="{4F8A8AE8-2B1F-8147-9E29-99125B76F305}"/>
              </a:ext>
            </a:extLst>
          </p:cNvPr>
          <p:cNvSpPr txBox="1"/>
          <p:nvPr/>
        </p:nvSpPr>
        <p:spPr>
          <a:xfrm>
            <a:off x="4572000" y="868743"/>
            <a:ext cx="9144000" cy="1323439"/>
          </a:xfrm>
          <a:prstGeom prst="rect">
            <a:avLst/>
          </a:prstGeom>
          <a:noFill/>
        </p:spPr>
        <p:txBody>
          <a:bodyPr wrap="square" rtlCol="0">
            <a:spAutoFit/>
          </a:bodyPr>
          <a:lstStyle/>
          <a:p>
            <a:pPr algn="ctr"/>
            <a:r>
              <a:rPr lang="en-US" sz="8000" dirty="0" err="1">
                <a:solidFill>
                  <a:srgbClr val="FF0000"/>
                </a:solidFill>
                <a:latin typeface="ไอติม"/>
                <a:ea typeface="Calibri" panose="020F0502020204030204" pitchFamily="34" charset="0"/>
                <a:cs typeface="Times New Roman" panose="02020603050405020304" pitchFamily="18" charset="0"/>
              </a:rPr>
              <a:t>Từ</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ngữ</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chỉ</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sự</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vật</a:t>
            </a:r>
            <a:endParaRPr lang="en-VN" sz="8000" dirty="0"/>
          </a:p>
        </p:txBody>
      </p:sp>
      <p:pic>
        <p:nvPicPr>
          <p:cNvPr id="6" name="Picture 5">
            <a:extLst>
              <a:ext uri="{FF2B5EF4-FFF2-40B4-BE49-F238E27FC236}">
                <a16:creationId xmlns:a16="http://schemas.microsoft.com/office/drawing/2014/main" id="{BD1D6EE9-535E-9947-BE83-360BB4D31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76" y="68438"/>
            <a:ext cx="3568700" cy="3531331"/>
          </a:xfrm>
          <a:prstGeom prst="rect">
            <a:avLst/>
          </a:prstGeom>
        </p:spPr>
      </p:pic>
      <p:pic>
        <p:nvPicPr>
          <p:cNvPr id="7" name="Picture 6">
            <a:extLst>
              <a:ext uri="{FF2B5EF4-FFF2-40B4-BE49-F238E27FC236}">
                <a16:creationId xmlns:a16="http://schemas.microsoft.com/office/drawing/2014/main" id="{B6848F6B-69AC-A74E-BD3C-D6694A87C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2800" y="5480477"/>
            <a:ext cx="3142089" cy="4506417"/>
          </a:xfrm>
          <a:prstGeom prst="rect">
            <a:avLst/>
          </a:prstGeom>
        </p:spPr>
      </p:pic>
    </p:spTree>
    <p:extLst>
      <p:ext uri="{BB962C8B-B14F-4D97-AF65-F5344CB8AC3E}">
        <p14:creationId xmlns:p14="http://schemas.microsoft.com/office/powerpoint/2010/main" val="85074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835E4-6FE6-8448-898A-06A59461F19A}"/>
              </a:ext>
            </a:extLst>
          </p:cNvPr>
          <p:cNvSpPr/>
          <p:nvPr/>
        </p:nvSpPr>
        <p:spPr>
          <a:xfrm>
            <a:off x="1778547" y="1547023"/>
            <a:ext cx="14730906" cy="718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1133375" y="1781129"/>
            <a:ext cx="796110" cy="83961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2504566" y="3125827"/>
            <a:ext cx="557181" cy="587628"/>
          </a:xfrm>
          <a:prstGeom prst="rect">
            <a:avLst/>
          </a:prstGeom>
        </p:spPr>
      </p:pic>
      <p:sp>
        <p:nvSpPr>
          <p:cNvPr id="15" name="TextBox 11">
            <a:extLst>
              <a:ext uri="{FF2B5EF4-FFF2-40B4-BE49-F238E27FC236}">
                <a16:creationId xmlns:a16="http://schemas.microsoft.com/office/drawing/2014/main" id="{8343AE89-C6D3-B448-BB09-DA9C425BCBD5}"/>
              </a:ext>
            </a:extLst>
          </p:cNvPr>
          <p:cNvSpPr txBox="1"/>
          <p:nvPr/>
        </p:nvSpPr>
        <p:spPr>
          <a:xfrm>
            <a:off x="2689357" y="3041170"/>
            <a:ext cx="12909285" cy="4185761"/>
          </a:xfrm>
          <a:prstGeom prst="rect">
            <a:avLst/>
          </a:prstGeom>
        </p:spPr>
        <p:txBody>
          <a:bodyPr wrap="square" lIns="0" tIns="0" rIns="0" bIns="0" rtlCol="0" anchor="t">
            <a:spAutoFit/>
          </a:bodyPr>
          <a:lstStyle/>
          <a:p>
            <a:pPr marL="0" lvl="0" indent="0" algn="ctr">
              <a:spcBef>
                <a:spcPct val="0"/>
              </a:spcBef>
            </a:pPr>
            <a:r>
              <a:rPr lang="en-US" sz="9600" u="sng" dirty="0" err="1">
                <a:latin typeface="ไอติม"/>
              </a:rPr>
              <a:t>Hoạt</a:t>
            </a:r>
            <a:r>
              <a:rPr lang="en-US" sz="9600" u="sng" dirty="0">
                <a:latin typeface="ไอติม"/>
              </a:rPr>
              <a:t> </a:t>
            </a:r>
            <a:r>
              <a:rPr lang="en-US" sz="9600" u="sng" dirty="0" err="1">
                <a:latin typeface="ไอติม"/>
              </a:rPr>
              <a:t>động</a:t>
            </a:r>
            <a:r>
              <a:rPr lang="en-US" sz="9600" u="sng" dirty="0">
                <a:latin typeface="ไอติม"/>
              </a:rPr>
              <a:t> 3</a:t>
            </a:r>
            <a:r>
              <a:rPr lang="en-US" sz="9600" u="none" dirty="0">
                <a:latin typeface="ไอติม"/>
              </a:rPr>
              <a:t>: </a:t>
            </a:r>
          </a:p>
          <a:p>
            <a:pPr marL="0" lvl="0" indent="0" algn="ctr">
              <a:spcBef>
                <a:spcPct val="0"/>
              </a:spcBef>
            </a:pPr>
            <a:r>
              <a:rPr lang="en-US" sz="8800" dirty="0" err="1">
                <a:solidFill>
                  <a:srgbClr val="FF0000"/>
                </a:solidFill>
                <a:latin typeface="ไอติม"/>
              </a:rPr>
              <a:t>Đọc</a:t>
            </a:r>
            <a:r>
              <a:rPr lang="en-US" sz="8800" dirty="0">
                <a:solidFill>
                  <a:srgbClr val="FF0000"/>
                </a:solidFill>
                <a:latin typeface="ไอติม"/>
              </a:rPr>
              <a:t> </a:t>
            </a:r>
            <a:r>
              <a:rPr lang="en-US" sz="8800" dirty="0" err="1">
                <a:solidFill>
                  <a:srgbClr val="FF0000"/>
                </a:solidFill>
                <a:latin typeface="ไอติม"/>
              </a:rPr>
              <a:t>và</a:t>
            </a:r>
            <a:r>
              <a:rPr lang="en-US" sz="8800" dirty="0">
                <a:solidFill>
                  <a:srgbClr val="FF0000"/>
                </a:solidFill>
                <a:latin typeface="ไอติม"/>
              </a:rPr>
              <a:t> chia </a:t>
            </a:r>
            <a:r>
              <a:rPr lang="en-US" sz="8800" dirty="0" err="1">
                <a:solidFill>
                  <a:srgbClr val="FF0000"/>
                </a:solidFill>
                <a:latin typeface="ไอติม"/>
              </a:rPr>
              <a:t>sẻ</a:t>
            </a:r>
            <a:r>
              <a:rPr lang="en-US" sz="8800" dirty="0">
                <a:solidFill>
                  <a:srgbClr val="FF0000"/>
                </a:solidFill>
                <a:latin typeface="ไอติม"/>
              </a:rPr>
              <a:t> </a:t>
            </a:r>
            <a:r>
              <a:rPr lang="en-US" sz="8800" dirty="0" err="1">
                <a:solidFill>
                  <a:srgbClr val="FF0000"/>
                </a:solidFill>
                <a:latin typeface="ไอติม"/>
              </a:rPr>
              <a:t>khổ</a:t>
            </a:r>
            <a:r>
              <a:rPr lang="en-US" sz="8800" dirty="0">
                <a:solidFill>
                  <a:srgbClr val="FF0000"/>
                </a:solidFill>
                <a:latin typeface="ไอติม"/>
              </a:rPr>
              <a:t> </a:t>
            </a:r>
            <a:r>
              <a:rPr lang="en-US" sz="8800" dirty="0" err="1">
                <a:solidFill>
                  <a:srgbClr val="FF0000"/>
                </a:solidFill>
                <a:latin typeface="ไอติม"/>
              </a:rPr>
              <a:t>thơ</a:t>
            </a:r>
            <a:r>
              <a:rPr lang="en-US" sz="8800" dirty="0">
                <a:solidFill>
                  <a:srgbClr val="FF0000"/>
                </a:solidFill>
                <a:latin typeface="ไอติม"/>
              </a:rPr>
              <a:t> </a:t>
            </a:r>
          </a:p>
          <a:p>
            <a:pPr marL="0" lvl="0" indent="0" algn="ctr">
              <a:spcBef>
                <a:spcPct val="0"/>
              </a:spcBef>
            </a:pPr>
            <a:r>
              <a:rPr lang="en-US" sz="8800" dirty="0" err="1">
                <a:solidFill>
                  <a:srgbClr val="FF0000"/>
                </a:solidFill>
                <a:latin typeface="ไอติม"/>
              </a:rPr>
              <a:t>em</a:t>
            </a:r>
            <a:r>
              <a:rPr lang="en-US" sz="8800" dirty="0">
                <a:solidFill>
                  <a:srgbClr val="FF0000"/>
                </a:solidFill>
                <a:latin typeface="ไอติม"/>
              </a:rPr>
              <a:t> </a:t>
            </a:r>
            <a:r>
              <a:rPr lang="en-US" sz="8800" dirty="0" err="1">
                <a:solidFill>
                  <a:srgbClr val="FF0000"/>
                </a:solidFill>
                <a:latin typeface="ไอติม"/>
              </a:rPr>
              <a:t>yêu</a:t>
            </a:r>
            <a:r>
              <a:rPr lang="en-US" sz="8800" dirty="0">
                <a:solidFill>
                  <a:srgbClr val="FF0000"/>
                </a:solidFill>
                <a:latin typeface="ไอติม"/>
              </a:rPr>
              <a:t> </a:t>
            </a:r>
            <a:r>
              <a:rPr lang="en-US" sz="8800" dirty="0" err="1">
                <a:solidFill>
                  <a:srgbClr val="FF0000"/>
                </a:solidFill>
                <a:latin typeface="ไอติม"/>
              </a:rPr>
              <a:t>thích</a:t>
            </a:r>
            <a:r>
              <a:rPr lang="en-US" sz="8800" dirty="0">
                <a:solidFill>
                  <a:srgbClr val="FF0000"/>
                </a:solidFill>
                <a:latin typeface="ไอติม"/>
              </a:rPr>
              <a:t> </a:t>
            </a:r>
            <a:r>
              <a:rPr lang="en-US" sz="8800" dirty="0" err="1">
                <a:solidFill>
                  <a:srgbClr val="FF0000"/>
                </a:solidFill>
                <a:latin typeface="ไอติม"/>
              </a:rPr>
              <a:t>nhất</a:t>
            </a:r>
            <a:endParaRPr lang="en-US" sz="8800" u="none" dirty="0">
              <a:solidFill>
                <a:srgbClr val="FF0000"/>
              </a:solidFill>
              <a:latin typeface="ไอติม"/>
            </a:endParaRPr>
          </a:p>
        </p:txBody>
      </p:sp>
      <p:pic>
        <p:nvPicPr>
          <p:cNvPr id="4" name="Picture 3">
            <a:extLst>
              <a:ext uri="{FF2B5EF4-FFF2-40B4-BE49-F238E27FC236}">
                <a16:creationId xmlns:a16="http://schemas.microsoft.com/office/drawing/2014/main" id="{0A42208F-97BB-F24A-BA4A-09B2009AFF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940192"/>
            <a:ext cx="6177195" cy="3561771"/>
          </a:xfrm>
          <a:prstGeom prst="rect">
            <a:avLst/>
          </a:prstGeom>
        </p:spPr>
      </p:pic>
      <p:pic>
        <p:nvPicPr>
          <p:cNvPr id="9" name="Picture 8">
            <a:extLst>
              <a:ext uri="{FF2B5EF4-FFF2-40B4-BE49-F238E27FC236}">
                <a16:creationId xmlns:a16="http://schemas.microsoft.com/office/drawing/2014/main" id="{79BDBD5E-84FC-2640-AE83-3E5EEF0653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6343" y="4953426"/>
            <a:ext cx="3702642" cy="5143501"/>
          </a:xfrm>
          <a:prstGeom prst="rect">
            <a:avLst/>
          </a:prstGeom>
        </p:spPr>
      </p:pic>
      <p:pic>
        <p:nvPicPr>
          <p:cNvPr id="11" name="Picture 10">
            <a:extLst>
              <a:ext uri="{FF2B5EF4-FFF2-40B4-BE49-F238E27FC236}">
                <a16:creationId xmlns:a16="http://schemas.microsoft.com/office/drawing/2014/main" id="{EE6D897D-29BF-2346-8940-5145E9AC3C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5215" y="344887"/>
            <a:ext cx="4610100" cy="4610100"/>
          </a:xfrm>
          <a:prstGeom prst="rect">
            <a:avLst/>
          </a:prstGeom>
        </p:spPr>
      </p:pic>
      <p:grpSp>
        <p:nvGrpSpPr>
          <p:cNvPr id="13" name="Group 12">
            <a:extLst>
              <a:ext uri="{FF2B5EF4-FFF2-40B4-BE49-F238E27FC236}">
                <a16:creationId xmlns:a16="http://schemas.microsoft.com/office/drawing/2014/main" id="{887E4AF2-587E-334B-94DD-76000C1F7465}"/>
              </a:ext>
            </a:extLst>
          </p:cNvPr>
          <p:cNvGrpSpPr/>
          <p:nvPr/>
        </p:nvGrpSpPr>
        <p:grpSpPr>
          <a:xfrm>
            <a:off x="215958" y="566118"/>
            <a:ext cx="4490806" cy="4615589"/>
            <a:chOff x="988918" y="696960"/>
            <a:chExt cx="4490806" cy="4615589"/>
          </a:xfrm>
        </p:grpSpPr>
        <p:pic>
          <p:nvPicPr>
            <p:cNvPr id="14" name="Picture 13">
              <a:extLst>
                <a:ext uri="{FF2B5EF4-FFF2-40B4-BE49-F238E27FC236}">
                  <a16:creationId xmlns:a16="http://schemas.microsoft.com/office/drawing/2014/main" id="{8BD315E3-B5F8-D74E-854B-8E10EC608C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18" y="1730002"/>
              <a:ext cx="2245403" cy="2316686"/>
            </a:xfrm>
            <a:prstGeom prst="rect">
              <a:avLst/>
            </a:prstGeom>
          </p:spPr>
        </p:pic>
        <p:pic>
          <p:nvPicPr>
            <p:cNvPr id="16" name="Picture 15">
              <a:extLst>
                <a:ext uri="{FF2B5EF4-FFF2-40B4-BE49-F238E27FC236}">
                  <a16:creationId xmlns:a16="http://schemas.microsoft.com/office/drawing/2014/main" id="{8B1F9F69-604B-8D40-ABF3-2649ED84DB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7235" y="3175728"/>
              <a:ext cx="2153429" cy="2136821"/>
            </a:xfrm>
            <a:prstGeom prst="rect">
              <a:avLst/>
            </a:prstGeom>
          </p:spPr>
        </p:pic>
        <p:pic>
          <p:nvPicPr>
            <p:cNvPr id="17" name="Picture 16">
              <a:extLst>
                <a:ext uri="{FF2B5EF4-FFF2-40B4-BE49-F238E27FC236}">
                  <a16:creationId xmlns:a16="http://schemas.microsoft.com/office/drawing/2014/main" id="{D05B449F-48DB-1B44-A02C-B75289CC99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4321" y="696960"/>
              <a:ext cx="2245403" cy="2221891"/>
            </a:xfrm>
            <a:prstGeom prst="rect">
              <a:avLst/>
            </a:prstGeom>
          </p:spPr>
        </p:pic>
      </p:grpSp>
    </p:spTree>
    <p:extLst>
      <p:ext uri="{BB962C8B-B14F-4D97-AF65-F5344CB8AC3E}">
        <p14:creationId xmlns:p14="http://schemas.microsoft.com/office/powerpoint/2010/main" val="4040996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6"/>
          <p:cNvSpPr txBox="1"/>
          <p:nvPr/>
        </p:nvSpPr>
        <p:spPr>
          <a:xfrm>
            <a:off x="1597208" y="1112033"/>
            <a:ext cx="15836101" cy="1692771"/>
          </a:xfrm>
          <a:prstGeom prst="rect">
            <a:avLst/>
          </a:prstGeom>
        </p:spPr>
        <p:txBody>
          <a:bodyPr wrap="square" lIns="0" tIns="0" rIns="0" bIns="0" rtlCol="0" anchor="t">
            <a:spAutoFit/>
          </a:bodyPr>
          <a:lstStyle/>
          <a:p>
            <a:pPr>
              <a:lnSpc>
                <a:spcPts val="6600"/>
              </a:lnSpc>
            </a:pPr>
            <a:r>
              <a:rPr lang="en-US" sz="6000" dirty="0" err="1">
                <a:solidFill>
                  <a:srgbClr val="FF0000"/>
                </a:solidFill>
                <a:latin typeface="ไอติม"/>
                <a:ea typeface="Calibri" panose="020F0502020204030204" pitchFamily="34" charset="0"/>
                <a:cs typeface="Times New Roman" panose="02020603050405020304" pitchFamily="18" charset="0"/>
              </a:rPr>
              <a:t>Đọc</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lại</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một</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bài</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đọc</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em</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thích</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nêu</a:t>
            </a:r>
            <a:r>
              <a:rPr lang="en-US" sz="6000" dirty="0">
                <a:solidFill>
                  <a:srgbClr val="FF0000"/>
                </a:solidFill>
                <a:latin typeface="ไอติม"/>
                <a:ea typeface="Calibri" panose="020F0502020204030204" pitchFamily="34" charset="0"/>
                <a:cs typeface="Times New Roman" panose="02020603050405020304" pitchFamily="18" charset="0"/>
              </a:rPr>
              <a:t> chi </a:t>
            </a:r>
            <a:r>
              <a:rPr lang="en-US" sz="6000" dirty="0" err="1">
                <a:solidFill>
                  <a:srgbClr val="FF0000"/>
                </a:solidFill>
                <a:latin typeface="ไอติม"/>
                <a:ea typeface="Calibri" panose="020F0502020204030204" pitchFamily="34" charset="0"/>
                <a:cs typeface="Times New Roman" panose="02020603050405020304" pitchFamily="18" charset="0"/>
              </a:rPr>
              <a:t>tiết</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nhân</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vật</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hoặc</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hình</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ảnh</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trong</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bài</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khiến</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em</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nhớ</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nhất</a:t>
            </a:r>
            <a:endParaRPr lang="en-VN"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F0FE291D-95F0-CE40-9455-EA24F6BDC36F}"/>
              </a:ext>
            </a:extLst>
          </p:cNvPr>
          <p:cNvGrpSpPr/>
          <p:nvPr/>
        </p:nvGrpSpPr>
        <p:grpSpPr>
          <a:xfrm>
            <a:off x="13566492" y="3044978"/>
            <a:ext cx="4601958" cy="6693591"/>
            <a:chOff x="14958634" y="4654030"/>
            <a:chExt cx="4601958" cy="5108342"/>
          </a:xfrm>
        </p:grpSpPr>
        <p:grpSp>
          <p:nvGrpSpPr>
            <p:cNvPr id="6" name="Group 5">
              <a:extLst>
                <a:ext uri="{FF2B5EF4-FFF2-40B4-BE49-F238E27FC236}">
                  <a16:creationId xmlns:a16="http://schemas.microsoft.com/office/drawing/2014/main" id="{DBFCBC1B-C023-5747-ACB3-5BC8D5EF493D}"/>
                </a:ext>
              </a:extLst>
            </p:cNvPr>
            <p:cNvGrpSpPr/>
            <p:nvPr/>
          </p:nvGrpSpPr>
          <p:grpSpPr>
            <a:xfrm>
              <a:off x="14958634" y="5914022"/>
              <a:ext cx="4601958" cy="3848350"/>
              <a:chOff x="2001191" y="4586678"/>
              <a:chExt cx="7750560" cy="4705955"/>
            </a:xfrm>
          </p:grpSpPr>
          <p:pic>
            <p:nvPicPr>
              <p:cNvPr id="9" name="Picture 8">
                <a:extLst>
                  <a:ext uri="{FF2B5EF4-FFF2-40B4-BE49-F238E27FC236}">
                    <a16:creationId xmlns:a16="http://schemas.microsoft.com/office/drawing/2014/main" id="{FF182DE6-207F-4A4F-933B-581A91D31A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1191" y="4586678"/>
                <a:ext cx="4167817" cy="4657920"/>
              </a:xfrm>
              <a:prstGeom prst="rect">
                <a:avLst/>
              </a:prstGeom>
            </p:spPr>
          </p:pic>
          <p:pic>
            <p:nvPicPr>
              <p:cNvPr id="10" name="Picture 9">
                <a:extLst>
                  <a:ext uri="{FF2B5EF4-FFF2-40B4-BE49-F238E27FC236}">
                    <a16:creationId xmlns:a16="http://schemas.microsoft.com/office/drawing/2014/main" id="{2E8AA8A5-A62B-F349-8002-05F8E520F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182" y="4605823"/>
                <a:ext cx="4286569" cy="4686810"/>
              </a:xfrm>
              <a:prstGeom prst="rect">
                <a:avLst/>
              </a:prstGeom>
            </p:spPr>
          </p:pic>
        </p:grpSp>
        <p:sp>
          <p:nvSpPr>
            <p:cNvPr id="3" name="TextBox 2">
              <a:extLst>
                <a:ext uri="{FF2B5EF4-FFF2-40B4-BE49-F238E27FC236}">
                  <a16:creationId xmlns:a16="http://schemas.microsoft.com/office/drawing/2014/main" id="{A387AD90-038C-8C41-8142-C8459A51A794}"/>
                </a:ext>
              </a:extLst>
            </p:cNvPr>
            <p:cNvSpPr txBox="1"/>
            <p:nvPr/>
          </p:nvSpPr>
          <p:spPr>
            <a:xfrm>
              <a:off x="15046710" y="4654030"/>
              <a:ext cx="4443371" cy="1338847"/>
            </a:xfrm>
            <a:prstGeom prst="rect">
              <a:avLst/>
            </a:prstGeom>
            <a:noFill/>
          </p:spPr>
          <p:txBody>
            <a:bodyPr wrap="square" rtlCol="0">
              <a:spAutoFit/>
            </a:bodyPr>
            <a:lstStyle/>
            <a:p>
              <a:pPr algn="ctr"/>
              <a:r>
                <a:rPr lang="en-VN" sz="5400" dirty="0">
                  <a:solidFill>
                    <a:schemeClr val="accent6">
                      <a:lumMod val="75000"/>
                    </a:schemeClr>
                  </a:solidFill>
                  <a:latin typeface="#9Slide03 IcielPanton Black" pitchFamily="2" charset="77"/>
                </a:rPr>
                <a:t>CHIA SẺ TRƯỚC LỚP</a:t>
              </a:r>
            </a:p>
          </p:txBody>
        </p:sp>
      </p:grpSp>
      <p:pic>
        <p:nvPicPr>
          <p:cNvPr id="8" name="Picture 7">
            <a:extLst>
              <a:ext uri="{FF2B5EF4-FFF2-40B4-BE49-F238E27FC236}">
                <a16:creationId xmlns:a16="http://schemas.microsoft.com/office/drawing/2014/main" id="{9078E36B-3BCB-F441-9591-2A10BEEF0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949" y="3332413"/>
            <a:ext cx="12458386" cy="5710094"/>
          </a:xfrm>
          <a:prstGeom prst="rect">
            <a:avLst/>
          </a:prstGeom>
        </p:spPr>
      </p:pic>
    </p:spTree>
    <p:extLst>
      <p:ext uri="{BB962C8B-B14F-4D97-AF65-F5344CB8AC3E}">
        <p14:creationId xmlns:p14="http://schemas.microsoft.com/office/powerpoint/2010/main" val="1012906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Picture 5">
            <a:extLst>
              <a:ext uri="{FF2B5EF4-FFF2-40B4-BE49-F238E27FC236}">
                <a16:creationId xmlns:a16="http://schemas.microsoft.com/office/drawing/2014/main" id="{2849BCAE-5594-EF44-8A4F-9578708E68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95154" y="2823022"/>
            <a:ext cx="1340591" cy="1340591"/>
          </a:xfrm>
          <a:prstGeom prst="rect">
            <a:avLst/>
          </a:prstGeom>
        </p:spPr>
      </p:pic>
      <p:pic>
        <p:nvPicPr>
          <p:cNvPr id="14" name="Picture 6">
            <a:extLst>
              <a:ext uri="{FF2B5EF4-FFF2-40B4-BE49-F238E27FC236}">
                <a16:creationId xmlns:a16="http://schemas.microsoft.com/office/drawing/2014/main" id="{8C79FC0E-B8D0-6A4E-8406-E386A0E29A6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383106" y="2823022"/>
            <a:ext cx="1340591" cy="1340591"/>
          </a:xfrm>
          <a:prstGeom prst="rect">
            <a:avLst/>
          </a:prstGeom>
        </p:spPr>
      </p:pic>
      <p:sp>
        <p:nvSpPr>
          <p:cNvPr id="15" name="Rounded Rectangle 14">
            <a:extLst>
              <a:ext uri="{FF2B5EF4-FFF2-40B4-BE49-F238E27FC236}">
                <a16:creationId xmlns:a16="http://schemas.microsoft.com/office/drawing/2014/main" id="{86C9D8FD-A953-3C44-B6D8-BE003CA6CC7A}"/>
              </a:ext>
            </a:extLst>
          </p:cNvPr>
          <p:cNvSpPr/>
          <p:nvPr/>
        </p:nvSpPr>
        <p:spPr>
          <a:xfrm>
            <a:off x="1828800" y="2151196"/>
            <a:ext cx="14167756" cy="706705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6" name="Google Shape;3105;p55">
            <a:extLst>
              <a:ext uri="{FF2B5EF4-FFF2-40B4-BE49-F238E27FC236}">
                <a16:creationId xmlns:a16="http://schemas.microsoft.com/office/drawing/2014/main" id="{8EE4A839-BCC9-5D40-AED3-5CBBA1AD56E2}"/>
              </a:ext>
            </a:extLst>
          </p:cNvPr>
          <p:cNvSpPr txBox="1">
            <a:spLocks/>
          </p:cNvSpPr>
          <p:nvPr/>
        </p:nvSpPr>
        <p:spPr>
          <a:xfrm>
            <a:off x="4214610" y="4262620"/>
            <a:ext cx="9803823" cy="4096041"/>
          </a:xfrm>
          <a:prstGeom prst="rect">
            <a:avLst/>
          </a:prstGeom>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atin typeface="Cambria" panose="02040503050406030204" pitchFamily="18" charset="0"/>
                <a:ea typeface="Cambria" panose="02040503050406030204" pitchFamily="18" charset="0"/>
              </a:rPr>
              <a:t>1.  </a:t>
            </a:r>
            <a:r>
              <a:rPr lang="en-US" sz="6600" dirty="0" err="1">
                <a:latin typeface="Cambria" panose="02040503050406030204" pitchFamily="18" charset="0"/>
                <a:ea typeface="Cambria" panose="02040503050406030204" pitchFamily="18" charset="0"/>
              </a:rPr>
              <a:t>Hoàn</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thành</a:t>
            </a:r>
            <a:r>
              <a:rPr lang="en-US" sz="6600" dirty="0">
                <a:latin typeface="Cambria" panose="02040503050406030204" pitchFamily="18" charset="0"/>
                <a:ea typeface="Cambria" panose="02040503050406030204" pitchFamily="18" charset="0"/>
              </a:rPr>
              <a:t> BT </a:t>
            </a:r>
            <a:r>
              <a:rPr lang="en-US" sz="6600" dirty="0" err="1">
                <a:latin typeface="Cambria" panose="02040503050406030204" pitchFamily="18" charset="0"/>
                <a:ea typeface="Cambria" panose="02040503050406030204" pitchFamily="18" charset="0"/>
              </a:rPr>
              <a:t>vào</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vở</a:t>
            </a:r>
            <a:br>
              <a:rPr lang="en-US" sz="6600" dirty="0">
                <a:latin typeface="Cambria" panose="02040503050406030204" pitchFamily="18" charset="0"/>
                <a:ea typeface="Cambria" panose="02040503050406030204" pitchFamily="18" charset="0"/>
              </a:rPr>
            </a:br>
            <a:r>
              <a:rPr lang="en-US" sz="6600" dirty="0">
                <a:latin typeface="Cambria" panose="02040503050406030204" pitchFamily="18" charset="0"/>
                <a:ea typeface="Cambria" panose="02040503050406030204" pitchFamily="18" charset="0"/>
              </a:rPr>
              <a:t>2.  </a:t>
            </a:r>
            <a:r>
              <a:rPr lang="en-US" sz="6600" dirty="0" err="1">
                <a:latin typeface="Cambria" panose="02040503050406030204" pitchFamily="18" charset="0"/>
                <a:ea typeface="Cambria" panose="02040503050406030204" pitchFamily="18" charset="0"/>
              </a:rPr>
              <a:t>Ôn</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lại</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bài</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học</a:t>
            </a:r>
            <a:endParaRPr lang="en-US" sz="66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5E85774-DE9B-6741-808E-83B1214F7181}"/>
              </a:ext>
            </a:extLst>
          </p:cNvPr>
          <p:cNvSpPr txBox="1"/>
          <p:nvPr/>
        </p:nvSpPr>
        <p:spPr>
          <a:xfrm>
            <a:off x="5881360" y="2317699"/>
            <a:ext cx="6868398" cy="1938992"/>
          </a:xfrm>
          <a:prstGeom prst="rect">
            <a:avLst/>
          </a:prstGeom>
          <a:noFill/>
        </p:spPr>
        <p:txBody>
          <a:bodyPr wrap="square" rtlCol="0">
            <a:spAutoFit/>
          </a:bodyPr>
          <a:lstStyle/>
          <a:p>
            <a:pPr algn="ctr"/>
            <a:r>
              <a:rPr lang="en-US" sz="12000" dirty="0">
                <a:latin typeface="#9Slide07 SVNDessert Menu Scrip" panose="00000500000000000000" pitchFamily="2" charset="0"/>
              </a:rPr>
              <a:t>DẶN DÒ</a:t>
            </a:r>
          </a:p>
        </p:txBody>
      </p:sp>
      <p:pic>
        <p:nvPicPr>
          <p:cNvPr id="18" name="Picture 17">
            <a:extLst>
              <a:ext uri="{FF2B5EF4-FFF2-40B4-BE49-F238E27FC236}">
                <a16:creationId xmlns:a16="http://schemas.microsoft.com/office/drawing/2014/main" id="{1C37C37F-FD74-3745-A66C-0001532D2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3801" y="717283"/>
            <a:ext cx="2637077" cy="2616739"/>
          </a:xfrm>
          <a:prstGeom prst="rect">
            <a:avLst/>
          </a:prstGeom>
        </p:spPr>
      </p:pic>
      <p:pic>
        <p:nvPicPr>
          <p:cNvPr id="19" name="Picture 18">
            <a:extLst>
              <a:ext uri="{FF2B5EF4-FFF2-40B4-BE49-F238E27FC236}">
                <a16:creationId xmlns:a16="http://schemas.microsoft.com/office/drawing/2014/main" id="{ED99A13D-8FB0-5B44-BCC0-CE573DE7EA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45337" y="642840"/>
            <a:ext cx="2171816" cy="2240762"/>
          </a:xfrm>
          <a:prstGeom prst="rect">
            <a:avLst/>
          </a:prstGeom>
        </p:spPr>
      </p:pic>
      <p:pic>
        <p:nvPicPr>
          <p:cNvPr id="20" name="图片 6">
            <a:extLst>
              <a:ext uri="{FF2B5EF4-FFF2-40B4-BE49-F238E27FC236}">
                <a16:creationId xmlns:a16="http://schemas.microsoft.com/office/drawing/2014/main" id="{DDAA7531-E8F0-4C44-BA8C-BFE8D154B95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57813">
            <a:off x="32966" y="3600626"/>
            <a:ext cx="5584924" cy="5584924"/>
          </a:xfrm>
          <a:prstGeom prst="rect">
            <a:avLst/>
          </a:prstGeom>
        </p:spPr>
      </p:pic>
      <p:pic>
        <p:nvPicPr>
          <p:cNvPr id="21" name="图片 4">
            <a:extLst>
              <a:ext uri="{FF2B5EF4-FFF2-40B4-BE49-F238E27FC236}">
                <a16:creationId xmlns:a16="http://schemas.microsoft.com/office/drawing/2014/main" id="{6AE7FC5D-4C6E-FD46-9EE4-0BD41A21D0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066773">
            <a:off x="12847417" y="3614497"/>
            <a:ext cx="5555103" cy="5555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3"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8132715" y="5487423"/>
            <a:ext cx="437438" cy="461342"/>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27176">
            <a:off x="14914390" y="2586414"/>
            <a:ext cx="498057" cy="525273"/>
          </a:xfrm>
          <a:prstGeom prst="rect">
            <a:avLst/>
          </a:prstGeom>
        </p:spPr>
      </p:pic>
      <p:sp>
        <p:nvSpPr>
          <p:cNvPr id="3" name="AutoShape 2">
            <a:extLst>
              <a:ext uri="{FF2B5EF4-FFF2-40B4-BE49-F238E27FC236}">
                <a16:creationId xmlns:a16="http://schemas.microsoft.com/office/drawing/2014/main" id="{43254886-E80C-B143-B8DF-430068DF9812}"/>
              </a:ext>
            </a:extLst>
          </p:cNvPr>
          <p:cNvSpPr>
            <a:spLocks noChangeAspect="1" noChangeArrowheads="1"/>
          </p:cNvSpPr>
          <p:nvPr/>
        </p:nvSpPr>
        <p:spPr bwMode="auto">
          <a:xfrm>
            <a:off x="8991600" y="4991100"/>
            <a:ext cx="4267200" cy="426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3" name="AutoShape 4">
            <a:extLst>
              <a:ext uri="{FF2B5EF4-FFF2-40B4-BE49-F238E27FC236}">
                <a16:creationId xmlns:a16="http://schemas.microsoft.com/office/drawing/2014/main" id="{2B479956-CBD4-5D47-A9AE-17B8CBA2B65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5" name="AutoShape 6">
            <a:extLst>
              <a:ext uri="{FF2B5EF4-FFF2-40B4-BE49-F238E27FC236}">
                <a16:creationId xmlns:a16="http://schemas.microsoft.com/office/drawing/2014/main" id="{33EB226E-C686-CC4E-9215-7B969875731A}"/>
              </a:ext>
            </a:extLst>
          </p:cNvPr>
          <p:cNvSpPr>
            <a:spLocks noChangeAspect="1" noChangeArrowheads="1"/>
          </p:cNvSpPr>
          <p:nvPr/>
        </p:nvSpPr>
        <p:spPr bwMode="auto">
          <a:xfrm>
            <a:off x="9144000" y="5143500"/>
            <a:ext cx="7391400" cy="7391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4" name="Picture 3">
            <a:extLst>
              <a:ext uri="{FF2B5EF4-FFF2-40B4-BE49-F238E27FC236}">
                <a16:creationId xmlns:a16="http://schemas.microsoft.com/office/drawing/2014/main" id="{F2BA96B2-4928-D746-AFA6-6E13AAA83C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8449" y="2699483"/>
            <a:ext cx="12954000" cy="5803900"/>
          </a:xfrm>
          <a:prstGeom prst="rect">
            <a:avLst/>
          </a:prstGeom>
        </p:spPr>
      </p:pic>
      <p:grpSp>
        <p:nvGrpSpPr>
          <p:cNvPr id="12" name="Group 11">
            <a:extLst>
              <a:ext uri="{FF2B5EF4-FFF2-40B4-BE49-F238E27FC236}">
                <a16:creationId xmlns:a16="http://schemas.microsoft.com/office/drawing/2014/main" id="{15B7DA32-D4CA-594E-9E57-6CC5093762B2}"/>
              </a:ext>
            </a:extLst>
          </p:cNvPr>
          <p:cNvGrpSpPr/>
          <p:nvPr/>
        </p:nvGrpSpPr>
        <p:grpSpPr>
          <a:xfrm>
            <a:off x="2283153" y="1104900"/>
            <a:ext cx="13416894" cy="1385124"/>
            <a:chOff x="2530442" y="1058324"/>
            <a:chExt cx="9307788" cy="1385124"/>
          </a:xfrm>
        </p:grpSpPr>
        <p:sp>
          <p:nvSpPr>
            <p:cNvPr id="14" name="Rectangle 13">
              <a:extLst>
                <a:ext uri="{FF2B5EF4-FFF2-40B4-BE49-F238E27FC236}">
                  <a16:creationId xmlns:a16="http://schemas.microsoft.com/office/drawing/2014/main" id="{13E5318D-33DF-1D40-AB49-946C5D4FE3E5}"/>
                </a:ext>
              </a:extLst>
            </p:cNvPr>
            <p:cNvSpPr/>
            <p:nvPr/>
          </p:nvSpPr>
          <p:spPr>
            <a:xfrm>
              <a:off x="2530442" y="1058324"/>
              <a:ext cx="9307788" cy="1385124"/>
            </a:xfrm>
            <a:prstGeom prst="rect">
              <a:avLst/>
            </a:prstGeom>
            <a:solidFill>
              <a:srgbClr val="FEEFD7"/>
            </a:solidFill>
            <a:ln w="7620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7030A0"/>
                </a:solidFill>
              </a:endParaRPr>
            </a:p>
          </p:txBody>
        </p:sp>
        <p:sp>
          <p:nvSpPr>
            <p:cNvPr id="16" name="TextBox 6">
              <a:extLst>
                <a:ext uri="{FF2B5EF4-FFF2-40B4-BE49-F238E27FC236}">
                  <a16:creationId xmlns:a16="http://schemas.microsoft.com/office/drawing/2014/main" id="{73BB2515-93D0-984E-AF9B-CA9E4A1177DA}"/>
                </a:ext>
              </a:extLst>
            </p:cNvPr>
            <p:cNvSpPr txBox="1"/>
            <p:nvPr/>
          </p:nvSpPr>
          <p:spPr>
            <a:xfrm>
              <a:off x="2984429" y="1606246"/>
              <a:ext cx="8399814" cy="688650"/>
            </a:xfrm>
            <a:prstGeom prst="rect">
              <a:avLst/>
            </a:prstGeom>
            <a:noFill/>
          </p:spPr>
          <p:txBody>
            <a:bodyPr lIns="0" tIns="0" rIns="0" bIns="0" rtlCol="0" anchor="ctr">
              <a:spAutoFit/>
            </a:bodyPr>
            <a:lstStyle/>
            <a:p>
              <a:pPr algn="ctr">
                <a:lnSpc>
                  <a:spcPts val="4759"/>
                </a:lnSpc>
              </a:pPr>
              <a:r>
                <a:rPr lang="en-US" sz="7200" dirty="0" err="1">
                  <a:latin typeface="#9Slide03 IcielPanton Black" pitchFamily="2" charset="77"/>
                </a:rPr>
                <a:t>Tạm</a:t>
              </a:r>
              <a:r>
                <a:rPr lang="en-US" sz="7200" dirty="0">
                  <a:latin typeface="#9Slide03 IcielPanton Black" pitchFamily="2" charset="77"/>
                </a:rPr>
                <a:t> </a:t>
              </a:r>
              <a:r>
                <a:rPr lang="en-US" sz="7200" dirty="0" err="1">
                  <a:latin typeface="#9Slide03 IcielPanton Black" pitchFamily="2" charset="77"/>
                </a:rPr>
                <a:t>biệt</a:t>
              </a:r>
              <a:endParaRPr lang="en-US" sz="7200" dirty="0">
                <a:latin typeface="#9Slide03 IcielPanton Black" pitchFamily="2" charset="77"/>
              </a:endParaRPr>
            </a:p>
          </p:txBody>
        </p:sp>
      </p:grpSp>
      <p:pic>
        <p:nvPicPr>
          <p:cNvPr id="18" name="Picture 17">
            <a:extLst>
              <a:ext uri="{FF2B5EF4-FFF2-40B4-BE49-F238E27FC236}">
                <a16:creationId xmlns:a16="http://schemas.microsoft.com/office/drawing/2014/main" id="{DEC874AB-DD5C-8A4E-8CEE-F5A791022C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835" y="4641076"/>
            <a:ext cx="2801116" cy="5328932"/>
          </a:xfrm>
          <a:prstGeom prst="rect">
            <a:avLst/>
          </a:prstGeom>
        </p:spPr>
      </p:pic>
      <p:pic>
        <p:nvPicPr>
          <p:cNvPr id="19" name="Picture 18">
            <a:extLst>
              <a:ext uri="{FF2B5EF4-FFF2-40B4-BE49-F238E27FC236}">
                <a16:creationId xmlns:a16="http://schemas.microsoft.com/office/drawing/2014/main" id="{3980920C-3898-6241-8E2F-3F435EFE898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11200" y="5080306"/>
            <a:ext cx="3441807" cy="5206694"/>
          </a:xfrm>
          <a:prstGeom prst="rect">
            <a:avLst/>
          </a:prstGeom>
        </p:spPr>
      </p:pic>
    </p:spTree>
    <p:extLst>
      <p:ext uri="{BB962C8B-B14F-4D97-AF65-F5344CB8AC3E}">
        <p14:creationId xmlns:p14="http://schemas.microsoft.com/office/powerpoint/2010/main" val="181565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par>
                                <p:cTn id="16" presetID="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8132715" y="5487423"/>
            <a:ext cx="437438" cy="461342"/>
          </a:xfrm>
          <a:prstGeom prst="rect">
            <a:avLst/>
          </a:prstGeom>
        </p:spPr>
      </p:pic>
      <p:sp>
        <p:nvSpPr>
          <p:cNvPr id="3" name="AutoShape 2">
            <a:extLst>
              <a:ext uri="{FF2B5EF4-FFF2-40B4-BE49-F238E27FC236}">
                <a16:creationId xmlns:a16="http://schemas.microsoft.com/office/drawing/2014/main" id="{43254886-E80C-B143-B8DF-430068DF9812}"/>
              </a:ext>
            </a:extLst>
          </p:cNvPr>
          <p:cNvSpPr>
            <a:spLocks noChangeAspect="1" noChangeArrowheads="1"/>
          </p:cNvSpPr>
          <p:nvPr/>
        </p:nvSpPr>
        <p:spPr bwMode="auto">
          <a:xfrm>
            <a:off x="8991600" y="4991100"/>
            <a:ext cx="4267200" cy="426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3" name="AutoShape 4">
            <a:extLst>
              <a:ext uri="{FF2B5EF4-FFF2-40B4-BE49-F238E27FC236}">
                <a16:creationId xmlns:a16="http://schemas.microsoft.com/office/drawing/2014/main" id="{2B479956-CBD4-5D47-A9AE-17B8CBA2B65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5" name="AutoShape 6">
            <a:extLst>
              <a:ext uri="{FF2B5EF4-FFF2-40B4-BE49-F238E27FC236}">
                <a16:creationId xmlns:a16="http://schemas.microsoft.com/office/drawing/2014/main" id="{33EB226E-C686-CC4E-9215-7B969875731A}"/>
              </a:ext>
            </a:extLst>
          </p:cNvPr>
          <p:cNvSpPr>
            <a:spLocks noChangeAspect="1" noChangeArrowheads="1"/>
          </p:cNvSpPr>
          <p:nvPr/>
        </p:nvSpPr>
        <p:spPr bwMode="auto">
          <a:xfrm>
            <a:off x="9144000" y="5143500"/>
            <a:ext cx="7391400" cy="7391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grpSp>
        <p:nvGrpSpPr>
          <p:cNvPr id="11" name="Group 10">
            <a:extLst>
              <a:ext uri="{FF2B5EF4-FFF2-40B4-BE49-F238E27FC236}">
                <a16:creationId xmlns:a16="http://schemas.microsoft.com/office/drawing/2014/main" id="{4225C25C-9E6C-FB4C-9F00-59B8DC189886}"/>
              </a:ext>
            </a:extLst>
          </p:cNvPr>
          <p:cNvGrpSpPr/>
          <p:nvPr/>
        </p:nvGrpSpPr>
        <p:grpSpPr>
          <a:xfrm>
            <a:off x="748460" y="0"/>
            <a:ext cx="8395540" cy="4514847"/>
            <a:chOff x="499048" y="2951058"/>
            <a:chExt cx="11787252" cy="4209502"/>
          </a:xfrm>
        </p:grpSpPr>
        <p:sp>
          <p:nvSpPr>
            <p:cNvPr id="12" name="TextBox 4">
              <a:extLst>
                <a:ext uri="{FF2B5EF4-FFF2-40B4-BE49-F238E27FC236}">
                  <a16:creationId xmlns:a16="http://schemas.microsoft.com/office/drawing/2014/main" id="{631A316F-96F7-1742-88AE-E5EBFBBB3990}"/>
                </a:ext>
              </a:extLst>
            </p:cNvPr>
            <p:cNvSpPr txBox="1"/>
            <p:nvPr/>
          </p:nvSpPr>
          <p:spPr>
            <a:xfrm>
              <a:off x="499048" y="2951058"/>
              <a:ext cx="11787252" cy="4117894"/>
            </a:xfrm>
            <a:prstGeom prst="rect">
              <a:avLst/>
            </a:prstGeom>
          </p:spPr>
          <p:txBody>
            <a:bodyPr wrap="square" lIns="0" tIns="0" rIns="0" bIns="0" rtlCol="0" anchor="t">
              <a:spAutoFit/>
            </a:bodyPr>
            <a:lstStyle/>
            <a:p>
              <a:pPr algn="ctr"/>
              <a:r>
                <a:rPr lang="en-US" sz="28700" dirty="0">
                  <a:latin typeface="#9Slide04 SFU GaramondThree Reg" pitchFamily="2" charset="77"/>
                </a:rPr>
                <a:t>01</a:t>
              </a:r>
            </a:p>
          </p:txBody>
        </p:sp>
        <p:sp>
          <p:nvSpPr>
            <p:cNvPr id="16" name="TextBox 4">
              <a:extLst>
                <a:ext uri="{FF2B5EF4-FFF2-40B4-BE49-F238E27FC236}">
                  <a16:creationId xmlns:a16="http://schemas.microsoft.com/office/drawing/2014/main" id="{A65C4C09-3548-6549-9F4B-5E4417F35A7D}"/>
                </a:ext>
              </a:extLst>
            </p:cNvPr>
            <p:cNvSpPr txBox="1"/>
            <p:nvPr/>
          </p:nvSpPr>
          <p:spPr>
            <a:xfrm>
              <a:off x="990157" y="3042666"/>
              <a:ext cx="11213144" cy="4117894"/>
            </a:xfrm>
            <a:prstGeom prst="rect">
              <a:avLst/>
            </a:prstGeom>
          </p:spPr>
          <p:txBody>
            <a:bodyPr wrap="square" lIns="0" tIns="0" rIns="0" bIns="0" rtlCol="0" anchor="t">
              <a:spAutoFit/>
            </a:bodyPr>
            <a:lstStyle/>
            <a:p>
              <a:pPr algn="ctr"/>
              <a:r>
                <a:rPr lang="en-US" sz="28700" b="1" dirty="0">
                  <a:solidFill>
                    <a:srgbClr val="FF0000"/>
                  </a:solidFill>
                  <a:latin typeface="#9Slide04 SFU GaramondThree" pitchFamily="2" charset="77"/>
                </a:rPr>
                <a:t>01</a:t>
              </a:r>
              <a:endParaRPr lang="en-US" sz="23900" b="1" dirty="0">
                <a:solidFill>
                  <a:srgbClr val="FF0000"/>
                </a:solidFill>
                <a:latin typeface="#9Slide04 SFU GaramondThree" pitchFamily="2" charset="77"/>
              </a:endParaRPr>
            </a:p>
          </p:txBody>
        </p:sp>
      </p:grpSp>
      <p:pic>
        <p:nvPicPr>
          <p:cNvPr id="17" name="Picture 16">
            <a:extLst>
              <a:ext uri="{FF2B5EF4-FFF2-40B4-BE49-F238E27FC236}">
                <a16:creationId xmlns:a16="http://schemas.microsoft.com/office/drawing/2014/main" id="{E82A4ACF-88B8-6A40-8B6C-BA772845C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385" y="2940718"/>
            <a:ext cx="7965689" cy="7838238"/>
          </a:xfrm>
          <a:prstGeom prst="rect">
            <a:avLst/>
          </a:prstGeom>
        </p:spPr>
      </p:pic>
      <p:pic>
        <p:nvPicPr>
          <p:cNvPr id="6" name="Picture 5">
            <a:extLst>
              <a:ext uri="{FF2B5EF4-FFF2-40B4-BE49-F238E27FC236}">
                <a16:creationId xmlns:a16="http://schemas.microsoft.com/office/drawing/2014/main" id="{994E2784-7647-8842-84CC-A2AD5A19C9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6000" y="2344990"/>
            <a:ext cx="11785600" cy="8382000"/>
          </a:xfrm>
          <a:prstGeom prst="rect">
            <a:avLst/>
          </a:prstGeom>
        </p:spPr>
      </p:pic>
    </p:spTree>
    <p:extLst>
      <p:ext uri="{BB962C8B-B14F-4D97-AF65-F5344CB8AC3E}">
        <p14:creationId xmlns:p14="http://schemas.microsoft.com/office/powerpoint/2010/main" val="15496327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835E4-6FE6-8448-898A-06A59461F19A}"/>
              </a:ext>
            </a:extLst>
          </p:cNvPr>
          <p:cNvSpPr/>
          <p:nvPr/>
        </p:nvSpPr>
        <p:spPr>
          <a:xfrm>
            <a:off x="1487323" y="1173073"/>
            <a:ext cx="14782800" cy="8325461"/>
          </a:xfrm>
          <a:prstGeom prst="rect">
            <a:avLst/>
          </a:prstGeom>
          <a:solidFill>
            <a:srgbClr val="F6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1133375" y="1781129"/>
            <a:ext cx="796110" cy="83961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2504566" y="3125827"/>
            <a:ext cx="557181" cy="587628"/>
          </a:xfrm>
          <a:prstGeom prst="rect">
            <a:avLst/>
          </a:prstGeom>
        </p:spPr>
      </p:pic>
      <p:grpSp>
        <p:nvGrpSpPr>
          <p:cNvPr id="12" name="Group 11">
            <a:extLst>
              <a:ext uri="{FF2B5EF4-FFF2-40B4-BE49-F238E27FC236}">
                <a16:creationId xmlns:a16="http://schemas.microsoft.com/office/drawing/2014/main" id="{65F50A39-243B-CD44-B0F3-3A3FCD19CC8F}"/>
              </a:ext>
            </a:extLst>
          </p:cNvPr>
          <p:cNvGrpSpPr/>
          <p:nvPr/>
        </p:nvGrpSpPr>
        <p:grpSpPr>
          <a:xfrm>
            <a:off x="2283153" y="1586515"/>
            <a:ext cx="13416894" cy="1385124"/>
            <a:chOff x="2530442" y="1058324"/>
            <a:chExt cx="9307788" cy="1385124"/>
          </a:xfrm>
        </p:grpSpPr>
        <p:sp>
          <p:nvSpPr>
            <p:cNvPr id="13" name="Rectangle 12">
              <a:extLst>
                <a:ext uri="{FF2B5EF4-FFF2-40B4-BE49-F238E27FC236}">
                  <a16:creationId xmlns:a16="http://schemas.microsoft.com/office/drawing/2014/main" id="{B43D3B6E-F94C-A144-B407-16AAA1D88BDC}"/>
                </a:ext>
              </a:extLst>
            </p:cNvPr>
            <p:cNvSpPr/>
            <p:nvPr/>
          </p:nvSpPr>
          <p:spPr>
            <a:xfrm>
              <a:off x="2530442" y="1058324"/>
              <a:ext cx="9307788" cy="1385124"/>
            </a:xfrm>
            <a:prstGeom prst="rect">
              <a:avLst/>
            </a:prstGeom>
            <a:solidFill>
              <a:srgbClr val="FEEFD7"/>
            </a:solidFill>
            <a:ln w="7620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7030A0"/>
                </a:solidFill>
              </a:endParaRPr>
            </a:p>
          </p:txBody>
        </p:sp>
        <p:sp>
          <p:nvSpPr>
            <p:cNvPr id="14" name="TextBox 6">
              <a:extLst>
                <a:ext uri="{FF2B5EF4-FFF2-40B4-BE49-F238E27FC236}">
                  <a16:creationId xmlns:a16="http://schemas.microsoft.com/office/drawing/2014/main" id="{C377F47F-EA3B-044C-B799-A4F9D747959C}"/>
                </a:ext>
              </a:extLst>
            </p:cNvPr>
            <p:cNvSpPr txBox="1"/>
            <p:nvPr/>
          </p:nvSpPr>
          <p:spPr>
            <a:xfrm>
              <a:off x="2984429" y="1606246"/>
              <a:ext cx="8399814" cy="688650"/>
            </a:xfrm>
            <a:prstGeom prst="rect">
              <a:avLst/>
            </a:prstGeom>
            <a:noFill/>
          </p:spPr>
          <p:txBody>
            <a:bodyPr lIns="0" tIns="0" rIns="0" bIns="0" rtlCol="0" anchor="ctr">
              <a:spAutoFit/>
            </a:bodyPr>
            <a:lstStyle/>
            <a:p>
              <a:pPr algn="ctr">
                <a:lnSpc>
                  <a:spcPts val="4759"/>
                </a:lnSpc>
              </a:pPr>
              <a:r>
                <a:rPr lang="en-US" sz="7200" dirty="0" err="1">
                  <a:solidFill>
                    <a:srgbClr val="FF0000"/>
                  </a:solidFill>
                  <a:latin typeface="#9Slide03 IcielPanton Black" pitchFamily="2" charset="77"/>
                </a:rPr>
                <a:t>Trò</a:t>
              </a:r>
              <a:r>
                <a:rPr lang="en-US" sz="7200" dirty="0">
                  <a:solidFill>
                    <a:srgbClr val="FF0000"/>
                  </a:solidFill>
                  <a:latin typeface="#9Slide03 IcielPanton Black" pitchFamily="2" charset="77"/>
                </a:rPr>
                <a:t> </a:t>
              </a:r>
              <a:r>
                <a:rPr lang="en-US" sz="7200" dirty="0" err="1">
                  <a:solidFill>
                    <a:srgbClr val="FF0000"/>
                  </a:solidFill>
                  <a:latin typeface="#9Slide03 IcielPanton Black" pitchFamily="2" charset="77"/>
                </a:rPr>
                <a:t>chơi</a:t>
              </a:r>
              <a:endParaRPr lang="en-US" sz="7200" dirty="0">
                <a:solidFill>
                  <a:srgbClr val="FF0000"/>
                </a:solidFill>
                <a:latin typeface="#9Slide03 IcielPanton Black" pitchFamily="2" charset="77"/>
              </a:endParaRPr>
            </a:p>
          </p:txBody>
        </p:sp>
      </p:grpSp>
      <p:sp>
        <p:nvSpPr>
          <p:cNvPr id="4" name="TextBox 3">
            <a:extLst>
              <a:ext uri="{FF2B5EF4-FFF2-40B4-BE49-F238E27FC236}">
                <a16:creationId xmlns:a16="http://schemas.microsoft.com/office/drawing/2014/main" id="{A6A3662C-988D-C14D-8D61-F1F0A1D93536}"/>
              </a:ext>
            </a:extLst>
          </p:cNvPr>
          <p:cNvSpPr txBox="1"/>
          <p:nvPr/>
        </p:nvSpPr>
        <p:spPr>
          <a:xfrm>
            <a:off x="2223196" y="6325899"/>
            <a:ext cx="13536806" cy="2554545"/>
          </a:xfrm>
          <a:prstGeom prst="rect">
            <a:avLst/>
          </a:prstGeom>
          <a:noFill/>
        </p:spPr>
        <p:txBody>
          <a:bodyPr wrap="square" rtlCol="0">
            <a:spAutoFit/>
          </a:bodyPr>
          <a:lstStyle/>
          <a:p>
            <a:pPr algn="just"/>
            <a:r>
              <a:rPr lang="vi-VN" sz="4000" b="1" i="0" dirty="0">
                <a:effectLst/>
                <a:latin typeface="Arial" panose="020B0604020202020204" pitchFamily="34" charset="0"/>
                <a:cs typeface="Arial" panose="020B0604020202020204" pitchFamily="34" charset="0"/>
              </a:rPr>
              <a:t>Cô sẽ bắt nhịp một bài hát, cả lớp sẽ cùng hát theo và cùng chuyền bông hoa đi. Khi bài hát kết thúc, học sinh nào cầm bông hoa trên tay thì đọc một văn bản được hiện lên trên bảng.</a:t>
            </a:r>
            <a:endParaRPr lang="en-VN" sz="40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49A9A3A-F881-2047-AFE7-7023862DC7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815" y="823585"/>
            <a:ext cx="3345383" cy="3310353"/>
          </a:xfrm>
          <a:prstGeom prst="rect">
            <a:avLst/>
          </a:prstGeom>
        </p:spPr>
      </p:pic>
      <p:pic>
        <p:nvPicPr>
          <p:cNvPr id="17" name="Picture 16">
            <a:extLst>
              <a:ext uri="{FF2B5EF4-FFF2-40B4-BE49-F238E27FC236}">
                <a16:creationId xmlns:a16="http://schemas.microsoft.com/office/drawing/2014/main" id="{8DD8C101-F4CD-4C4E-AAAD-FF196E22D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58942" y="3129336"/>
            <a:ext cx="2478037" cy="2556704"/>
          </a:xfrm>
          <a:prstGeom prst="rect">
            <a:avLst/>
          </a:prstGeom>
        </p:spPr>
      </p:pic>
      <p:pic>
        <p:nvPicPr>
          <p:cNvPr id="5" name="Picture 4">
            <a:extLst>
              <a:ext uri="{FF2B5EF4-FFF2-40B4-BE49-F238E27FC236}">
                <a16:creationId xmlns:a16="http://schemas.microsoft.com/office/drawing/2014/main" id="{DB655F16-852E-124E-A17A-553822B42E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399" y="2851150"/>
            <a:ext cx="16916400" cy="4584700"/>
          </a:xfrm>
          <a:prstGeom prst="rect">
            <a:avLst/>
          </a:prstGeom>
        </p:spPr>
      </p:pic>
    </p:spTree>
    <p:extLst>
      <p:ext uri="{BB962C8B-B14F-4D97-AF65-F5344CB8AC3E}">
        <p14:creationId xmlns:p14="http://schemas.microsoft.com/office/powerpoint/2010/main" val="2586416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1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4F8A8AE8-2B1F-8147-9E29-99125B76F305}"/>
              </a:ext>
            </a:extLst>
          </p:cNvPr>
          <p:cNvSpPr txBox="1"/>
          <p:nvPr/>
        </p:nvSpPr>
        <p:spPr>
          <a:xfrm>
            <a:off x="4572000" y="952500"/>
            <a:ext cx="9144000" cy="2431435"/>
          </a:xfrm>
          <a:prstGeom prst="rect">
            <a:avLst/>
          </a:prstGeom>
          <a:noFill/>
        </p:spPr>
        <p:txBody>
          <a:bodyPr wrap="square" rtlCol="0">
            <a:spAutoFit/>
          </a:bodyPr>
          <a:lstStyle/>
          <a:p>
            <a:pPr algn="ctr"/>
            <a:r>
              <a:rPr lang="en-US" sz="8000" dirty="0" err="1">
                <a:solidFill>
                  <a:srgbClr val="FF0000"/>
                </a:solidFill>
                <a:latin typeface="ไอติม"/>
                <a:ea typeface="Calibri" panose="020F0502020204030204" pitchFamily="34" charset="0"/>
                <a:cs typeface="Times New Roman" panose="02020603050405020304" pitchFamily="18" charset="0"/>
              </a:rPr>
              <a:t>Gọi</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bạn</a:t>
            </a:r>
            <a:r>
              <a:rPr lang="en-US" sz="8000" dirty="0">
                <a:solidFill>
                  <a:srgbClr val="FF0000"/>
                </a:solidFill>
                <a:latin typeface="ไอติม"/>
                <a:ea typeface="Calibri" panose="020F0502020204030204" pitchFamily="34" charset="0"/>
                <a:cs typeface="Times New Roman" panose="02020603050405020304" pitchFamily="18" charset="0"/>
              </a:rPr>
              <a:t> </a:t>
            </a:r>
          </a:p>
          <a:p>
            <a:pPr algn="r"/>
            <a:r>
              <a:rPr lang="en-US" sz="6600" dirty="0">
                <a:latin typeface="ไอติม"/>
                <a:ea typeface="Calibri" panose="020F0502020204030204" pitchFamily="34" charset="0"/>
                <a:cs typeface="Times New Roman" panose="02020603050405020304" pitchFamily="18" charset="0"/>
              </a:rPr>
              <a:t>_ </a:t>
            </a:r>
            <a:r>
              <a:rPr lang="en-US" sz="6600" dirty="0" err="1">
                <a:latin typeface="ไอติม"/>
                <a:ea typeface="Calibri" panose="020F0502020204030204" pitchFamily="34" charset="0"/>
                <a:cs typeface="Times New Roman" panose="02020603050405020304" pitchFamily="18" charset="0"/>
              </a:rPr>
              <a:t>Định</a:t>
            </a:r>
            <a:r>
              <a:rPr lang="en-US" sz="6600" dirty="0">
                <a:latin typeface="ไอติม"/>
                <a:ea typeface="Calibri" panose="020F0502020204030204" pitchFamily="34" charset="0"/>
                <a:cs typeface="Times New Roman" panose="02020603050405020304" pitchFamily="18" charset="0"/>
              </a:rPr>
              <a:t> </a:t>
            </a:r>
            <a:r>
              <a:rPr lang="en-US" sz="6600" dirty="0" err="1">
                <a:latin typeface="ไอติม"/>
                <a:ea typeface="Calibri" panose="020F0502020204030204" pitchFamily="34" charset="0"/>
                <a:cs typeface="Times New Roman" panose="02020603050405020304" pitchFamily="18" charset="0"/>
              </a:rPr>
              <a:t>Hải</a:t>
            </a:r>
            <a:endParaRPr lang="en-VN" sz="6600" dirty="0"/>
          </a:p>
        </p:txBody>
      </p:sp>
      <p:sp>
        <p:nvSpPr>
          <p:cNvPr id="5" name="TextBox 4">
            <a:extLst>
              <a:ext uri="{FF2B5EF4-FFF2-40B4-BE49-F238E27FC236}">
                <a16:creationId xmlns:a16="http://schemas.microsoft.com/office/drawing/2014/main" id="{8A816407-75BC-E941-A07E-F63A54FC65B0}"/>
              </a:ext>
            </a:extLst>
          </p:cNvPr>
          <p:cNvSpPr txBox="1"/>
          <p:nvPr/>
        </p:nvSpPr>
        <p:spPr>
          <a:xfrm>
            <a:off x="8441709" y="3698938"/>
            <a:ext cx="8991600" cy="5078313"/>
          </a:xfrm>
          <a:prstGeom prst="rect">
            <a:avLst/>
          </a:prstGeom>
          <a:noFill/>
        </p:spPr>
        <p:txBody>
          <a:bodyPr wrap="square" rtlCol="0">
            <a:spAutoFit/>
          </a:bodyPr>
          <a:lstStyle/>
          <a:p>
            <a:r>
              <a:rPr lang="en-VN" sz="5400" dirty="0">
                <a:latin typeface="Arial" panose="020B0604020202020204" pitchFamily="34" charset="0"/>
                <a:cs typeface="Arial" panose="020B0604020202020204" pitchFamily="34" charset="0"/>
              </a:rPr>
              <a:t>Bê vàng đi tìm cỏ</a:t>
            </a:r>
          </a:p>
          <a:p>
            <a:r>
              <a:rPr lang="en-VN" sz="5400" dirty="0">
                <a:latin typeface="Arial" panose="020B0604020202020204" pitchFamily="34" charset="0"/>
                <a:cs typeface="Arial" panose="020B0604020202020204" pitchFamily="34" charset="0"/>
              </a:rPr>
              <a:t>Lang thang quên đường về</a:t>
            </a:r>
          </a:p>
          <a:p>
            <a:r>
              <a:rPr lang="en-VN" sz="5400" dirty="0">
                <a:latin typeface="Arial" panose="020B0604020202020204" pitchFamily="34" charset="0"/>
                <a:cs typeface="Arial" panose="020B0604020202020204" pitchFamily="34" charset="0"/>
              </a:rPr>
              <a:t>Dê trắng thương bạn quá</a:t>
            </a:r>
          </a:p>
          <a:p>
            <a:r>
              <a:rPr lang="en-VN" sz="5400" dirty="0">
                <a:latin typeface="Arial" panose="020B0604020202020204" pitchFamily="34" charset="0"/>
                <a:cs typeface="Arial" panose="020B0604020202020204" pitchFamily="34" charset="0"/>
              </a:rPr>
              <a:t>Chạy khắp nẻo tìm bê</a:t>
            </a:r>
          </a:p>
          <a:p>
            <a:r>
              <a:rPr lang="en-VN" sz="5400" dirty="0">
                <a:latin typeface="Arial" panose="020B0604020202020204" pitchFamily="34" charset="0"/>
                <a:cs typeface="Arial" panose="020B0604020202020204" pitchFamily="34" charset="0"/>
              </a:rPr>
              <a:t>Đến bây giờ dê trắng</a:t>
            </a:r>
          </a:p>
          <a:p>
            <a:r>
              <a:rPr lang="en-VN" sz="5400" dirty="0">
                <a:latin typeface="Arial" panose="020B0604020202020204" pitchFamily="34" charset="0"/>
                <a:cs typeface="Arial" panose="020B0604020202020204" pitchFamily="34" charset="0"/>
              </a:rPr>
              <a:t>Vẫn gọi hoài: “Bê! Bê!”.</a:t>
            </a:r>
          </a:p>
        </p:txBody>
      </p:sp>
      <p:pic>
        <p:nvPicPr>
          <p:cNvPr id="7" name="Picture 6">
            <a:extLst>
              <a:ext uri="{FF2B5EF4-FFF2-40B4-BE49-F238E27FC236}">
                <a16:creationId xmlns:a16="http://schemas.microsoft.com/office/drawing/2014/main" id="{D7CDFB5D-ABFE-394B-9A1D-59C669ABD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925" y="4078000"/>
            <a:ext cx="6632150" cy="4210889"/>
          </a:xfrm>
          <a:prstGeom prst="rect">
            <a:avLst/>
          </a:prstGeom>
        </p:spPr>
      </p:pic>
      <p:pic>
        <p:nvPicPr>
          <p:cNvPr id="8" name="Picture 7">
            <a:extLst>
              <a:ext uri="{FF2B5EF4-FFF2-40B4-BE49-F238E27FC236}">
                <a16:creationId xmlns:a16="http://schemas.microsoft.com/office/drawing/2014/main" id="{15177517-1544-D14F-BA3B-347CA0EAB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1" y="266700"/>
            <a:ext cx="2807869" cy="2778467"/>
          </a:xfrm>
          <a:prstGeom prst="rect">
            <a:avLst/>
          </a:prstGeom>
        </p:spPr>
      </p:pic>
      <p:pic>
        <p:nvPicPr>
          <p:cNvPr id="9" name="Picture 8">
            <a:extLst>
              <a:ext uri="{FF2B5EF4-FFF2-40B4-BE49-F238E27FC236}">
                <a16:creationId xmlns:a16="http://schemas.microsoft.com/office/drawing/2014/main" id="{C31F8B8B-CFD9-A04F-92DC-8FACA68390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7420" y="-165985"/>
            <a:ext cx="4309160" cy="4240213"/>
          </a:xfrm>
          <a:prstGeom prst="rect">
            <a:avLst/>
          </a:prstGeom>
        </p:spPr>
      </p:pic>
    </p:spTree>
    <p:extLst>
      <p:ext uri="{BB962C8B-B14F-4D97-AF65-F5344CB8AC3E}">
        <p14:creationId xmlns:p14="http://schemas.microsoft.com/office/powerpoint/2010/main" val="104752025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4F8A8AE8-2B1F-8147-9E29-99125B76F305}"/>
              </a:ext>
            </a:extLst>
          </p:cNvPr>
          <p:cNvSpPr txBox="1"/>
          <p:nvPr/>
        </p:nvSpPr>
        <p:spPr>
          <a:xfrm>
            <a:off x="7642900" y="655864"/>
            <a:ext cx="9144000" cy="2246769"/>
          </a:xfrm>
          <a:prstGeom prst="rect">
            <a:avLst/>
          </a:prstGeom>
          <a:noFill/>
        </p:spPr>
        <p:txBody>
          <a:bodyPr wrap="square" rtlCol="0">
            <a:spAutoFit/>
          </a:bodyPr>
          <a:lstStyle/>
          <a:p>
            <a:pPr algn="ctr"/>
            <a:r>
              <a:rPr lang="en-US" sz="8000" dirty="0" err="1">
                <a:solidFill>
                  <a:srgbClr val="FF0000"/>
                </a:solidFill>
                <a:latin typeface="ไอติม"/>
                <a:ea typeface="Calibri" panose="020F0502020204030204" pitchFamily="34" charset="0"/>
                <a:cs typeface="Times New Roman" panose="02020603050405020304" pitchFamily="18" charset="0"/>
              </a:rPr>
              <a:t>Cánh</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cửa</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nhớ</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bà</a:t>
            </a:r>
            <a:endParaRPr lang="en-US" sz="8000" dirty="0">
              <a:solidFill>
                <a:srgbClr val="FF0000"/>
              </a:solidFill>
              <a:latin typeface="ไอติม"/>
              <a:ea typeface="Calibri" panose="020F0502020204030204" pitchFamily="34" charset="0"/>
              <a:cs typeface="Times New Roman" panose="02020603050405020304" pitchFamily="18" charset="0"/>
            </a:endParaRPr>
          </a:p>
          <a:p>
            <a:pPr algn="r"/>
            <a:r>
              <a:rPr lang="en-US" sz="6000" dirty="0">
                <a:latin typeface="ไอติม"/>
                <a:ea typeface="Calibri" panose="020F0502020204030204" pitchFamily="34" charset="0"/>
                <a:cs typeface="Times New Roman" panose="02020603050405020304" pitchFamily="18" charset="0"/>
              </a:rPr>
              <a:t>_ </a:t>
            </a:r>
            <a:r>
              <a:rPr lang="en-US" sz="6000" dirty="0" err="1">
                <a:latin typeface="ไอติม"/>
                <a:ea typeface="Calibri" panose="020F0502020204030204" pitchFamily="34" charset="0"/>
                <a:cs typeface="Times New Roman" panose="02020603050405020304" pitchFamily="18" charset="0"/>
              </a:rPr>
              <a:t>Đoàn</a:t>
            </a:r>
            <a:r>
              <a:rPr lang="en-US" sz="6000" dirty="0">
                <a:latin typeface="ไอติม"/>
                <a:ea typeface="Calibri" panose="020F0502020204030204" pitchFamily="34" charset="0"/>
                <a:cs typeface="Times New Roman" panose="02020603050405020304" pitchFamily="18" charset="0"/>
              </a:rPr>
              <a:t> </a:t>
            </a:r>
            <a:r>
              <a:rPr lang="en-US" sz="6000" dirty="0" err="1">
                <a:latin typeface="ไอติม"/>
                <a:ea typeface="Calibri" panose="020F0502020204030204" pitchFamily="34" charset="0"/>
                <a:cs typeface="Times New Roman" panose="02020603050405020304" pitchFamily="18" charset="0"/>
              </a:rPr>
              <a:t>Thị</a:t>
            </a:r>
            <a:r>
              <a:rPr lang="en-US" sz="6000" dirty="0">
                <a:latin typeface="ไอติม"/>
                <a:ea typeface="Calibri" panose="020F0502020204030204" pitchFamily="34" charset="0"/>
                <a:cs typeface="Times New Roman" panose="02020603050405020304" pitchFamily="18" charset="0"/>
              </a:rPr>
              <a:t> Lam </a:t>
            </a:r>
            <a:r>
              <a:rPr lang="en-US" sz="6000" dirty="0" err="1">
                <a:latin typeface="ไอติม"/>
                <a:ea typeface="Calibri" panose="020F0502020204030204" pitchFamily="34" charset="0"/>
                <a:cs typeface="Times New Roman" panose="02020603050405020304" pitchFamily="18" charset="0"/>
              </a:rPr>
              <a:t>Luyến</a:t>
            </a:r>
            <a:endParaRPr lang="en-VN" sz="6000" dirty="0"/>
          </a:p>
        </p:txBody>
      </p:sp>
      <p:pic>
        <p:nvPicPr>
          <p:cNvPr id="8" name="Picture 7">
            <a:extLst>
              <a:ext uri="{FF2B5EF4-FFF2-40B4-BE49-F238E27FC236}">
                <a16:creationId xmlns:a16="http://schemas.microsoft.com/office/drawing/2014/main" id="{15177517-1544-D14F-BA3B-347CA0EAB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1" y="266700"/>
            <a:ext cx="2807869" cy="2778467"/>
          </a:xfrm>
          <a:prstGeom prst="rect">
            <a:avLst/>
          </a:prstGeom>
        </p:spPr>
      </p:pic>
      <p:pic>
        <p:nvPicPr>
          <p:cNvPr id="9" name="Picture 8">
            <a:extLst>
              <a:ext uri="{FF2B5EF4-FFF2-40B4-BE49-F238E27FC236}">
                <a16:creationId xmlns:a16="http://schemas.microsoft.com/office/drawing/2014/main" id="{C31F8B8B-CFD9-A04F-92DC-8FACA6839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2320" y="6746315"/>
            <a:ext cx="4309160" cy="4240213"/>
          </a:xfrm>
          <a:prstGeom prst="rect">
            <a:avLst/>
          </a:prstGeom>
        </p:spPr>
      </p:pic>
      <p:sp>
        <p:nvSpPr>
          <p:cNvPr id="10" name="TextBox 9">
            <a:extLst>
              <a:ext uri="{FF2B5EF4-FFF2-40B4-BE49-F238E27FC236}">
                <a16:creationId xmlns:a16="http://schemas.microsoft.com/office/drawing/2014/main" id="{0FF100C1-8DE4-334A-A536-5C84BD86B4FC}"/>
              </a:ext>
            </a:extLst>
          </p:cNvPr>
          <p:cNvSpPr txBox="1"/>
          <p:nvPr/>
        </p:nvSpPr>
        <p:spPr>
          <a:xfrm>
            <a:off x="2512821" y="2289215"/>
            <a:ext cx="6088969" cy="6808339"/>
          </a:xfrm>
          <a:prstGeom prst="rect">
            <a:avLst/>
          </a:prstGeom>
          <a:noFill/>
        </p:spPr>
        <p:txBody>
          <a:bodyPr wrap="square">
            <a:spAutoFit/>
          </a:bodyPr>
          <a:lstStyle/>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Ngày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cháu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còn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thấp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bé</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Cánh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then</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Cháu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cài</a:t>
            </a:r>
            <a:r>
              <a:rPr lang="en-US" sz="4000" dirty="0">
                <a:effectLst/>
                <a:latin typeface="Arial" panose="020B0604020202020204" pitchFamily="34" charset="0"/>
                <a:ea typeface="Calibri" panose="020F0502020204030204" pitchFamily="34" charset="0"/>
                <a:cs typeface="Arial" panose="020B0604020202020204" pitchFamily="34" charset="0"/>
              </a:rPr>
              <a:t> then </a:t>
            </a:r>
            <a:r>
              <a:rPr lang="en-US" sz="4000" dirty="0" err="1">
                <a:effectLst/>
                <a:latin typeface="Arial" panose="020B0604020202020204" pitchFamily="34" charset="0"/>
                <a:ea typeface="Calibri" panose="020F0502020204030204" pitchFamily="34" charset="0"/>
                <a:cs typeface="Arial" panose="020B0604020202020204" pitchFamily="34" charset="0"/>
              </a:rPr>
              <a:t>dưới</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Nhớ</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cài</a:t>
            </a:r>
            <a:r>
              <a:rPr lang="en-US" sz="4000" dirty="0">
                <a:effectLst/>
                <a:latin typeface="Arial" panose="020B0604020202020204" pitchFamily="34" charset="0"/>
                <a:ea typeface="Calibri" panose="020F0502020204030204" pitchFamily="34" charset="0"/>
                <a:cs typeface="Arial" panose="020B0604020202020204" pitchFamily="34" charset="0"/>
              </a:rPr>
              <a:t> then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Mỗi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năm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cháu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lớn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lên</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Bà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còng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cúi</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Cháu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then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Bà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cài</a:t>
            </a:r>
            <a:r>
              <a:rPr lang="en-US" sz="4000" dirty="0">
                <a:effectLst/>
                <a:latin typeface="Arial" panose="020B0604020202020204" pitchFamily="34" charset="0"/>
                <a:ea typeface="Calibri" panose="020F0502020204030204" pitchFamily="34" charset="0"/>
                <a:cs typeface="Arial" panose="020B0604020202020204" pitchFamily="34" charset="0"/>
              </a:rPr>
              <a:t> then </a:t>
            </a:r>
            <a:r>
              <a:rPr lang="en-US" sz="4000" dirty="0" err="1">
                <a:effectLst/>
                <a:latin typeface="Arial" panose="020B0604020202020204" pitchFamily="34" charset="0"/>
                <a:ea typeface="Calibri" panose="020F0502020204030204" pitchFamily="34" charset="0"/>
                <a:cs typeface="Arial" panose="020B0604020202020204" pitchFamily="34" charset="0"/>
              </a:rPr>
              <a:t>dưới</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EBC6371-AF0F-714B-A155-1AC5767F5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1565" y="3133613"/>
            <a:ext cx="4730755" cy="6337983"/>
          </a:xfrm>
          <a:prstGeom prst="rect">
            <a:avLst/>
          </a:prstGeom>
        </p:spPr>
      </p:pic>
    </p:spTree>
    <p:extLst>
      <p:ext uri="{BB962C8B-B14F-4D97-AF65-F5344CB8AC3E}">
        <p14:creationId xmlns:p14="http://schemas.microsoft.com/office/powerpoint/2010/main" val="365369398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4F8A8AE8-2B1F-8147-9E29-99125B76F305}"/>
              </a:ext>
            </a:extLst>
          </p:cNvPr>
          <p:cNvSpPr txBox="1"/>
          <p:nvPr/>
        </p:nvSpPr>
        <p:spPr>
          <a:xfrm>
            <a:off x="7898961" y="584424"/>
            <a:ext cx="9144000" cy="2431435"/>
          </a:xfrm>
          <a:prstGeom prst="rect">
            <a:avLst/>
          </a:prstGeom>
          <a:noFill/>
        </p:spPr>
        <p:txBody>
          <a:bodyPr wrap="square" rtlCol="0">
            <a:spAutoFit/>
          </a:bodyPr>
          <a:lstStyle/>
          <a:p>
            <a:pPr algn="ctr"/>
            <a:r>
              <a:rPr lang="en-US" sz="8000" dirty="0" err="1">
                <a:solidFill>
                  <a:srgbClr val="FF0000"/>
                </a:solidFill>
                <a:latin typeface="ไอติม"/>
                <a:ea typeface="Calibri" panose="020F0502020204030204" pitchFamily="34" charset="0"/>
                <a:cs typeface="Times New Roman" panose="02020603050405020304" pitchFamily="18" charset="0"/>
              </a:rPr>
              <a:t>Thương</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ông</a:t>
            </a:r>
            <a:endParaRPr lang="en-US" sz="8000" dirty="0">
              <a:solidFill>
                <a:srgbClr val="FF0000"/>
              </a:solidFill>
              <a:latin typeface="ไอติม"/>
              <a:ea typeface="Calibri" panose="020F0502020204030204" pitchFamily="34" charset="0"/>
              <a:cs typeface="Times New Roman" panose="02020603050405020304" pitchFamily="18" charset="0"/>
            </a:endParaRPr>
          </a:p>
          <a:p>
            <a:pPr algn="r"/>
            <a:r>
              <a:rPr lang="en-US" sz="6600" dirty="0">
                <a:latin typeface="ไอติม"/>
                <a:ea typeface="Calibri" panose="020F0502020204030204" pitchFamily="34" charset="0"/>
                <a:cs typeface="Times New Roman" panose="02020603050405020304" pitchFamily="18" charset="0"/>
              </a:rPr>
              <a:t>_ Tú </a:t>
            </a:r>
            <a:r>
              <a:rPr lang="en-US" sz="6600" dirty="0" err="1">
                <a:latin typeface="ไอติม"/>
                <a:ea typeface="Calibri" panose="020F0502020204030204" pitchFamily="34" charset="0"/>
                <a:cs typeface="Times New Roman" panose="02020603050405020304" pitchFamily="18" charset="0"/>
              </a:rPr>
              <a:t>Mỡ</a:t>
            </a:r>
            <a:endParaRPr lang="en-VN" sz="6600" dirty="0"/>
          </a:p>
        </p:txBody>
      </p:sp>
      <p:sp>
        <p:nvSpPr>
          <p:cNvPr id="5" name="TextBox 4">
            <a:extLst>
              <a:ext uri="{FF2B5EF4-FFF2-40B4-BE49-F238E27FC236}">
                <a16:creationId xmlns:a16="http://schemas.microsoft.com/office/drawing/2014/main" id="{8A816407-75BC-E941-A07E-F63A54FC65B0}"/>
              </a:ext>
            </a:extLst>
          </p:cNvPr>
          <p:cNvSpPr txBox="1"/>
          <p:nvPr/>
        </p:nvSpPr>
        <p:spPr>
          <a:xfrm>
            <a:off x="3012813" y="1484942"/>
            <a:ext cx="8991600" cy="8217634"/>
          </a:xfrm>
          <a:prstGeom prst="rect">
            <a:avLst/>
          </a:prstGeom>
          <a:noFill/>
        </p:spPr>
        <p:txBody>
          <a:bodyPr wrap="square" rtlCol="0">
            <a:spAutoFit/>
          </a:bodyPr>
          <a:lstStyle/>
          <a:p>
            <a:r>
              <a:rPr lang="vi-VN" sz="4400" dirty="0">
                <a:effectLst/>
              </a:rPr>
              <a:t>Ông bị đau chân</a:t>
            </a:r>
            <a:br>
              <a:rPr lang="vi-VN" sz="4400" dirty="0"/>
            </a:br>
            <a:r>
              <a:rPr lang="vi-VN" sz="4400" dirty="0">
                <a:effectLst/>
              </a:rPr>
              <a:t>Nó sưng nó tấy</a:t>
            </a:r>
            <a:br>
              <a:rPr lang="vi-VN" sz="4400" dirty="0"/>
            </a:br>
            <a:r>
              <a:rPr lang="vi-VN" sz="4400" dirty="0">
                <a:effectLst/>
              </a:rPr>
              <a:t>Đi phải chống gậy</a:t>
            </a:r>
            <a:br>
              <a:rPr lang="vi-VN" sz="4400" dirty="0"/>
            </a:br>
            <a:r>
              <a:rPr lang="vi-VN" sz="4400" dirty="0">
                <a:effectLst/>
              </a:rPr>
              <a:t>Khập khiễng, khập khà</a:t>
            </a:r>
            <a:br>
              <a:rPr lang="vi-VN" sz="4400" dirty="0"/>
            </a:br>
            <a:r>
              <a:rPr lang="vi-VN" sz="4400" dirty="0">
                <a:effectLst/>
              </a:rPr>
              <a:t>Bước lên thềm nhà</a:t>
            </a:r>
            <a:br>
              <a:rPr lang="vi-VN" sz="4400" dirty="0"/>
            </a:br>
            <a:r>
              <a:rPr lang="vi-VN" sz="4400" dirty="0">
                <a:effectLst/>
              </a:rPr>
              <a:t>Nhấc chân quá khó</a:t>
            </a:r>
            <a:br>
              <a:rPr lang="vi-VN" sz="4400" dirty="0"/>
            </a:br>
            <a:r>
              <a:rPr lang="vi-VN" sz="4400" dirty="0">
                <a:effectLst/>
              </a:rPr>
              <a:t>Thấy ông nhăn nhó</a:t>
            </a:r>
            <a:br>
              <a:rPr lang="vi-VN" sz="4400" dirty="0"/>
            </a:br>
            <a:r>
              <a:rPr lang="vi-VN" sz="4400" dirty="0">
                <a:effectLst/>
              </a:rPr>
              <a:t>Việt chơi ngoài sân</a:t>
            </a:r>
            <a:br>
              <a:rPr lang="vi-VN" sz="4400" dirty="0"/>
            </a:br>
            <a:r>
              <a:rPr lang="vi-VN" sz="4400" dirty="0">
                <a:effectLst/>
              </a:rPr>
              <a:t>Lon ton lại gần,</a:t>
            </a:r>
            <a:br>
              <a:rPr lang="vi-VN" sz="4400" dirty="0"/>
            </a:br>
            <a:r>
              <a:rPr lang="vi-VN" sz="4400" dirty="0">
                <a:effectLst/>
              </a:rPr>
              <a:t>Âu yếm, nhanh nhảu:</a:t>
            </a:r>
            <a:br>
              <a:rPr lang="vi-VN" sz="4400" dirty="0"/>
            </a:br>
            <a:r>
              <a:rPr lang="vi-VN" sz="4400" dirty="0">
                <a:effectLst/>
              </a:rPr>
              <a:t>“Ông vịn vai cháu,</a:t>
            </a:r>
            <a:br>
              <a:rPr lang="vi-VN" sz="4400" dirty="0"/>
            </a:br>
            <a:r>
              <a:rPr lang="vi-VN" sz="4400" dirty="0">
                <a:effectLst/>
              </a:rPr>
              <a:t>Cháu đỡ ông lên.”</a:t>
            </a:r>
            <a:endParaRPr lang="en-VN" sz="4400" dirty="0">
              <a:cs typeface="Arial" panose="020B0604020202020204" pitchFamily="34" charset="0"/>
            </a:endParaRPr>
          </a:p>
        </p:txBody>
      </p:sp>
      <p:pic>
        <p:nvPicPr>
          <p:cNvPr id="8" name="Picture 7">
            <a:extLst>
              <a:ext uri="{FF2B5EF4-FFF2-40B4-BE49-F238E27FC236}">
                <a16:creationId xmlns:a16="http://schemas.microsoft.com/office/drawing/2014/main" id="{15177517-1544-D14F-BA3B-347CA0EAB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1" y="266700"/>
            <a:ext cx="2807869" cy="2778467"/>
          </a:xfrm>
          <a:prstGeom prst="rect">
            <a:avLst/>
          </a:prstGeom>
        </p:spPr>
      </p:pic>
      <p:pic>
        <p:nvPicPr>
          <p:cNvPr id="9" name="Picture 8">
            <a:extLst>
              <a:ext uri="{FF2B5EF4-FFF2-40B4-BE49-F238E27FC236}">
                <a16:creationId xmlns:a16="http://schemas.microsoft.com/office/drawing/2014/main" id="{C31F8B8B-CFD9-A04F-92DC-8FACA6839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5841" y="6658401"/>
            <a:ext cx="4309160" cy="4240213"/>
          </a:xfrm>
          <a:prstGeom prst="rect">
            <a:avLst/>
          </a:prstGeom>
        </p:spPr>
      </p:pic>
      <p:pic>
        <p:nvPicPr>
          <p:cNvPr id="6" name="Picture 5">
            <a:extLst>
              <a:ext uri="{FF2B5EF4-FFF2-40B4-BE49-F238E27FC236}">
                <a16:creationId xmlns:a16="http://schemas.microsoft.com/office/drawing/2014/main" id="{863FD32B-BFC8-A746-B1F1-60905C6EB92F}"/>
              </a:ext>
            </a:extLst>
          </p:cNvPr>
          <p:cNvPicPr>
            <a:picLocks noChangeAspect="1"/>
          </p:cNvPicPr>
          <p:nvPr/>
        </p:nvPicPr>
        <p:blipFill rotWithShape="1">
          <a:blip r:embed="rId4">
            <a:extLst>
              <a:ext uri="{28A0092B-C50C-407E-A947-70E740481C1C}">
                <a14:useLocalDpi xmlns:a14="http://schemas.microsoft.com/office/drawing/2010/main" val="0"/>
              </a:ext>
            </a:extLst>
          </a:blip>
          <a:srcRect r="6718"/>
          <a:stretch/>
        </p:blipFill>
        <p:spPr>
          <a:xfrm>
            <a:off x="9324774" y="2134454"/>
            <a:ext cx="4341067" cy="7117863"/>
          </a:xfrm>
          <a:prstGeom prst="rect">
            <a:avLst/>
          </a:prstGeom>
        </p:spPr>
      </p:pic>
    </p:spTree>
    <p:extLst>
      <p:ext uri="{BB962C8B-B14F-4D97-AF65-F5344CB8AC3E}">
        <p14:creationId xmlns:p14="http://schemas.microsoft.com/office/powerpoint/2010/main" val="416756806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8132715" y="5487423"/>
            <a:ext cx="437438" cy="461342"/>
          </a:xfrm>
          <a:prstGeom prst="rect">
            <a:avLst/>
          </a:prstGeom>
        </p:spPr>
      </p:pic>
      <p:sp>
        <p:nvSpPr>
          <p:cNvPr id="3" name="AutoShape 2">
            <a:extLst>
              <a:ext uri="{FF2B5EF4-FFF2-40B4-BE49-F238E27FC236}">
                <a16:creationId xmlns:a16="http://schemas.microsoft.com/office/drawing/2014/main" id="{43254886-E80C-B143-B8DF-430068DF9812}"/>
              </a:ext>
            </a:extLst>
          </p:cNvPr>
          <p:cNvSpPr>
            <a:spLocks noChangeAspect="1" noChangeArrowheads="1"/>
          </p:cNvSpPr>
          <p:nvPr/>
        </p:nvSpPr>
        <p:spPr bwMode="auto">
          <a:xfrm>
            <a:off x="8991600" y="4991100"/>
            <a:ext cx="4267200" cy="426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3" name="AutoShape 4">
            <a:extLst>
              <a:ext uri="{FF2B5EF4-FFF2-40B4-BE49-F238E27FC236}">
                <a16:creationId xmlns:a16="http://schemas.microsoft.com/office/drawing/2014/main" id="{2B479956-CBD4-5D47-A9AE-17B8CBA2B65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5" name="AutoShape 6">
            <a:extLst>
              <a:ext uri="{FF2B5EF4-FFF2-40B4-BE49-F238E27FC236}">
                <a16:creationId xmlns:a16="http://schemas.microsoft.com/office/drawing/2014/main" id="{33EB226E-C686-CC4E-9215-7B969875731A}"/>
              </a:ext>
            </a:extLst>
          </p:cNvPr>
          <p:cNvSpPr>
            <a:spLocks noChangeAspect="1" noChangeArrowheads="1"/>
          </p:cNvSpPr>
          <p:nvPr/>
        </p:nvSpPr>
        <p:spPr bwMode="auto">
          <a:xfrm>
            <a:off x="9144000" y="5143500"/>
            <a:ext cx="7391400" cy="7391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grpSp>
        <p:nvGrpSpPr>
          <p:cNvPr id="11" name="Group 10">
            <a:extLst>
              <a:ext uri="{FF2B5EF4-FFF2-40B4-BE49-F238E27FC236}">
                <a16:creationId xmlns:a16="http://schemas.microsoft.com/office/drawing/2014/main" id="{4225C25C-9E6C-FB4C-9F00-59B8DC189886}"/>
              </a:ext>
            </a:extLst>
          </p:cNvPr>
          <p:cNvGrpSpPr/>
          <p:nvPr/>
        </p:nvGrpSpPr>
        <p:grpSpPr>
          <a:xfrm>
            <a:off x="748460" y="0"/>
            <a:ext cx="8395540" cy="4482041"/>
            <a:chOff x="499048" y="2951058"/>
            <a:chExt cx="11787252" cy="4178915"/>
          </a:xfrm>
        </p:grpSpPr>
        <p:sp>
          <p:nvSpPr>
            <p:cNvPr id="12" name="TextBox 4">
              <a:extLst>
                <a:ext uri="{FF2B5EF4-FFF2-40B4-BE49-F238E27FC236}">
                  <a16:creationId xmlns:a16="http://schemas.microsoft.com/office/drawing/2014/main" id="{631A316F-96F7-1742-88AE-E5EBFBBB3990}"/>
                </a:ext>
              </a:extLst>
            </p:cNvPr>
            <p:cNvSpPr txBox="1"/>
            <p:nvPr/>
          </p:nvSpPr>
          <p:spPr>
            <a:xfrm>
              <a:off x="499048" y="2951058"/>
              <a:ext cx="11787252" cy="4117894"/>
            </a:xfrm>
            <a:prstGeom prst="rect">
              <a:avLst/>
            </a:prstGeom>
          </p:spPr>
          <p:txBody>
            <a:bodyPr wrap="square" lIns="0" tIns="0" rIns="0" bIns="0" rtlCol="0" anchor="t">
              <a:spAutoFit/>
            </a:bodyPr>
            <a:lstStyle/>
            <a:p>
              <a:pPr algn="ctr"/>
              <a:r>
                <a:rPr lang="en-US" sz="28700" dirty="0">
                  <a:latin typeface="#9Slide04 SFU GaramondThree Reg" pitchFamily="2" charset="77"/>
                </a:rPr>
                <a:t>02</a:t>
              </a:r>
            </a:p>
          </p:txBody>
        </p:sp>
        <p:sp>
          <p:nvSpPr>
            <p:cNvPr id="16" name="TextBox 4">
              <a:extLst>
                <a:ext uri="{FF2B5EF4-FFF2-40B4-BE49-F238E27FC236}">
                  <a16:creationId xmlns:a16="http://schemas.microsoft.com/office/drawing/2014/main" id="{A65C4C09-3548-6549-9F4B-5E4417F35A7D}"/>
                </a:ext>
              </a:extLst>
            </p:cNvPr>
            <p:cNvSpPr txBox="1"/>
            <p:nvPr/>
          </p:nvSpPr>
          <p:spPr>
            <a:xfrm>
              <a:off x="937566" y="3012079"/>
              <a:ext cx="11213144" cy="4117894"/>
            </a:xfrm>
            <a:prstGeom prst="rect">
              <a:avLst/>
            </a:prstGeom>
          </p:spPr>
          <p:txBody>
            <a:bodyPr wrap="square" lIns="0" tIns="0" rIns="0" bIns="0" rtlCol="0" anchor="t">
              <a:spAutoFit/>
            </a:bodyPr>
            <a:lstStyle/>
            <a:p>
              <a:pPr algn="ctr"/>
              <a:r>
                <a:rPr lang="en-US" sz="28700" b="1" dirty="0">
                  <a:solidFill>
                    <a:srgbClr val="FF0000"/>
                  </a:solidFill>
                  <a:latin typeface="#9Slide04 SFU GaramondThree" pitchFamily="2" charset="77"/>
                </a:rPr>
                <a:t>02</a:t>
              </a:r>
              <a:endParaRPr lang="en-US" sz="23900" b="1" dirty="0">
                <a:solidFill>
                  <a:srgbClr val="FF0000"/>
                </a:solidFill>
                <a:latin typeface="#9Slide04 SFU GaramondThree" pitchFamily="2" charset="77"/>
              </a:endParaRPr>
            </a:p>
          </p:txBody>
        </p:sp>
      </p:grpSp>
      <p:pic>
        <p:nvPicPr>
          <p:cNvPr id="17" name="Picture 16">
            <a:extLst>
              <a:ext uri="{FF2B5EF4-FFF2-40B4-BE49-F238E27FC236}">
                <a16:creationId xmlns:a16="http://schemas.microsoft.com/office/drawing/2014/main" id="{E82A4ACF-88B8-6A40-8B6C-BA772845C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255" y="2888752"/>
            <a:ext cx="7965689" cy="7838238"/>
          </a:xfrm>
          <a:prstGeom prst="rect">
            <a:avLst/>
          </a:prstGeom>
        </p:spPr>
      </p:pic>
      <p:pic>
        <p:nvPicPr>
          <p:cNvPr id="6" name="Picture 5">
            <a:extLst>
              <a:ext uri="{FF2B5EF4-FFF2-40B4-BE49-F238E27FC236}">
                <a16:creationId xmlns:a16="http://schemas.microsoft.com/office/drawing/2014/main" id="{BA14443D-FE7C-BF4E-B4E5-81356CAAFF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6000" y="2616871"/>
            <a:ext cx="11785600" cy="8382000"/>
          </a:xfrm>
          <a:prstGeom prst="rect">
            <a:avLst/>
          </a:prstGeom>
        </p:spPr>
      </p:pic>
    </p:spTree>
    <p:extLst>
      <p:ext uri="{BB962C8B-B14F-4D97-AF65-F5344CB8AC3E}">
        <p14:creationId xmlns:p14="http://schemas.microsoft.com/office/powerpoint/2010/main" val="28197941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835E4-6FE6-8448-898A-06A59461F19A}"/>
              </a:ext>
            </a:extLst>
          </p:cNvPr>
          <p:cNvSpPr/>
          <p:nvPr/>
        </p:nvSpPr>
        <p:spPr>
          <a:xfrm>
            <a:off x="1778547" y="1547023"/>
            <a:ext cx="14730906" cy="718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1133375" y="1781129"/>
            <a:ext cx="796110" cy="83961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2504566" y="3125827"/>
            <a:ext cx="557181" cy="587628"/>
          </a:xfrm>
          <a:prstGeom prst="rect">
            <a:avLst/>
          </a:prstGeom>
        </p:spPr>
      </p:pic>
      <p:sp>
        <p:nvSpPr>
          <p:cNvPr id="15" name="TextBox 11">
            <a:extLst>
              <a:ext uri="{FF2B5EF4-FFF2-40B4-BE49-F238E27FC236}">
                <a16:creationId xmlns:a16="http://schemas.microsoft.com/office/drawing/2014/main" id="{8343AE89-C6D3-B448-BB09-DA9C425BCBD5}"/>
              </a:ext>
            </a:extLst>
          </p:cNvPr>
          <p:cNvSpPr txBox="1"/>
          <p:nvPr/>
        </p:nvSpPr>
        <p:spPr>
          <a:xfrm>
            <a:off x="2689357" y="3071675"/>
            <a:ext cx="12909285" cy="4185761"/>
          </a:xfrm>
          <a:prstGeom prst="rect">
            <a:avLst/>
          </a:prstGeom>
        </p:spPr>
        <p:txBody>
          <a:bodyPr wrap="square" lIns="0" tIns="0" rIns="0" bIns="0" rtlCol="0" anchor="t">
            <a:spAutoFit/>
          </a:bodyPr>
          <a:lstStyle/>
          <a:p>
            <a:pPr marL="0" lvl="0" indent="0" algn="ctr">
              <a:spcBef>
                <a:spcPct val="0"/>
              </a:spcBef>
            </a:pPr>
            <a:r>
              <a:rPr lang="en-US" sz="9600" u="sng" dirty="0" err="1">
                <a:latin typeface="ไอติม"/>
              </a:rPr>
              <a:t>Hoạt</a:t>
            </a:r>
            <a:r>
              <a:rPr lang="en-US" sz="9600" u="sng" dirty="0">
                <a:latin typeface="ไอติม"/>
              </a:rPr>
              <a:t> </a:t>
            </a:r>
            <a:r>
              <a:rPr lang="en-US" sz="9600" u="sng" dirty="0" err="1">
                <a:latin typeface="ไอติม"/>
              </a:rPr>
              <a:t>động</a:t>
            </a:r>
            <a:r>
              <a:rPr lang="en-US" sz="9600" u="sng" dirty="0">
                <a:latin typeface="ไอติม"/>
              </a:rPr>
              <a:t> 1</a:t>
            </a:r>
            <a:r>
              <a:rPr lang="en-US" sz="9600" u="none" dirty="0">
                <a:latin typeface="ไอติม"/>
              </a:rPr>
              <a:t>: </a:t>
            </a:r>
          </a:p>
          <a:p>
            <a:pPr marL="0" lvl="0" indent="0" algn="ctr">
              <a:spcBef>
                <a:spcPct val="0"/>
              </a:spcBef>
            </a:pPr>
            <a:r>
              <a:rPr lang="en-US" sz="8800" u="none" dirty="0" err="1">
                <a:solidFill>
                  <a:srgbClr val="FF0000"/>
                </a:solidFill>
                <a:latin typeface="ไอติม"/>
              </a:rPr>
              <a:t>Nhìn</a:t>
            </a:r>
            <a:r>
              <a:rPr lang="en-US" sz="8800" u="none" dirty="0">
                <a:solidFill>
                  <a:srgbClr val="FF0000"/>
                </a:solidFill>
                <a:latin typeface="ไอติม"/>
              </a:rPr>
              <a:t> </a:t>
            </a:r>
            <a:r>
              <a:rPr lang="en-US" sz="8800" u="none" dirty="0" err="1">
                <a:solidFill>
                  <a:srgbClr val="FF0000"/>
                </a:solidFill>
                <a:latin typeface="ไอติม"/>
              </a:rPr>
              <a:t>tranh</a:t>
            </a:r>
            <a:r>
              <a:rPr lang="en-US" sz="8800" dirty="0">
                <a:solidFill>
                  <a:srgbClr val="FF0000"/>
                </a:solidFill>
                <a:latin typeface="ไอติม"/>
              </a:rPr>
              <a:t>, </a:t>
            </a:r>
            <a:r>
              <a:rPr lang="en-US" sz="8800" dirty="0" err="1">
                <a:solidFill>
                  <a:srgbClr val="FF0000"/>
                </a:solidFill>
                <a:latin typeface="ไอติม"/>
              </a:rPr>
              <a:t>nói</a:t>
            </a:r>
            <a:r>
              <a:rPr lang="en-US" sz="8800" dirty="0">
                <a:solidFill>
                  <a:srgbClr val="FF0000"/>
                </a:solidFill>
                <a:latin typeface="ไอติม"/>
              </a:rPr>
              <a:t> </a:t>
            </a:r>
            <a:r>
              <a:rPr lang="en-US" sz="8800" dirty="0" err="1">
                <a:solidFill>
                  <a:srgbClr val="FF0000"/>
                </a:solidFill>
                <a:latin typeface="ไอติม"/>
              </a:rPr>
              <a:t>tên</a:t>
            </a:r>
            <a:r>
              <a:rPr lang="en-US" sz="8800" dirty="0">
                <a:solidFill>
                  <a:srgbClr val="FF0000"/>
                </a:solidFill>
                <a:latin typeface="ไอติม"/>
              </a:rPr>
              <a:t> </a:t>
            </a:r>
            <a:r>
              <a:rPr lang="en-US" sz="8800" dirty="0" err="1">
                <a:solidFill>
                  <a:srgbClr val="FF0000"/>
                </a:solidFill>
                <a:latin typeface="ไอติม"/>
              </a:rPr>
              <a:t>các</a:t>
            </a:r>
            <a:r>
              <a:rPr lang="en-US" sz="8800" dirty="0">
                <a:solidFill>
                  <a:srgbClr val="FF0000"/>
                </a:solidFill>
                <a:latin typeface="ไอติม"/>
              </a:rPr>
              <a:t> </a:t>
            </a:r>
            <a:r>
              <a:rPr lang="en-US" sz="8800" dirty="0" err="1">
                <a:solidFill>
                  <a:srgbClr val="FF0000"/>
                </a:solidFill>
                <a:latin typeface="ไอติม"/>
              </a:rPr>
              <a:t>bài</a:t>
            </a:r>
            <a:r>
              <a:rPr lang="en-US" sz="8800" dirty="0">
                <a:solidFill>
                  <a:srgbClr val="FF0000"/>
                </a:solidFill>
                <a:latin typeface="ไอติม"/>
              </a:rPr>
              <a:t> </a:t>
            </a:r>
            <a:r>
              <a:rPr lang="en-US" sz="8800" dirty="0" err="1">
                <a:solidFill>
                  <a:srgbClr val="FF0000"/>
                </a:solidFill>
                <a:latin typeface="ไอติม"/>
              </a:rPr>
              <a:t>đã</a:t>
            </a:r>
            <a:r>
              <a:rPr lang="en-US" sz="8800" dirty="0">
                <a:solidFill>
                  <a:srgbClr val="FF0000"/>
                </a:solidFill>
                <a:latin typeface="ไอติม"/>
              </a:rPr>
              <a:t> </a:t>
            </a:r>
            <a:r>
              <a:rPr lang="en-US" sz="8800" dirty="0" err="1">
                <a:solidFill>
                  <a:srgbClr val="FF0000"/>
                </a:solidFill>
                <a:latin typeface="ไอติม"/>
              </a:rPr>
              <a:t>học</a:t>
            </a:r>
            <a:endParaRPr lang="en-US" sz="8800" u="none" dirty="0">
              <a:solidFill>
                <a:srgbClr val="FF0000"/>
              </a:solidFill>
              <a:latin typeface="ไอติม"/>
            </a:endParaRPr>
          </a:p>
        </p:txBody>
      </p:sp>
      <p:pic>
        <p:nvPicPr>
          <p:cNvPr id="6" name="Picture 5">
            <a:extLst>
              <a:ext uri="{FF2B5EF4-FFF2-40B4-BE49-F238E27FC236}">
                <a16:creationId xmlns:a16="http://schemas.microsoft.com/office/drawing/2014/main" id="{90420166-00CF-F14F-ACDC-27D3E3D12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940192"/>
            <a:ext cx="6177195" cy="3561771"/>
          </a:xfrm>
          <a:prstGeom prst="rect">
            <a:avLst/>
          </a:prstGeom>
        </p:spPr>
      </p:pic>
      <p:pic>
        <p:nvPicPr>
          <p:cNvPr id="9" name="Picture 8">
            <a:extLst>
              <a:ext uri="{FF2B5EF4-FFF2-40B4-BE49-F238E27FC236}">
                <a16:creationId xmlns:a16="http://schemas.microsoft.com/office/drawing/2014/main" id="{55899269-C787-034C-AC43-281BDD43CA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6343" y="4953426"/>
            <a:ext cx="3702642" cy="5143501"/>
          </a:xfrm>
          <a:prstGeom prst="rect">
            <a:avLst/>
          </a:prstGeom>
        </p:spPr>
      </p:pic>
      <p:pic>
        <p:nvPicPr>
          <p:cNvPr id="10" name="Picture 9">
            <a:extLst>
              <a:ext uri="{FF2B5EF4-FFF2-40B4-BE49-F238E27FC236}">
                <a16:creationId xmlns:a16="http://schemas.microsoft.com/office/drawing/2014/main" id="{9D7E18F3-2EBF-CB49-8C86-DCAE29089D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5215" y="344887"/>
            <a:ext cx="4610100" cy="4610100"/>
          </a:xfrm>
          <a:prstGeom prst="rect">
            <a:avLst/>
          </a:prstGeom>
        </p:spPr>
      </p:pic>
      <p:grpSp>
        <p:nvGrpSpPr>
          <p:cNvPr id="11" name="Group 10">
            <a:extLst>
              <a:ext uri="{FF2B5EF4-FFF2-40B4-BE49-F238E27FC236}">
                <a16:creationId xmlns:a16="http://schemas.microsoft.com/office/drawing/2014/main" id="{288E9A43-9A35-464B-BB44-AD4180A72716}"/>
              </a:ext>
            </a:extLst>
          </p:cNvPr>
          <p:cNvGrpSpPr/>
          <p:nvPr/>
        </p:nvGrpSpPr>
        <p:grpSpPr>
          <a:xfrm>
            <a:off x="792534" y="187871"/>
            <a:ext cx="4818123" cy="4390113"/>
            <a:chOff x="-301175" y="175839"/>
            <a:chExt cx="4818123" cy="4390113"/>
          </a:xfrm>
        </p:grpSpPr>
        <p:pic>
          <p:nvPicPr>
            <p:cNvPr id="12" name="Picture 11">
              <a:extLst>
                <a:ext uri="{FF2B5EF4-FFF2-40B4-BE49-F238E27FC236}">
                  <a16:creationId xmlns:a16="http://schemas.microsoft.com/office/drawing/2014/main" id="{A2B31091-3CD4-8046-9730-C91D549C40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1545" y="2249266"/>
              <a:ext cx="2245403" cy="2316686"/>
            </a:xfrm>
            <a:prstGeom prst="rect">
              <a:avLst/>
            </a:prstGeom>
          </p:spPr>
        </p:pic>
        <p:pic>
          <p:nvPicPr>
            <p:cNvPr id="13" name="Picture 12">
              <a:extLst>
                <a:ext uri="{FF2B5EF4-FFF2-40B4-BE49-F238E27FC236}">
                  <a16:creationId xmlns:a16="http://schemas.microsoft.com/office/drawing/2014/main" id="{D8361A3B-C8E6-334D-9EFD-B3063235C9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1175" y="2075285"/>
              <a:ext cx="2153429" cy="2136821"/>
            </a:xfrm>
            <a:prstGeom prst="rect">
              <a:avLst/>
            </a:prstGeom>
          </p:spPr>
        </p:pic>
        <p:pic>
          <p:nvPicPr>
            <p:cNvPr id="14" name="Picture 13">
              <a:extLst>
                <a:ext uri="{FF2B5EF4-FFF2-40B4-BE49-F238E27FC236}">
                  <a16:creationId xmlns:a16="http://schemas.microsoft.com/office/drawing/2014/main" id="{EF9F3EE0-EA6B-C74C-AA8D-70655018F5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8265" y="175839"/>
              <a:ext cx="2245403" cy="2221891"/>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6"/>
          <p:cNvSpPr txBox="1"/>
          <p:nvPr/>
        </p:nvSpPr>
        <p:spPr>
          <a:xfrm>
            <a:off x="1269023" y="2040010"/>
            <a:ext cx="6629400" cy="1692771"/>
          </a:xfrm>
          <a:prstGeom prst="rect">
            <a:avLst/>
          </a:prstGeom>
        </p:spPr>
        <p:txBody>
          <a:bodyPr wrap="square" lIns="0" tIns="0" rIns="0" bIns="0" rtlCol="0" anchor="t">
            <a:spAutoFit/>
          </a:bodyPr>
          <a:lstStyle/>
          <a:p>
            <a:pPr marL="0" lvl="0" indent="0" algn="ctr">
              <a:lnSpc>
                <a:spcPts val="6600"/>
              </a:lnSpc>
            </a:pPr>
            <a:r>
              <a:rPr lang="en-US" sz="6600" dirty="0" err="1">
                <a:solidFill>
                  <a:srgbClr val="FF0000"/>
                </a:solidFill>
                <a:latin typeface="ไอติม"/>
              </a:rPr>
              <a:t>Nhìn</a:t>
            </a:r>
            <a:r>
              <a:rPr lang="en-US" sz="6600" dirty="0">
                <a:solidFill>
                  <a:srgbClr val="FF0000"/>
                </a:solidFill>
                <a:latin typeface="ไอติม"/>
              </a:rPr>
              <a:t> </a:t>
            </a:r>
            <a:r>
              <a:rPr lang="en-US" sz="6600" dirty="0" err="1">
                <a:solidFill>
                  <a:srgbClr val="FF0000"/>
                </a:solidFill>
                <a:latin typeface="ไอติม"/>
              </a:rPr>
              <a:t>tranh</a:t>
            </a:r>
            <a:r>
              <a:rPr lang="en-US" sz="6600" dirty="0">
                <a:solidFill>
                  <a:srgbClr val="FF0000"/>
                </a:solidFill>
                <a:latin typeface="ไอติม"/>
              </a:rPr>
              <a:t> </a:t>
            </a:r>
            <a:r>
              <a:rPr lang="en-US" sz="6600" dirty="0" err="1">
                <a:solidFill>
                  <a:srgbClr val="FF0000"/>
                </a:solidFill>
                <a:latin typeface="ไอติม"/>
              </a:rPr>
              <a:t>đoán</a:t>
            </a:r>
            <a:r>
              <a:rPr lang="en-US" sz="6600" dirty="0">
                <a:solidFill>
                  <a:srgbClr val="FF0000"/>
                </a:solidFill>
                <a:latin typeface="ไอติม"/>
              </a:rPr>
              <a:t> </a:t>
            </a:r>
            <a:r>
              <a:rPr lang="en-US" sz="6600" dirty="0" err="1">
                <a:solidFill>
                  <a:srgbClr val="FF0000"/>
                </a:solidFill>
                <a:latin typeface="ไอติม"/>
              </a:rPr>
              <a:t>tên</a:t>
            </a:r>
            <a:r>
              <a:rPr lang="en-US" sz="6600" dirty="0">
                <a:solidFill>
                  <a:srgbClr val="FF0000"/>
                </a:solidFill>
                <a:latin typeface="ไอติม"/>
              </a:rPr>
              <a:t> </a:t>
            </a:r>
            <a:r>
              <a:rPr lang="en-US" sz="6600" dirty="0" err="1">
                <a:solidFill>
                  <a:srgbClr val="FF0000"/>
                </a:solidFill>
                <a:latin typeface="ไอติม"/>
              </a:rPr>
              <a:t>các</a:t>
            </a:r>
            <a:r>
              <a:rPr lang="en-US" sz="6600" dirty="0">
                <a:solidFill>
                  <a:srgbClr val="FF0000"/>
                </a:solidFill>
                <a:latin typeface="ไอติม"/>
              </a:rPr>
              <a:t> </a:t>
            </a:r>
            <a:r>
              <a:rPr lang="en-US" sz="6600" dirty="0" err="1">
                <a:solidFill>
                  <a:srgbClr val="FF0000"/>
                </a:solidFill>
                <a:latin typeface="ไอติม"/>
              </a:rPr>
              <a:t>bài</a:t>
            </a:r>
            <a:r>
              <a:rPr lang="en-US" sz="6600" dirty="0">
                <a:solidFill>
                  <a:srgbClr val="FF0000"/>
                </a:solidFill>
                <a:latin typeface="ไอติม"/>
              </a:rPr>
              <a:t> </a:t>
            </a:r>
            <a:r>
              <a:rPr lang="en-US" sz="6600" dirty="0" err="1">
                <a:solidFill>
                  <a:srgbClr val="FF0000"/>
                </a:solidFill>
                <a:latin typeface="ไอติม"/>
              </a:rPr>
              <a:t>đã</a:t>
            </a:r>
            <a:r>
              <a:rPr lang="en-US" sz="6600" dirty="0">
                <a:solidFill>
                  <a:srgbClr val="FF0000"/>
                </a:solidFill>
                <a:latin typeface="ไอติม"/>
              </a:rPr>
              <a:t> </a:t>
            </a:r>
            <a:r>
              <a:rPr lang="en-US" sz="6600" dirty="0" err="1">
                <a:solidFill>
                  <a:srgbClr val="FF0000"/>
                </a:solidFill>
                <a:latin typeface="ไอติม"/>
              </a:rPr>
              <a:t>học</a:t>
            </a:r>
            <a:endParaRPr lang="en-US" sz="6600" u="none" dirty="0">
              <a:solidFill>
                <a:srgbClr val="FF0000"/>
              </a:solidFill>
              <a:latin typeface="ไอติม"/>
            </a:endParaRPr>
          </a:p>
        </p:txBody>
      </p:sp>
      <p:pic>
        <p:nvPicPr>
          <p:cNvPr id="3" name="Picture 2">
            <a:extLst>
              <a:ext uri="{FF2B5EF4-FFF2-40B4-BE49-F238E27FC236}">
                <a16:creationId xmlns:a16="http://schemas.microsoft.com/office/drawing/2014/main" id="{F7D91A71-F74F-DC44-B377-8266824C0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309" y="584424"/>
            <a:ext cx="9144000" cy="9118152"/>
          </a:xfrm>
          <a:prstGeom prst="rect">
            <a:avLst/>
          </a:prstGeom>
        </p:spPr>
      </p:pic>
      <p:pic>
        <p:nvPicPr>
          <p:cNvPr id="5" name="Picture 4">
            <a:extLst>
              <a:ext uri="{FF2B5EF4-FFF2-40B4-BE49-F238E27FC236}">
                <a16:creationId xmlns:a16="http://schemas.microsoft.com/office/drawing/2014/main" id="{83737C05-1448-4048-BB64-5F7A0CBFD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08472">
            <a:off x="-294595" y="191673"/>
            <a:ext cx="3962144" cy="2241088"/>
          </a:xfrm>
          <a:prstGeom prst="rect">
            <a:avLst/>
          </a:prstGeom>
        </p:spPr>
      </p:pic>
      <p:grpSp>
        <p:nvGrpSpPr>
          <p:cNvPr id="6" name="Group 5">
            <a:extLst>
              <a:ext uri="{FF2B5EF4-FFF2-40B4-BE49-F238E27FC236}">
                <a16:creationId xmlns:a16="http://schemas.microsoft.com/office/drawing/2014/main" id="{DBFCBC1B-C023-5747-ACB3-5BC8D5EF493D}"/>
              </a:ext>
            </a:extLst>
          </p:cNvPr>
          <p:cNvGrpSpPr/>
          <p:nvPr/>
        </p:nvGrpSpPr>
        <p:grpSpPr>
          <a:xfrm>
            <a:off x="2001191" y="4268977"/>
            <a:ext cx="6051773" cy="4975621"/>
            <a:chOff x="2001191" y="4268977"/>
            <a:chExt cx="6051773" cy="4975621"/>
          </a:xfrm>
        </p:grpSpPr>
        <p:pic>
          <p:nvPicPr>
            <p:cNvPr id="9" name="Picture 8">
              <a:extLst>
                <a:ext uri="{FF2B5EF4-FFF2-40B4-BE49-F238E27FC236}">
                  <a16:creationId xmlns:a16="http://schemas.microsoft.com/office/drawing/2014/main" id="{FF182DE6-207F-4A4F-933B-581A91D31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1191" y="4268977"/>
              <a:ext cx="2758678" cy="4975621"/>
            </a:xfrm>
            <a:prstGeom prst="rect">
              <a:avLst/>
            </a:prstGeom>
          </p:spPr>
        </p:pic>
        <p:pic>
          <p:nvPicPr>
            <p:cNvPr id="10" name="Picture 9">
              <a:extLst>
                <a:ext uri="{FF2B5EF4-FFF2-40B4-BE49-F238E27FC236}">
                  <a16:creationId xmlns:a16="http://schemas.microsoft.com/office/drawing/2014/main" id="{2E8AA8A5-A62B-F349-8002-05F8E520F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3723" y="4268977"/>
              <a:ext cx="3469241" cy="4975621"/>
            </a:xfrm>
            <a:prstGeom prst="rect">
              <a:avLst/>
            </a:prstGeom>
          </p:spPr>
        </p:pic>
      </p:grpSp>
    </p:spTree>
    <p:extLst>
      <p:ext uri="{BB962C8B-B14F-4D97-AF65-F5344CB8AC3E}">
        <p14:creationId xmlns:p14="http://schemas.microsoft.com/office/powerpoint/2010/main" val="3162859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511</Words>
  <Application>Microsoft Office PowerPoint</Application>
  <PresentationFormat>Custom</PresentationFormat>
  <Paragraphs>97</Paragraphs>
  <Slides>19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#9Slide04 SFU GaramondThree Reg</vt:lpstr>
      <vt:lpstr>#9Slide04 SFU GaramondThree</vt:lpstr>
      <vt:lpstr>Arial</vt:lpstr>
      <vt:lpstr>#9Slide03 IcielPanton Black</vt:lpstr>
      <vt:lpstr>#9Slide07 SVNDessert Menu Scrip</vt:lpstr>
      <vt:lpstr>Calibri</vt:lpstr>
      <vt:lpstr>ไอติม</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Đỏ và Xanh lá Vui nhộn Minh họa Giáo dục Toán Trừ Bản thuyết trình cho Giáng sinh</dc:title>
  <dc:creator>User</dc:creator>
  <cp:lastModifiedBy>User</cp:lastModifiedBy>
  <cp:revision>11</cp:revision>
  <dcterms:created xsi:type="dcterms:W3CDTF">2006-08-16T00:00:00Z</dcterms:created>
  <dcterms:modified xsi:type="dcterms:W3CDTF">2026-02-05T02:23:06Z</dcterms:modified>
  <dc:identifier>DAFS-aPZmCQ</dc:identifier>
</cp:coreProperties>
</file>