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01" r:id="rId4"/>
    <p:sldId id="292" r:id="rId5"/>
    <p:sldId id="293" r:id="rId6"/>
    <p:sldId id="291" r:id="rId7"/>
    <p:sldId id="304" r:id="rId8"/>
    <p:sldId id="305" r:id="rId9"/>
    <p:sldId id="306" r:id="rId10"/>
    <p:sldId id="307" r:id="rId11"/>
    <p:sldId id="308" r:id="rId12"/>
    <p:sldId id="268" r:id="rId13"/>
    <p:sldId id="309" r:id="rId14"/>
  </p:sldIdLst>
  <p:sldSz cx="18288000" cy="10287000"/>
  <p:notesSz cx="6858000" cy="9144000"/>
  <p:embeddedFontLst>
    <p:embeddedFont>
      <p:font typeface="#9Slide03 IcielPanton Black" panose="020B0604020202020204" charset="0"/>
      <p:bold r:id="rId15"/>
    </p:embeddedFont>
    <p:embeddedFont>
      <p:font typeface="#9Slide05 Authentica Regular" panose="020B0604020202020204" charset="0"/>
      <p:regular r:id="rId16"/>
    </p:embeddedFont>
    <p:embeddedFont>
      <p:font typeface="#9Slide05 Dear Saturday" panose="020B0604020202020204" charset="0"/>
      <p:regular r:id="rId17"/>
    </p:embeddedFont>
    <p:embeddedFont>
      <p:font typeface="#9Slide05 SVNUT Triumph" panose="00000500000000000000" charset="0"/>
      <p:italic r:id="rId18"/>
    </p:embeddedFont>
    <p:embeddedFont>
      <p:font typeface="#9Slide07 HoneyCream" panose="020B0604020202020204" charset="0"/>
      <p:regular r:id="rId19"/>
    </p:embeddedFont>
    <p:embeddedFont>
      <p:font typeface="Dancing Script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CE0"/>
    <a:srgbClr val="FEEADA"/>
    <a:srgbClr val="1C5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49" autoAdjust="0"/>
  </p:normalViewPr>
  <p:slideViewPr>
    <p:cSldViewPr>
      <p:cViewPr varScale="1">
        <p:scale>
          <a:sx n="44" d="100"/>
          <a:sy n="44" d="100"/>
        </p:scale>
        <p:origin x="106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130629" y="-10678284"/>
            <a:ext cx="587829" cy="109529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H="1" flipV="1">
            <a:off x="-130629" y="-41770331"/>
            <a:ext cx="587829" cy="433705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130629" y="-10678284"/>
            <a:ext cx="587829" cy="109529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-130629" y="-41770331"/>
            <a:ext cx="587829" cy="433705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130629" y="-10678284"/>
            <a:ext cx="587829" cy="109529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130629" y="-10678284"/>
            <a:ext cx="587829" cy="109529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130629" y="-10678284"/>
            <a:ext cx="587829" cy="109529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5204F3F7-BCDB-AF7B-13C0-5F2152DF0CB3}"/>
              </a:ext>
            </a:extLst>
          </p:cNvPr>
          <p:cNvSpPr txBox="1"/>
          <p:nvPr userDrawn="1"/>
        </p:nvSpPr>
        <p:spPr>
          <a:xfrm>
            <a:off x="7467600" y="12534900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955A37-3005-9C30-B87F-27E033AD544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E149FB-D98B-4B8A-9E62-855956CDF54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5132EA-883E-9132-0ABB-8615B56E35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C43CEE-9870-A69F-8FA6-93701C27BD7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E5B3F90-ADCC-1294-51E3-1881F01A800A}"/>
              </a:ext>
            </a:extLst>
          </p:cNvPr>
          <p:cNvSpPr txBox="1">
            <a:spLocks/>
          </p:cNvSpPr>
          <p:nvPr userDrawn="1"/>
        </p:nvSpPr>
        <p:spPr>
          <a:xfrm>
            <a:off x="-685800" y="9581696"/>
            <a:ext cx="3353490" cy="705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4D8D47-40B1-2E44-B0D6-D3D885CF5D6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942606" y="11339631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26BFBB-70A3-C1D1-957A-A32B616692F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211968" y="2650220"/>
            <a:ext cx="98423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202020"/>
                </a:solidFill>
                <a:latin typeface="Dancing Script"/>
              </a:rPr>
              <a:t>Hoạt</a:t>
            </a:r>
            <a:r>
              <a:rPr lang="en-US" sz="6000" dirty="0">
                <a:solidFill>
                  <a:srgbClr val="202020"/>
                </a:solidFill>
                <a:latin typeface="Dancing Script"/>
              </a:rPr>
              <a:t> </a:t>
            </a:r>
            <a:r>
              <a:rPr lang="en-US" sz="6000" dirty="0" err="1">
                <a:solidFill>
                  <a:srgbClr val="202020"/>
                </a:solidFill>
                <a:latin typeface="Dancing Script"/>
              </a:rPr>
              <a:t>động</a:t>
            </a:r>
            <a:r>
              <a:rPr lang="en-US" sz="6000" dirty="0">
                <a:solidFill>
                  <a:srgbClr val="202020"/>
                </a:solidFill>
                <a:latin typeface="Dancing Script"/>
              </a:rPr>
              <a:t> </a:t>
            </a:r>
            <a:r>
              <a:rPr lang="en-US" sz="6000" dirty="0" err="1">
                <a:solidFill>
                  <a:srgbClr val="202020"/>
                </a:solidFill>
                <a:latin typeface="Dancing Script"/>
              </a:rPr>
              <a:t>giáo</a:t>
            </a:r>
            <a:r>
              <a:rPr lang="en-US" sz="6000" dirty="0">
                <a:solidFill>
                  <a:srgbClr val="202020"/>
                </a:solidFill>
                <a:latin typeface="Dancing Script"/>
              </a:rPr>
              <a:t> </a:t>
            </a:r>
            <a:r>
              <a:rPr lang="en-US" sz="6000" dirty="0" err="1">
                <a:solidFill>
                  <a:srgbClr val="202020"/>
                </a:solidFill>
                <a:latin typeface="Dancing Script"/>
              </a:rPr>
              <a:t>dục</a:t>
            </a:r>
            <a:r>
              <a:rPr lang="en-US" sz="6000" dirty="0">
                <a:solidFill>
                  <a:srgbClr val="202020"/>
                </a:solidFill>
                <a:latin typeface="Dancing Script"/>
              </a:rPr>
              <a:t> </a:t>
            </a:r>
            <a:r>
              <a:rPr lang="en-US" sz="6000" dirty="0" err="1">
                <a:solidFill>
                  <a:srgbClr val="202020"/>
                </a:solidFill>
                <a:latin typeface="Dancing Script"/>
              </a:rPr>
              <a:t>theo</a:t>
            </a:r>
            <a:r>
              <a:rPr lang="en-US" sz="6000" dirty="0">
                <a:solidFill>
                  <a:srgbClr val="202020"/>
                </a:solidFill>
                <a:latin typeface="Dancing Script"/>
              </a:rPr>
              <a:t> </a:t>
            </a:r>
            <a:r>
              <a:rPr lang="en-US" sz="6000" dirty="0" err="1">
                <a:solidFill>
                  <a:srgbClr val="202020"/>
                </a:solidFill>
                <a:latin typeface="Dancing Script"/>
              </a:rPr>
              <a:t>chủ</a:t>
            </a:r>
            <a:r>
              <a:rPr lang="en-US" sz="6000" dirty="0">
                <a:solidFill>
                  <a:srgbClr val="202020"/>
                </a:solidFill>
                <a:latin typeface="Dancing Script"/>
              </a:rPr>
              <a:t> </a:t>
            </a:r>
            <a:r>
              <a:rPr lang="en-US" sz="6000" dirty="0" err="1">
                <a:solidFill>
                  <a:srgbClr val="202020"/>
                </a:solidFill>
                <a:latin typeface="Dancing Script"/>
              </a:rPr>
              <a:t>đề</a:t>
            </a:r>
            <a:endParaRPr lang="en-US" sz="6000" dirty="0">
              <a:solidFill>
                <a:srgbClr val="202020"/>
              </a:solidFill>
              <a:latin typeface="Dancing Scrip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29EF0-274E-BB48-85FE-2ACB8D3E989D}"/>
              </a:ext>
            </a:extLst>
          </p:cNvPr>
          <p:cNvSpPr txBox="1"/>
          <p:nvPr/>
        </p:nvSpPr>
        <p:spPr>
          <a:xfrm>
            <a:off x="3222042" y="1353363"/>
            <a:ext cx="11822151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6000" b="1" u="sng" dirty="0" err="1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nl-NL" sz="6000" b="1" u="sng" dirty="0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6000" b="1" u="sng" dirty="0" err="1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nl-NL" sz="6000" b="1" u="sng" dirty="0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nl-NL" sz="6000" b="1" dirty="0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6000" b="1" dirty="0" err="1">
                <a:solidFill>
                  <a:srgbClr val="1C56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nl-NL" sz="6000" b="1" dirty="0" err="1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nl-NL" sz="6000" b="1" dirty="0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6000" b="1" dirty="0" err="1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nl-NL" sz="6000" b="1" dirty="0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6000" b="1" dirty="0" err="1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nl-NL" sz="6000" b="1" dirty="0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6000" b="1" dirty="0" err="1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endParaRPr lang="en-VN" sz="5400" dirty="0">
              <a:solidFill>
                <a:srgbClr val="1C564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DDEFD8-F09C-E849-B573-79BB6E2A4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97203"/>
            <a:ext cx="12344400" cy="64515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3BABFF-7E1D-EB48-BFA6-64F7D06C6D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4" y="6416739"/>
            <a:ext cx="6253396" cy="3605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EE42E3-8DC9-5844-9B24-6A4833402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17" y="3529995"/>
            <a:ext cx="15748000" cy="26670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26C9AAB-5E5C-3642-AB70-D6A778CB3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037"/>
            <a:ext cx="7752904" cy="4470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884641-4B27-CE46-BA1C-C670CB863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16" y="4714446"/>
            <a:ext cx="11206434" cy="58568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67144">
            <a:off x="4877299" y="8188329"/>
            <a:ext cx="1318411" cy="1171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31CEF6-EA89-ED42-95ED-E5A82A18C20F}"/>
              </a:ext>
            </a:extLst>
          </p:cNvPr>
          <p:cNvSpPr txBox="1"/>
          <p:nvPr/>
        </p:nvSpPr>
        <p:spPr>
          <a:xfrm>
            <a:off x="1001818" y="3417563"/>
            <a:ext cx="16284363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Các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thành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viên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trong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gia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đình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thường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có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điểm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chung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nào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đó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giống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nhau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và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họ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tự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hào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về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điều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đó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,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Ngoài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ra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các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em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học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được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những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đức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tính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và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kĩ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năng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tốt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từ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gia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đình</a:t>
            </a:r>
            <a:endParaRPr lang="en-VN" sz="5400" dirty="0">
              <a:solidFill>
                <a:schemeClr val="accent2"/>
              </a:solidFill>
              <a:latin typeface="#9Slide05 SVNUT Triumph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2CA93D-C2F1-DD48-AA2B-70F87E7EF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098">
            <a:off x="7864676" y="474743"/>
            <a:ext cx="2558649" cy="25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71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14572">
            <a:off x="8529632" y="5987338"/>
            <a:ext cx="16697333" cy="5164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C6B5A-03AD-8647-85AF-BDB5EA058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1225423"/>
            <a:ext cx="8156474" cy="87002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47032" y="4791560"/>
            <a:ext cx="6172200" cy="5192363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82FF13B3-90DE-1448-9F6E-EBFC07D489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271809" y="120330"/>
            <a:ext cx="9030583" cy="2342719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82A9864E-C836-BD43-9FBB-944C954345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362">
            <a:off x="9191988" y="-93817"/>
            <a:ext cx="9030583" cy="2342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F3A1B3-6B79-B244-8F9A-6CF89523B3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86" y="-62417"/>
            <a:ext cx="2013009" cy="1997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19E031-A69D-D240-9927-EACF4AC945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85" y="648311"/>
            <a:ext cx="2018622" cy="1997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976355-C284-5340-8E2D-856698C78C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776" y="81577"/>
            <a:ext cx="2013009" cy="1991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3589F4-4A2D-F443-9314-E583DF5F1A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171" y="2463049"/>
            <a:ext cx="11408817" cy="767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8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439649">
            <a:off x="-2489022" y="8009798"/>
            <a:ext cx="27253793" cy="92014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73207" y="2665937"/>
            <a:ext cx="16408283" cy="111767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chemeClr val="accent2"/>
                </a:solidFill>
              </a:rPr>
              <a:t>Về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nhà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em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hãy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mời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bố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mẹ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nước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hoặc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một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món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ăn</a:t>
            </a:r>
            <a:r>
              <a:rPr lang="en-US" sz="5400" b="1" dirty="0">
                <a:solidFill>
                  <a:schemeClr val="accent2"/>
                </a:solidFill>
              </a:rPr>
              <a:t>.</a:t>
            </a:r>
            <a:r>
              <a:rPr lang="en-VN" sz="54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FFFB16-7D7C-E548-9CD0-B28D0EA29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11" y="4075672"/>
            <a:ext cx="13243361" cy="6921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BA5FC8-86B4-CF4E-93C7-34200920BA03}"/>
              </a:ext>
            </a:extLst>
          </p:cNvPr>
          <p:cNvSpPr txBox="1"/>
          <p:nvPr/>
        </p:nvSpPr>
        <p:spPr>
          <a:xfrm>
            <a:off x="2245612" y="1308787"/>
            <a:ext cx="14063472" cy="121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chemeClr val="accent2"/>
                </a:solidFill>
              </a:rPr>
              <a:t>Hôm</a:t>
            </a:r>
            <a:r>
              <a:rPr lang="en-US" sz="5400" b="1" dirty="0">
                <a:solidFill>
                  <a:schemeClr val="accent2"/>
                </a:solidFill>
              </a:rPr>
              <a:t> nay </a:t>
            </a:r>
            <a:r>
              <a:rPr lang="en-US" sz="5400" b="1" dirty="0" err="1">
                <a:solidFill>
                  <a:schemeClr val="accent2"/>
                </a:solidFill>
              </a:rPr>
              <a:t>em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học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bài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gì</a:t>
            </a:r>
            <a:r>
              <a:rPr lang="en-US" sz="5400" b="1" dirty="0">
                <a:solidFill>
                  <a:schemeClr val="accent2"/>
                </a:solidFill>
              </a:rPr>
              <a:t>?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9C7E465-96E8-FE40-8CAA-66F4EAFB76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018213">
            <a:off x="-2067728" y="-7489"/>
            <a:ext cx="9030583" cy="2342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6FA038-5701-5542-B519-E7321B9005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189237">
            <a:off x="10886564" y="-288885"/>
            <a:ext cx="9030583" cy="2342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F75111-0C4D-1941-A9FB-8105305E12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961" y="3258312"/>
            <a:ext cx="7219672" cy="770098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2DDEFD8-F09C-E849-B573-79BB6E2A4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97203"/>
            <a:ext cx="12344400" cy="64515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3BABFF-7E1D-EB48-BFA6-64F7D06C6D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4" y="6416739"/>
            <a:ext cx="6253396" cy="3605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1F39DD-0867-2744-8C70-95F25B6F7781}"/>
              </a:ext>
            </a:extLst>
          </p:cNvPr>
          <p:cNvSpPr txBox="1"/>
          <p:nvPr/>
        </p:nvSpPr>
        <p:spPr>
          <a:xfrm>
            <a:off x="4220855" y="1250763"/>
            <a:ext cx="98462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3800" dirty="0">
                <a:solidFill>
                  <a:srgbClr val="C00000"/>
                </a:solidFill>
                <a:latin typeface="#9Slide05 Dear Saturday" panose="02000505000000020004" pitchFamily="2" charset="77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12129232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14572">
            <a:off x="8529632" y="5987338"/>
            <a:ext cx="16697333" cy="51646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34DBDB-D08D-524E-9866-524AE320F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180" y="1936630"/>
            <a:ext cx="11957323" cy="8230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C6B5A-03AD-8647-85AF-BDB5EA058E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1225423"/>
            <a:ext cx="8156474" cy="87002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47032" y="4791560"/>
            <a:ext cx="6172200" cy="5192363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82FF13B3-90DE-1448-9F6E-EBFC07D489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71809" y="120330"/>
            <a:ext cx="9030583" cy="2342719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82A9864E-C836-BD43-9FBB-944C954345E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540362">
            <a:off x="9191988" y="-93817"/>
            <a:ext cx="9030583" cy="2342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F3A1B3-6B79-B244-8F9A-6CF89523B3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86" y="-62417"/>
            <a:ext cx="2013009" cy="1997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19E031-A69D-D240-9927-EACF4AC945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85" y="648311"/>
            <a:ext cx="2018622" cy="1997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976355-C284-5340-8E2D-856698C78C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776" y="81577"/>
            <a:ext cx="2013009" cy="199193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14572">
            <a:off x="8529632" y="5987338"/>
            <a:ext cx="16697333" cy="5164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C6B5A-03AD-8647-85AF-BDB5EA058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1225423"/>
            <a:ext cx="8156474" cy="87002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47032" y="4791560"/>
            <a:ext cx="6172200" cy="5192363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82FF13B3-90DE-1448-9F6E-EBFC07D489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271809" y="120330"/>
            <a:ext cx="9030583" cy="2342719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82A9864E-C836-BD43-9FBB-944C954345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362">
            <a:off x="9191988" y="-93817"/>
            <a:ext cx="9030583" cy="2342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F3A1B3-6B79-B244-8F9A-6CF89523B3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86" y="-62417"/>
            <a:ext cx="2013009" cy="1997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19E031-A69D-D240-9927-EACF4AC945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85" y="648311"/>
            <a:ext cx="2018622" cy="1997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976355-C284-5340-8E2D-856698C78C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776" y="81577"/>
            <a:ext cx="2013009" cy="1991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357905-5415-444F-BBE1-32DBB90F57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238" y="2114392"/>
            <a:ext cx="11879782" cy="802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309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401147" flipH="1">
            <a:off x="-5759059" y="7175094"/>
            <a:ext cx="18434339" cy="62238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98105" y="-1415403"/>
            <a:ext cx="10045999" cy="38049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969235" y="4750813"/>
            <a:ext cx="10008635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50"/>
              </a:lnSpc>
            </a:pP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Chia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sẻ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về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những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điều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em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học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được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từ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người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thân</a:t>
            </a:r>
            <a:endParaRPr lang="en-US" sz="8000" dirty="0">
              <a:solidFill>
                <a:srgbClr val="C00000"/>
              </a:solidFill>
              <a:latin typeface="#9Slide05 Authentica Regular" pitchFamily="2" charset="77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25365" y="8428854"/>
            <a:ext cx="1667869" cy="1482319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3D717FCB-9443-1845-8C36-C9A84ED29C3D}"/>
              </a:ext>
            </a:extLst>
          </p:cNvPr>
          <p:cNvSpPr txBox="1"/>
          <p:nvPr/>
        </p:nvSpPr>
        <p:spPr>
          <a:xfrm>
            <a:off x="8052402" y="3433422"/>
            <a:ext cx="98423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1C564A"/>
                </a:solidFill>
                <a:latin typeface="Dancing Script"/>
              </a:rPr>
              <a:t>Hoạt</a:t>
            </a:r>
            <a:r>
              <a:rPr lang="en-US" sz="6600" b="1" dirty="0">
                <a:solidFill>
                  <a:srgbClr val="1C564A"/>
                </a:solidFill>
                <a:latin typeface="Dancing Script"/>
              </a:rPr>
              <a:t> </a:t>
            </a:r>
            <a:r>
              <a:rPr lang="en-US" sz="6600" b="1" dirty="0" err="1">
                <a:solidFill>
                  <a:srgbClr val="1C564A"/>
                </a:solidFill>
                <a:latin typeface="Dancing Script"/>
              </a:rPr>
              <a:t>động</a:t>
            </a:r>
            <a:r>
              <a:rPr lang="en-US" sz="6600" b="1" dirty="0">
                <a:solidFill>
                  <a:srgbClr val="1C564A"/>
                </a:solidFill>
                <a:latin typeface="Dancing Script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78C935-D0E1-944A-88BF-51D68DD04DEE}"/>
              </a:ext>
            </a:extLst>
          </p:cNvPr>
          <p:cNvSpPr txBox="1"/>
          <p:nvPr/>
        </p:nvSpPr>
        <p:spPr>
          <a:xfrm>
            <a:off x="1029250" y="8873579"/>
            <a:ext cx="685561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/>
                </a:solidFill>
                <a:latin typeface="#9Slide03 IcielPanton Black" pitchFamily="2" charset="77"/>
              </a:rPr>
              <a:t>HOẠT ĐỘNG THEO NHÓM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B83E03-7C4B-3045-86AD-519DA37517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464092" y="42611"/>
            <a:ext cx="9842301" cy="885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398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48610" y="1028700"/>
            <a:ext cx="1616899" cy="14370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98105" y="-1415403"/>
            <a:ext cx="10045999" cy="38049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77000" y="2790306"/>
            <a:ext cx="11201117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D717FCB-9443-1845-8C36-C9A84ED29C3D}"/>
              </a:ext>
            </a:extLst>
          </p:cNvPr>
          <p:cNvSpPr txBox="1"/>
          <p:nvPr/>
        </p:nvSpPr>
        <p:spPr>
          <a:xfrm>
            <a:off x="3180193" y="1547497"/>
            <a:ext cx="98423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1C564A"/>
                </a:solidFill>
                <a:latin typeface="Dancing Script"/>
              </a:rPr>
              <a:t>Hoạt</a:t>
            </a:r>
            <a:r>
              <a:rPr lang="en-US" sz="6600" b="1" dirty="0">
                <a:solidFill>
                  <a:srgbClr val="1C564A"/>
                </a:solidFill>
                <a:latin typeface="Dancing Script"/>
              </a:rPr>
              <a:t> </a:t>
            </a:r>
            <a:r>
              <a:rPr lang="en-US" sz="6600" b="1" dirty="0" err="1">
                <a:solidFill>
                  <a:srgbClr val="1C564A"/>
                </a:solidFill>
                <a:latin typeface="Dancing Script"/>
              </a:rPr>
              <a:t>động</a:t>
            </a:r>
            <a:r>
              <a:rPr lang="en-US" sz="6600" b="1" dirty="0">
                <a:solidFill>
                  <a:srgbClr val="1C564A"/>
                </a:solidFill>
                <a:latin typeface="Dancing Script"/>
              </a:rPr>
              <a:t> 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0C895-63E2-3746-A3EF-3A3D6BA02E4C}"/>
              </a:ext>
            </a:extLst>
          </p:cNvPr>
          <p:cNvGrpSpPr/>
          <p:nvPr/>
        </p:nvGrpSpPr>
        <p:grpSpPr>
          <a:xfrm>
            <a:off x="568535" y="588227"/>
            <a:ext cx="4808309" cy="5207430"/>
            <a:chOff x="568535" y="588227"/>
            <a:chExt cx="4808309" cy="5207430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68403808-2C31-A740-A332-ECEB391C3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14400" y="588227"/>
              <a:ext cx="4116581" cy="346307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78C935-D0E1-944A-88BF-51D68DD04DEE}"/>
                </a:ext>
              </a:extLst>
            </p:cNvPr>
            <p:cNvSpPr txBox="1"/>
            <p:nvPr/>
          </p:nvSpPr>
          <p:spPr>
            <a:xfrm>
              <a:off x="568535" y="4349107"/>
              <a:ext cx="4808309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400" dirty="0">
                  <a:solidFill>
                    <a:schemeClr val="accent2"/>
                  </a:solidFill>
                  <a:latin typeface="#9Slide03 IcielPanton Black" pitchFamily="2" charset="77"/>
                </a:rPr>
                <a:t>HOẠT ĐỘNG THEO NHÓM</a:t>
              </a: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0BB95F-DA0B-F14D-B1BA-662BC7E3F71D}"/>
              </a:ext>
            </a:extLst>
          </p:cNvPr>
          <p:cNvSpPr/>
          <p:nvPr/>
        </p:nvSpPr>
        <p:spPr>
          <a:xfrm>
            <a:off x="1244455" y="6511752"/>
            <a:ext cx="4808309" cy="12021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/>
              <a:t>CHIA SẺ TRƯỚC LỚP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D60FE-1C2B-6B4C-9423-03CFB3EDEA76}"/>
              </a:ext>
            </a:extLst>
          </p:cNvPr>
          <p:cNvSpPr txBox="1"/>
          <p:nvPr/>
        </p:nvSpPr>
        <p:spPr>
          <a:xfrm>
            <a:off x="6553452" y="4869337"/>
            <a:ext cx="12715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i="1" dirty="0">
                <a:latin typeface="Arial" panose="020B0604020202020204" pitchFamily="34" charset="0"/>
                <a:cs typeface="Arial" panose="020B0604020202020204" pitchFamily="34" charset="0"/>
              </a:rPr>
              <a:t>- Kể những điều em đã học được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8F860-76F0-B049-8ACC-F3430AAE0CA9}"/>
              </a:ext>
            </a:extLst>
          </p:cNvPr>
          <p:cNvSpPr txBox="1"/>
          <p:nvPr/>
        </p:nvSpPr>
        <p:spPr>
          <a:xfrm>
            <a:off x="6553452" y="5879654"/>
            <a:ext cx="12015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i="1" dirty="0">
                <a:latin typeface="Arial" panose="020B0604020202020204" pitchFamily="34" charset="0"/>
                <a:cs typeface="Arial" panose="020B0604020202020204" pitchFamily="34" charset="0"/>
              </a:rPr>
              <a:t>- Nêu cảm xúc của em khi làm những điều đó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09C8BC-8377-2C4D-B4B4-35864B372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08" y="7112826"/>
            <a:ext cx="10274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105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 animBg="1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26C9AAB-5E5C-3642-AB70-D6A778CB3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037"/>
            <a:ext cx="7752904" cy="4470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884641-4B27-CE46-BA1C-C670CB863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16" y="4714446"/>
            <a:ext cx="11206434" cy="58568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67144">
            <a:off x="4877299" y="8188329"/>
            <a:ext cx="1318411" cy="1171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31CEF6-EA89-ED42-95ED-E5A82A18C20F}"/>
              </a:ext>
            </a:extLst>
          </p:cNvPr>
          <p:cNvSpPr txBox="1"/>
          <p:nvPr/>
        </p:nvSpPr>
        <p:spPr>
          <a:xfrm>
            <a:off x="1546437" y="3283285"/>
            <a:ext cx="15195126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Hoá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ra,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chúng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ta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đang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được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thừa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hưởng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rất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nhiều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tính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cách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tốt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đẹp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từ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người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thân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trong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gia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đình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.</a:t>
            </a:r>
            <a:endParaRPr lang="en-VN" sz="6000" dirty="0">
              <a:solidFill>
                <a:schemeClr val="accent2"/>
              </a:solidFill>
              <a:latin typeface="#9Slide05 SVNUT Triumph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2CA93D-C2F1-DD48-AA2B-70F87E7EF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098">
            <a:off x="7864676" y="474743"/>
            <a:ext cx="2558649" cy="25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536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401147" flipH="1">
            <a:off x="-5759059" y="7175094"/>
            <a:ext cx="18434339" cy="62238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48610" y="1028700"/>
            <a:ext cx="1616899" cy="14370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98105" y="-1415403"/>
            <a:ext cx="10045999" cy="38049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25365" y="8428854"/>
            <a:ext cx="1667869" cy="1482319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3D717FCB-9443-1845-8C36-C9A84ED29C3D}"/>
              </a:ext>
            </a:extLst>
          </p:cNvPr>
          <p:cNvSpPr txBox="1"/>
          <p:nvPr/>
        </p:nvSpPr>
        <p:spPr>
          <a:xfrm>
            <a:off x="8052403" y="2740033"/>
            <a:ext cx="98423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1C564A"/>
                </a:solidFill>
                <a:latin typeface="Dancing Script"/>
              </a:rPr>
              <a:t>Hoạt</a:t>
            </a:r>
            <a:r>
              <a:rPr lang="en-US" sz="6600" b="1" dirty="0">
                <a:solidFill>
                  <a:srgbClr val="1C564A"/>
                </a:solidFill>
                <a:latin typeface="Dancing Script"/>
              </a:rPr>
              <a:t> </a:t>
            </a:r>
            <a:r>
              <a:rPr lang="en-US" sz="6600" b="1" dirty="0" err="1">
                <a:solidFill>
                  <a:srgbClr val="1C564A"/>
                </a:solidFill>
                <a:latin typeface="Dancing Script"/>
              </a:rPr>
              <a:t>động</a:t>
            </a:r>
            <a:r>
              <a:rPr lang="en-US" sz="6600" b="1" dirty="0">
                <a:solidFill>
                  <a:srgbClr val="1C564A"/>
                </a:solidFill>
                <a:latin typeface="Dancing Script"/>
              </a:rPr>
              <a:t>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67513-14C7-B748-86AB-BD29B0F87B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1342608" y="-76200"/>
            <a:ext cx="11599333" cy="10439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3BFBC-AAA8-E34D-B495-7443922DF497}"/>
              </a:ext>
            </a:extLst>
          </p:cNvPr>
          <p:cNvGrpSpPr/>
          <p:nvPr/>
        </p:nvGrpSpPr>
        <p:grpSpPr>
          <a:xfrm>
            <a:off x="8633527" y="5246065"/>
            <a:ext cx="8569139" cy="2462213"/>
            <a:chOff x="6123394" y="3667679"/>
            <a:chExt cx="6543427" cy="106344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5135E8D-A78C-C844-9207-2B3909DA31EE}"/>
                </a:ext>
              </a:extLst>
            </p:cNvPr>
            <p:cNvSpPr txBox="1"/>
            <p:nvPr/>
          </p:nvSpPr>
          <p:spPr>
            <a:xfrm>
              <a:off x="6123394" y="3667679"/>
              <a:ext cx="6491943" cy="1063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Chúng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ta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là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một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gia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đình</a:t>
              </a:r>
              <a:endParaRPr lang="en-US" sz="8000" dirty="0">
                <a:solidFill>
                  <a:srgbClr val="202020"/>
                </a:solidFill>
                <a:latin typeface="#9Slide03 IcielPanton Black" pitchFamily="2" charset="77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49BCB00-564F-3C44-B317-C07784B86A5E}"/>
                </a:ext>
              </a:extLst>
            </p:cNvPr>
            <p:cNvSpPr txBox="1"/>
            <p:nvPr/>
          </p:nvSpPr>
          <p:spPr>
            <a:xfrm>
              <a:off x="6174878" y="3667679"/>
              <a:ext cx="6491943" cy="1063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Chúng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ta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là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một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gia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đình</a:t>
              </a:r>
              <a:endParaRPr lang="en-US" sz="8000" dirty="0">
                <a:solidFill>
                  <a:srgbClr val="FF0000"/>
                </a:solidFill>
                <a:latin typeface="#9Slide03 IcielPanton Black" pitchFamily="2" charset="7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A5F9192-2E40-404A-89A8-BF288B6C4035}"/>
              </a:ext>
            </a:extLst>
          </p:cNvPr>
          <p:cNvSpPr txBox="1"/>
          <p:nvPr/>
        </p:nvSpPr>
        <p:spPr>
          <a:xfrm>
            <a:off x="7258502" y="4255110"/>
            <a:ext cx="11430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5400" dirty="0">
                <a:latin typeface="#9Slide03 IcielPanton Black" pitchFamily="2" charset="77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4493382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48610" y="1028700"/>
            <a:ext cx="1616899" cy="1437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E67513-14C7-B748-86AB-BD29B0F87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2279335" y="675462"/>
            <a:ext cx="10371666" cy="9334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3BFBC-AAA8-E34D-B495-7443922DF497}"/>
              </a:ext>
            </a:extLst>
          </p:cNvPr>
          <p:cNvGrpSpPr/>
          <p:nvPr/>
        </p:nvGrpSpPr>
        <p:grpSpPr>
          <a:xfrm>
            <a:off x="5613219" y="2177199"/>
            <a:ext cx="12870174" cy="2462213"/>
            <a:chOff x="6123394" y="3667679"/>
            <a:chExt cx="6543427" cy="106344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5135E8D-A78C-C844-9207-2B3909DA31EE}"/>
                </a:ext>
              </a:extLst>
            </p:cNvPr>
            <p:cNvSpPr txBox="1"/>
            <p:nvPr/>
          </p:nvSpPr>
          <p:spPr>
            <a:xfrm>
              <a:off x="6123394" y="3667679"/>
              <a:ext cx="6491943" cy="1063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Chúng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ta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là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một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gia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đình</a:t>
              </a:r>
              <a:endParaRPr lang="en-US" sz="8000" dirty="0">
                <a:solidFill>
                  <a:srgbClr val="202020"/>
                </a:solidFill>
                <a:latin typeface="#9Slide03 IcielPanton Black" pitchFamily="2" charset="77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49BCB00-564F-3C44-B317-C07784B86A5E}"/>
                </a:ext>
              </a:extLst>
            </p:cNvPr>
            <p:cNvSpPr txBox="1"/>
            <p:nvPr/>
          </p:nvSpPr>
          <p:spPr>
            <a:xfrm>
              <a:off x="6174878" y="3667679"/>
              <a:ext cx="6491943" cy="1063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Chúng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ta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là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một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gia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đình</a:t>
              </a:r>
              <a:endParaRPr lang="en-US" sz="8000" dirty="0">
                <a:solidFill>
                  <a:srgbClr val="FF0000"/>
                </a:solidFill>
                <a:latin typeface="#9Slide03 IcielPanton Black" pitchFamily="2" charset="7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2BF55A4-32C9-7046-9D56-F0E0A5BC34FF}"/>
              </a:ext>
            </a:extLst>
          </p:cNvPr>
          <p:cNvSpPr txBox="1"/>
          <p:nvPr/>
        </p:nvSpPr>
        <p:spPr>
          <a:xfrm>
            <a:off x="6198144" y="5051322"/>
            <a:ext cx="12089856" cy="409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020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…”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kèm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F2C288F7-A241-D04F-A8FF-DBD65FF0B30E}"/>
              </a:ext>
            </a:extLst>
          </p:cNvPr>
          <p:cNvSpPr txBox="1"/>
          <p:nvPr/>
        </p:nvSpPr>
        <p:spPr>
          <a:xfrm>
            <a:off x="7321922" y="3601187"/>
            <a:ext cx="98423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b="1" u="sng" dirty="0" err="1">
                <a:solidFill>
                  <a:srgbClr val="1C564A"/>
                </a:solidFill>
                <a:latin typeface="Dancing Script"/>
              </a:rPr>
              <a:t>Luật</a:t>
            </a:r>
            <a:r>
              <a:rPr lang="en-US" sz="6600" b="1" u="sng" dirty="0">
                <a:solidFill>
                  <a:srgbClr val="1C564A"/>
                </a:solidFill>
                <a:latin typeface="Dancing Script"/>
              </a:rPr>
              <a:t> </a:t>
            </a:r>
            <a:r>
              <a:rPr lang="en-US" sz="6600" b="1" u="sng" dirty="0" err="1">
                <a:solidFill>
                  <a:srgbClr val="1C564A"/>
                </a:solidFill>
                <a:latin typeface="Dancing Script"/>
              </a:rPr>
              <a:t>chơi</a:t>
            </a:r>
            <a:r>
              <a:rPr lang="en-US" sz="6600" b="1" u="sng" dirty="0">
                <a:solidFill>
                  <a:srgbClr val="1C564A"/>
                </a:solidFill>
                <a:latin typeface="Dancing Scrip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76837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48610" y="1028700"/>
            <a:ext cx="1616899" cy="1437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E67513-14C7-B748-86AB-BD29B0F87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2279335" y="675462"/>
            <a:ext cx="10371666" cy="9334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3BFBC-AAA8-E34D-B495-7443922DF497}"/>
              </a:ext>
            </a:extLst>
          </p:cNvPr>
          <p:cNvGrpSpPr/>
          <p:nvPr/>
        </p:nvGrpSpPr>
        <p:grpSpPr>
          <a:xfrm>
            <a:off x="5714481" y="1667609"/>
            <a:ext cx="12870174" cy="2462213"/>
            <a:chOff x="6123394" y="3667679"/>
            <a:chExt cx="6543427" cy="106344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5135E8D-A78C-C844-9207-2B3909DA31EE}"/>
                </a:ext>
              </a:extLst>
            </p:cNvPr>
            <p:cNvSpPr txBox="1"/>
            <p:nvPr/>
          </p:nvSpPr>
          <p:spPr>
            <a:xfrm>
              <a:off x="6123394" y="3667679"/>
              <a:ext cx="6491943" cy="1063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Chúng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ta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là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một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gia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đình</a:t>
              </a:r>
              <a:endParaRPr lang="en-US" sz="8000" dirty="0">
                <a:solidFill>
                  <a:srgbClr val="202020"/>
                </a:solidFill>
                <a:latin typeface="#9Slide03 IcielPanton Black" pitchFamily="2" charset="77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49BCB00-564F-3C44-B317-C07784B86A5E}"/>
                </a:ext>
              </a:extLst>
            </p:cNvPr>
            <p:cNvSpPr txBox="1"/>
            <p:nvPr/>
          </p:nvSpPr>
          <p:spPr>
            <a:xfrm>
              <a:off x="6174878" y="3667679"/>
              <a:ext cx="6491943" cy="1063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Chúng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ta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là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một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gia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đình</a:t>
              </a:r>
              <a:endParaRPr lang="en-US" sz="8000" dirty="0">
                <a:solidFill>
                  <a:srgbClr val="FF0000"/>
                </a:solidFill>
                <a:latin typeface="#9Slide03 IcielPanton Black" pitchFamily="2" charset="7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2BF55A4-32C9-7046-9D56-F0E0A5BC34FF}"/>
              </a:ext>
            </a:extLst>
          </p:cNvPr>
          <p:cNvSpPr txBox="1"/>
          <p:nvPr/>
        </p:nvSpPr>
        <p:spPr>
          <a:xfrm>
            <a:off x="6155271" y="4483630"/>
            <a:ext cx="12089856" cy="1718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020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tai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thính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33020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khoẻ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F2C288F7-A241-D04F-A8FF-DBD65FF0B30E}"/>
              </a:ext>
            </a:extLst>
          </p:cNvPr>
          <p:cNvSpPr txBox="1"/>
          <p:nvPr/>
        </p:nvSpPr>
        <p:spPr>
          <a:xfrm>
            <a:off x="7228418" y="3180640"/>
            <a:ext cx="98423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b="1" u="sng" dirty="0" err="1">
                <a:solidFill>
                  <a:srgbClr val="1C564A"/>
                </a:solidFill>
                <a:latin typeface="Dancing Script"/>
              </a:rPr>
              <a:t>Ví</a:t>
            </a:r>
            <a:r>
              <a:rPr lang="en-US" sz="6600" b="1" u="sng" dirty="0">
                <a:solidFill>
                  <a:srgbClr val="1C564A"/>
                </a:solidFill>
                <a:latin typeface="Dancing Script"/>
              </a:rPr>
              <a:t> </a:t>
            </a:r>
            <a:r>
              <a:rPr lang="en-US" sz="6600" b="1" u="sng" dirty="0" err="1">
                <a:solidFill>
                  <a:srgbClr val="1C564A"/>
                </a:solidFill>
                <a:latin typeface="Dancing Script"/>
              </a:rPr>
              <a:t>dụ</a:t>
            </a:r>
            <a:r>
              <a:rPr lang="en-US" sz="6600" b="1" u="sng" dirty="0">
                <a:solidFill>
                  <a:srgbClr val="1C564A"/>
                </a:solidFill>
                <a:latin typeface="Dancing Script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FDACA-9A8F-D441-922F-E558F8F062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936" y="6431506"/>
            <a:ext cx="4207145" cy="4207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EB4AB3-382E-E542-8B1E-4FFF20D3F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207370"/>
            <a:ext cx="2594055" cy="39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783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291</Words>
  <Application>Microsoft Office PowerPoint</Application>
  <PresentationFormat>Custom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#9Slide05 SVNUT Triumph</vt:lpstr>
      <vt:lpstr>Arial</vt:lpstr>
      <vt:lpstr>Times New Roman</vt:lpstr>
      <vt:lpstr>Dancing Script</vt:lpstr>
      <vt:lpstr>#9Slide05 Dear Saturday</vt:lpstr>
      <vt:lpstr>#9Slide07 HoneyCream</vt:lpstr>
      <vt:lpstr>SVN-Newton</vt:lpstr>
      <vt:lpstr>#9Slide05 Authentica Regular</vt:lpstr>
      <vt:lpstr>#9Slide03 IcielPanton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Trắng và Màu đào Minh họa Giáng Sinh Cảnh Đơn giản Bản thuyết trình Giáng sinh</dc:title>
  <dc:creator>User</dc:creator>
  <cp:lastModifiedBy>User</cp:lastModifiedBy>
  <cp:revision>10</cp:revision>
  <dcterms:created xsi:type="dcterms:W3CDTF">2006-08-16T00:00:00Z</dcterms:created>
  <dcterms:modified xsi:type="dcterms:W3CDTF">2026-02-05T02:29:03Z</dcterms:modified>
  <dc:identifier>DAFTG0AyaRw</dc:identifier>
</cp:coreProperties>
</file>