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6"/>
  </p:notesMasterIdLst>
  <p:sldIdLst>
    <p:sldId id="257" r:id="rId3"/>
    <p:sldId id="258" r:id="rId4"/>
    <p:sldId id="259" r:id="rId5"/>
    <p:sldId id="261" r:id="rId6"/>
    <p:sldId id="260" r:id="rId7"/>
    <p:sldId id="277" r:id="rId8"/>
    <p:sldId id="262" r:id="rId9"/>
    <p:sldId id="278" r:id="rId10"/>
    <p:sldId id="279" r:id="rId11"/>
    <p:sldId id="265" r:id="rId12"/>
    <p:sldId id="268" r:id="rId13"/>
    <p:sldId id="281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52A83-369B-47BA-814F-1C0F3F82D91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98B51-4713-427F-9855-BBC5D0BBF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06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6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4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28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45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6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12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367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96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481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97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91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670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775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4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37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950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536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805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50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0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32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307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5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33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9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3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95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87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6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7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30448" y="-2664686"/>
            <a:ext cx="6183357" cy="115127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8" y="4004408"/>
            <a:ext cx="4600343" cy="27611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84000A-F089-944A-AB63-4284351C27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6035" y="-209218"/>
            <a:ext cx="1261121" cy="2132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3"/>
          <a:srcRect r="37374"/>
          <a:stretch/>
        </p:blipFill>
        <p:spPr>
          <a:xfrm>
            <a:off x="-171747" y="3265608"/>
            <a:ext cx="2457748" cy="3924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5785" y="-56971"/>
            <a:ext cx="5944115" cy="295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0109" y="2252237"/>
            <a:ext cx="9358171" cy="2908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5680" y="4681796"/>
            <a:ext cx="255444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7522" y="1635253"/>
            <a:ext cx="8779001" cy="2054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521" y="4178114"/>
            <a:ext cx="8779002" cy="20545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824330" y="804976"/>
            <a:ext cx="2418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0306" y="1512862"/>
            <a:ext cx="1089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306" y="3689783"/>
            <a:ext cx="1089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87908" y="2644897"/>
            <a:ext cx="1102658" cy="859368"/>
            <a:chOff x="2514602" y="3279648"/>
            <a:chExt cx="1102658" cy="859368"/>
          </a:xfrm>
        </p:grpSpPr>
        <p:sp>
          <p:nvSpPr>
            <p:cNvPr id="6" name="Isosceles Triangle 5"/>
            <p:cNvSpPr/>
            <p:nvPr/>
          </p:nvSpPr>
          <p:spPr>
            <a:xfrm>
              <a:off x="2514602" y="3279648"/>
              <a:ext cx="1102658" cy="820270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2860" y="3554241"/>
              <a:ext cx="726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56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12308" y="2644897"/>
            <a:ext cx="1102658" cy="859368"/>
            <a:chOff x="2514602" y="3279648"/>
            <a:chExt cx="1102658" cy="859368"/>
          </a:xfrm>
        </p:grpSpPr>
        <p:sp>
          <p:nvSpPr>
            <p:cNvPr id="21" name="Isosceles Triangle 20"/>
            <p:cNvSpPr/>
            <p:nvPr/>
          </p:nvSpPr>
          <p:spPr>
            <a:xfrm>
              <a:off x="2514602" y="3279648"/>
              <a:ext cx="1102658" cy="820270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02860" y="3554241"/>
              <a:ext cx="726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42847" y="1884426"/>
            <a:ext cx="927847" cy="760471"/>
            <a:chOff x="6642847" y="1884426"/>
            <a:chExt cx="927847" cy="760471"/>
          </a:xfrm>
        </p:grpSpPr>
        <p:sp>
          <p:nvSpPr>
            <p:cNvPr id="9" name="Regular Pentagon 8"/>
            <p:cNvSpPr/>
            <p:nvPr/>
          </p:nvSpPr>
          <p:spPr>
            <a:xfrm>
              <a:off x="6642847" y="1884426"/>
              <a:ext cx="927847" cy="760471"/>
            </a:xfrm>
            <a:prstGeom prst="pentagon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16165" y="2011900"/>
              <a:ext cx="781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42012" y="4270968"/>
            <a:ext cx="927847" cy="760471"/>
            <a:chOff x="6642847" y="1884426"/>
            <a:chExt cx="927847" cy="760471"/>
          </a:xfrm>
        </p:grpSpPr>
        <p:sp>
          <p:nvSpPr>
            <p:cNvPr id="25" name="Regular Pentagon 24"/>
            <p:cNvSpPr/>
            <p:nvPr/>
          </p:nvSpPr>
          <p:spPr>
            <a:xfrm>
              <a:off x="6642847" y="1884426"/>
              <a:ext cx="927847" cy="760471"/>
            </a:xfrm>
            <a:prstGeom prst="pentagon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16165" y="2011900"/>
              <a:ext cx="781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33987" y="5205379"/>
            <a:ext cx="927847" cy="760471"/>
            <a:chOff x="6569528" y="1884426"/>
            <a:chExt cx="927847" cy="760471"/>
          </a:xfrm>
        </p:grpSpPr>
        <p:sp>
          <p:nvSpPr>
            <p:cNvPr id="28" name="Regular Pentagon 27"/>
            <p:cNvSpPr/>
            <p:nvPr/>
          </p:nvSpPr>
          <p:spPr>
            <a:xfrm>
              <a:off x="6569528" y="1884426"/>
              <a:ext cx="927847" cy="760471"/>
            </a:xfrm>
            <a:prstGeom prst="pentagon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66859" y="2048069"/>
              <a:ext cx="781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451043" y="4257201"/>
            <a:ext cx="927846" cy="788003"/>
            <a:chOff x="9451043" y="4257201"/>
            <a:chExt cx="927846" cy="788003"/>
          </a:xfrm>
        </p:grpSpPr>
        <p:sp>
          <p:nvSpPr>
            <p:cNvPr id="23" name="Hexagon 22"/>
            <p:cNvSpPr/>
            <p:nvPr/>
          </p:nvSpPr>
          <p:spPr>
            <a:xfrm>
              <a:off x="9451043" y="4257201"/>
              <a:ext cx="927846" cy="788003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524361" y="4397669"/>
              <a:ext cx="781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914966" y="482928"/>
            <a:ext cx="2034946" cy="1751956"/>
            <a:chOff x="6618152" y="2685143"/>
            <a:chExt cx="5484774" cy="4049486"/>
          </a:xfrm>
        </p:grpSpPr>
        <p:pic>
          <p:nvPicPr>
            <p:cNvPr id="34" name="图片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7A5DE2-E93F-48F1-8416-AC804F144BCB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607357" y="845317"/>
            <a:ext cx="66442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5: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733" y="3057021"/>
            <a:ext cx="5517358" cy="2164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6118" y="1784350"/>
            <a:ext cx="78641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tứ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4001" y="2492236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4001" y="3431269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4001" y="4370302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4001" y="5309335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31772" y="5281050"/>
            <a:ext cx="742784" cy="7361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406" y="322729"/>
            <a:ext cx="11255187" cy="6207985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28285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2F52FAEA-030F-7F85-04A7-13021CD52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9948" y="-77696"/>
            <a:ext cx="8455741" cy="73584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7C8B4B-A503-1D9C-5DAE-2E657F777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8" y="2043664"/>
            <a:ext cx="3897971" cy="4321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4843459" y="2552296"/>
            <a:ext cx="58087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Về</a:t>
            </a:r>
            <a:r>
              <a:rPr lang="en-US" sz="40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nhà</a:t>
            </a:r>
            <a:r>
              <a:rPr lang="en-US" sz="40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xem</a:t>
            </a:r>
            <a:r>
              <a:rPr lang="en-US" sz="40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lại</a:t>
            </a:r>
            <a:r>
              <a:rPr lang="en-US" sz="40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bài</a:t>
            </a:r>
            <a:endParaRPr lang="en-US" sz="4000" b="1" dirty="0">
              <a:solidFill>
                <a:srgbClr val="953A2D"/>
              </a:solidFill>
              <a:latin typeface="UTM Avo" panose="0204060305050602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Ôn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lại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tập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chuẩn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kiểm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tra</a:t>
            </a:r>
            <a:r>
              <a:rPr lang="en-US" sz="4000" b="1" noProof="0" dirty="0">
                <a:solidFill>
                  <a:srgbClr val="953A2D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HKI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B6CA73-F3B8-7E06-6576-91420321A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9263" y="1029493"/>
            <a:ext cx="519424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b="15280"/>
          <a:stretch/>
        </p:blipFill>
        <p:spPr>
          <a:xfrm>
            <a:off x="9127770" y="3499030"/>
            <a:ext cx="2932676" cy="33008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098938-1FD6-480A-9765-0C2E15354F90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3087" y="1750527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26317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44728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FA51AA-20E1-4305-924E-B95A33AB1934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4402" y="2624381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63070" y="309282"/>
            <a:ext cx="11416553" cy="6030933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6778" y="0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B06E8F-D6B0-43FC-9356-02F5DFA1B65C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yt1s.com - Vui Đến Trường  Nhóm Hoa Tay  Nhạc Thiếu Nhi Sôi Động Remi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7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1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76691A-3EB7-4A06-95CB-A898D8D0E24F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1281" y="2769962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406" y="322729"/>
            <a:ext cx="11255187" cy="6207985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28285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877925F-4260-48A3-8B11-D31ED8AC38D1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035117" y="793526"/>
            <a:ext cx="66442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5711" y="1714218"/>
            <a:ext cx="8120576" cy="205453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523433" y="3850672"/>
            <a:ext cx="91451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buổi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6969" y="4776537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96015" y="4776537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G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05061" y="4776537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</a:p>
        </p:txBody>
      </p:sp>
      <p:sp>
        <p:nvSpPr>
          <p:cNvPr id="9" name="Oval 8"/>
          <p:cNvSpPr/>
          <p:nvPr/>
        </p:nvSpPr>
        <p:spPr>
          <a:xfrm>
            <a:off x="1986969" y="4831434"/>
            <a:ext cx="742784" cy="7361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3007" y="1842592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  <p:bldP spid="31" grpId="0"/>
      <p:bldP spid="32" grpId="0"/>
      <p:bldP spid="9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406" y="322729"/>
            <a:ext cx="11255187" cy="6207985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28285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877925F-4260-48A3-8B11-D31ED8AC38D1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035117" y="793526"/>
            <a:ext cx="66442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2602261" y="3850672"/>
            <a:ext cx="69874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6969" y="4776537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96015" y="4776537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05061" y="4776537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007" y="1842592"/>
            <a:ext cx="23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9343" y="1464565"/>
            <a:ext cx="6175783" cy="244470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805061" y="4762394"/>
            <a:ext cx="742784" cy="7361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31" grpId="0"/>
      <p:bldP spid="32" grpId="0"/>
      <p:bldP spid="3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81451" y="5175366"/>
            <a:ext cx="51687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mít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kg                        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81451" y="789938"/>
            <a:ext cx="2418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40" y="2272628"/>
            <a:ext cx="4438273" cy="2420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934" y="2272628"/>
            <a:ext cx="4438273" cy="2420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773" y="1564742"/>
            <a:ext cx="90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5286" y="1564742"/>
            <a:ext cx="90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96967" y="5156479"/>
            <a:ext cx="605651" cy="665218"/>
            <a:chOff x="4182035" y="4888898"/>
            <a:chExt cx="806824" cy="745659"/>
          </a:xfrm>
        </p:grpSpPr>
        <p:sp>
          <p:nvSpPr>
            <p:cNvPr id="6" name="Rounded Rectangle 5"/>
            <p:cNvSpPr/>
            <p:nvPr/>
          </p:nvSpPr>
          <p:spPr>
            <a:xfrm>
              <a:off x="4182035" y="4888898"/>
              <a:ext cx="806824" cy="745659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3464" y="4910068"/>
              <a:ext cx="3092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6202590" y="5175366"/>
            <a:ext cx="55106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3200" b="1" i="1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632567" y="5156479"/>
            <a:ext cx="605651" cy="665218"/>
            <a:chOff x="4182035" y="4888898"/>
            <a:chExt cx="806824" cy="745659"/>
          </a:xfrm>
        </p:grpSpPr>
        <p:sp>
          <p:nvSpPr>
            <p:cNvPr id="20" name="Rounded Rectangle 19"/>
            <p:cNvSpPr/>
            <p:nvPr/>
          </p:nvSpPr>
          <p:spPr>
            <a:xfrm>
              <a:off x="4182035" y="4888898"/>
              <a:ext cx="806824" cy="745659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53464" y="4910068"/>
              <a:ext cx="3092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6687227" y="963646"/>
            <a:ext cx="46565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Rót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 </a:t>
            </a:r>
            <a:r>
              <a:rPr kumimoji="0" lang="en-US" sz="3200" b="1" i="0" u="none" strike="noStrike" kern="1200" cap="none" spc="0" normalizeH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 </a:t>
            </a:r>
            <a:r>
              <a:rPr kumimoji="0" lang="en-US" sz="3200" b="1" i="0" u="none" strike="noStrike" kern="1200" cap="none" spc="0" normalizeH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96966" y="5156479"/>
            <a:ext cx="605651" cy="707887"/>
            <a:chOff x="4182035" y="4888898"/>
            <a:chExt cx="806824" cy="793487"/>
          </a:xfrm>
        </p:grpSpPr>
        <p:sp>
          <p:nvSpPr>
            <p:cNvPr id="25" name="Rounded Rectangle 24"/>
            <p:cNvSpPr/>
            <p:nvPr/>
          </p:nvSpPr>
          <p:spPr>
            <a:xfrm>
              <a:off x="4182035" y="4888898"/>
              <a:ext cx="806824" cy="7456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57756" y="4888898"/>
              <a:ext cx="516596" cy="793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632567" y="5157927"/>
            <a:ext cx="605651" cy="707887"/>
            <a:chOff x="4182035" y="4888898"/>
            <a:chExt cx="806824" cy="793487"/>
          </a:xfrm>
        </p:grpSpPr>
        <p:sp>
          <p:nvSpPr>
            <p:cNvPr id="30" name="Rounded Rectangle 29"/>
            <p:cNvSpPr/>
            <p:nvPr/>
          </p:nvSpPr>
          <p:spPr>
            <a:xfrm>
              <a:off x="4182035" y="4888898"/>
              <a:ext cx="806824" cy="7456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257756" y="4888898"/>
              <a:ext cx="516596" cy="793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6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9" grpId="0"/>
      <p:bldP spid="11" grpId="0"/>
      <p:bldP spid="1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406" y="322729"/>
            <a:ext cx="11255187" cy="6207985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28285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877925F-4260-48A3-8B11-D31ED8AC38D1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125621" y="872211"/>
            <a:ext cx="3725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923" y="1870878"/>
            <a:ext cx="5843620" cy="3342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488" y="1761071"/>
            <a:ext cx="48804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83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2A 18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83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406" y="322729"/>
            <a:ext cx="11255187" cy="6207985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28285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877925F-4260-48A3-8B11-D31ED8AC38D1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125621" y="872211"/>
            <a:ext cx="3725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400701" y="2168506"/>
            <a:ext cx="9572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400701" y="2882945"/>
            <a:ext cx="9572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2B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quyên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quyển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endParaRPr kumimoji="0" lang="en-US" sz="4000" b="1" i="0" strike="noStrike" kern="1200" cap="none" spc="0" normalizeH="0" baseline="0" noProof="0" dirty="0">
              <a:ln w="0"/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400701" y="3595325"/>
            <a:ext cx="9572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83 – 18 = 65 (</a:t>
            </a:r>
            <a:r>
              <a:rPr kumimoji="0" lang="en-US" sz="4000" b="1" i="0" strike="noStrike" kern="1200" cap="none" spc="0" normalizeH="0" baseline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quyển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strike="noStrike" kern="1200" cap="none" spc="0" normalizeH="0" noProof="0" dirty="0">
                <a:ln w="0"/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strike="noStrike" kern="1200" cap="none" spc="0" normalizeH="0" baseline="0" noProof="0" dirty="0">
              <a:ln w="0"/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400701" y="4307705"/>
            <a:ext cx="9572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ln w="0"/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65 </a:t>
            </a:r>
            <a:r>
              <a:rPr lang="en-US" sz="4000" b="1" dirty="0" err="1">
                <a:ln w="0"/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000" b="1" dirty="0">
                <a:ln w="0"/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kumimoji="0" lang="en-US" sz="4000" b="1" i="0" strike="noStrike" kern="1200" cap="none" spc="0" normalizeH="0" baseline="0" noProof="0" dirty="0">
              <a:ln w="0"/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418" y="4794925"/>
            <a:ext cx="1468698" cy="1835873"/>
          </a:xfrm>
          <a:prstGeom prst="rect">
            <a:avLst/>
          </a:prstGeom>
        </p:spPr>
      </p:pic>
      <p:pic>
        <p:nvPicPr>
          <p:cNvPr id="22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9583364" y="5637540"/>
            <a:ext cx="1743043" cy="1207642"/>
          </a:xfrm>
          <a:prstGeom prst="rect">
            <a:avLst/>
          </a:prstGeom>
        </p:spPr>
      </p:pic>
      <p:pic>
        <p:nvPicPr>
          <p:cNvPr id="23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7889024" y="-128829"/>
            <a:ext cx="2932676" cy="293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262</Words>
  <Application>Microsoft Office PowerPoint</Application>
  <PresentationFormat>Widescreen</PresentationFormat>
  <Paragraphs>59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#9Slide05 Aphrodite Pro</vt:lpstr>
      <vt:lpstr>#9Slide07 Altus</vt:lpstr>
      <vt:lpstr>#9Slide07 HoneyCream</vt:lpstr>
      <vt:lpstr>Arial</vt:lpstr>
      <vt:lpstr>Calibri</vt:lpstr>
      <vt:lpstr>Cambria</vt:lpstr>
      <vt:lpstr>SVN-Apple</vt:lpstr>
      <vt:lpstr>SVN-Newton</vt:lpstr>
      <vt:lpstr>Times New Roman</vt:lpstr>
      <vt:lpstr>UTM Avo</vt:lpstr>
      <vt:lpstr>思源黑体 CN Light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MNT</cp:keywords>
  <cp:lastModifiedBy>User</cp:lastModifiedBy>
  <cp:revision>28</cp:revision>
  <dcterms:created xsi:type="dcterms:W3CDTF">2022-12-15T03:29:40Z</dcterms:created>
  <dcterms:modified xsi:type="dcterms:W3CDTF">2026-02-04T09:23:23Z</dcterms:modified>
</cp:coreProperties>
</file>