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79" r:id="rId4"/>
    <p:sldMasterId id="2147483691" r:id="rId5"/>
    <p:sldMasterId id="2147483703" r:id="rId6"/>
    <p:sldMasterId id="2147483715" r:id="rId7"/>
    <p:sldMasterId id="2147483727" r:id="rId8"/>
  </p:sldMasterIdLst>
  <p:notesMasterIdLst>
    <p:notesMasterId r:id="rId23"/>
  </p:notesMasterIdLst>
  <p:sldIdLst>
    <p:sldId id="256" r:id="rId9"/>
    <p:sldId id="257" r:id="rId10"/>
    <p:sldId id="281" r:id="rId11"/>
    <p:sldId id="282" r:id="rId12"/>
    <p:sldId id="283" r:id="rId13"/>
    <p:sldId id="300" r:id="rId14"/>
    <p:sldId id="285" r:id="rId15"/>
    <p:sldId id="286" r:id="rId16"/>
    <p:sldId id="288" r:id="rId17"/>
    <p:sldId id="289" r:id="rId18"/>
    <p:sldId id="260" r:id="rId19"/>
    <p:sldId id="292" r:id="rId20"/>
    <p:sldId id="259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0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1B8D4-1678-4589-8E87-EB3BF26864F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A82F5-6BB2-477F-9D79-281EFBC9F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21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5" name="Google Shape;3745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6" name="Google Shape;3746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Quý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virus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,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+ ở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quauy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,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virus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diệt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. </a:t>
            </a:r>
            <a:r>
              <a:rPr lang="en-US" baseline="0" dirty="0" err="1"/>
              <a:t>Lúc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766C6-A6EC-45C1-A8C9-72275A50A4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951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766C6-A6EC-45C1-A8C9-72275A50A4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41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766C6-A6EC-45C1-A8C9-72275A50A4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664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766C6-A6EC-45C1-A8C9-72275A50A4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208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766C6-A6EC-45C1-A8C9-72275A50A4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418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E1254-E152-4313-931F-707CAF15CF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944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CC967-7246-AE7F-9A98-A79367A24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3D6CB-B3F7-54EC-5DC0-72AB18F54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FA917-F24C-9A80-9984-6B2AD989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17652-2035-B391-EE69-58DE11959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D218C-4D88-6499-B458-B1D5C7F4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2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2C36-4DF3-6FC3-0053-C5132AA70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D74A5-374F-3D2B-6494-6D1FE0244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0E3F-0A71-05C4-608A-63117A4B5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E9D77-D303-FD7D-A60F-88885451A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4A7D4-2B97-8976-8719-AE88CD0C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6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71F9D5-E34A-4FF7-DD7C-93B33D275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57572-3B2F-A9C6-DF44-740DB5551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C9D24-7E41-687D-6E14-09CBD853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C2A3D-DD50-0DCC-1446-525C842CF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49F66-6E4E-4B23-481D-77637C0AA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77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" name="Google Shape;36;p2"/>
          <p:cNvSpPr/>
          <p:nvPr/>
        </p:nvSpPr>
        <p:spPr>
          <a:xfrm rot="-474430">
            <a:off x="199036" y="-144958"/>
            <a:ext cx="6775060" cy="4275777"/>
          </a:xfrm>
          <a:custGeom>
            <a:avLst/>
            <a:gdLst/>
            <a:ahLst/>
            <a:cxnLst/>
            <a:rect l="l" t="t" r="r" b="b"/>
            <a:pathLst>
              <a:path w="6778429" h="4277903" extrusionOk="0">
                <a:moveTo>
                  <a:pt x="925729" y="2909301"/>
                </a:moveTo>
                <a:cubicBezTo>
                  <a:pt x="905006" y="2909954"/>
                  <a:pt x="884530" y="2918514"/>
                  <a:pt x="869216" y="2934824"/>
                </a:cubicBezTo>
                <a:cubicBezTo>
                  <a:pt x="838586" y="2967454"/>
                  <a:pt x="840202" y="3018724"/>
                  <a:pt x="872824" y="3049353"/>
                </a:cubicBezTo>
                <a:cubicBezTo>
                  <a:pt x="905415" y="3079948"/>
                  <a:pt x="956635" y="3078371"/>
                  <a:pt x="987281" y="3045816"/>
                </a:cubicBezTo>
                <a:cubicBezTo>
                  <a:pt x="987302" y="3045792"/>
                  <a:pt x="987323" y="3045768"/>
                  <a:pt x="987354" y="3045745"/>
                </a:cubicBezTo>
                <a:cubicBezTo>
                  <a:pt x="1017974" y="3013122"/>
                  <a:pt x="1016360" y="2961844"/>
                  <a:pt x="983737" y="2931216"/>
                </a:cubicBezTo>
                <a:cubicBezTo>
                  <a:pt x="967426" y="2915902"/>
                  <a:pt x="946453" y="2908649"/>
                  <a:pt x="925729" y="2909301"/>
                </a:cubicBezTo>
                <a:close/>
                <a:moveTo>
                  <a:pt x="2752590" y="3098409"/>
                </a:moveTo>
                <a:lnTo>
                  <a:pt x="2801515" y="3199989"/>
                </a:lnTo>
                <a:cubicBezTo>
                  <a:pt x="2771967" y="3230437"/>
                  <a:pt x="2772685" y="3279077"/>
                  <a:pt x="2803120" y="3308626"/>
                </a:cubicBezTo>
                <a:cubicBezTo>
                  <a:pt x="2819429" y="3324453"/>
                  <a:pt x="2841908" y="3332257"/>
                  <a:pt x="2864509" y="3329924"/>
                </a:cubicBezTo>
                <a:lnTo>
                  <a:pt x="2914176" y="3431336"/>
                </a:lnTo>
                <a:lnTo>
                  <a:pt x="2737953" y="3516370"/>
                </a:lnTo>
                <a:lnTo>
                  <a:pt x="2671986" y="3548273"/>
                </a:lnTo>
                <a:lnTo>
                  <a:pt x="2623046" y="3446691"/>
                </a:lnTo>
                <a:cubicBezTo>
                  <a:pt x="2652655" y="3416297"/>
                  <a:pt x="2652026" y="3367660"/>
                  <a:pt x="2621628" y="3338053"/>
                </a:cubicBezTo>
                <a:cubicBezTo>
                  <a:pt x="2605296" y="3322142"/>
                  <a:pt x="2582735" y="3314300"/>
                  <a:pt x="2560054" y="3316667"/>
                </a:cubicBezTo>
                <a:lnTo>
                  <a:pt x="2511118" y="3215086"/>
                </a:lnTo>
                <a:lnTo>
                  <a:pt x="2514995" y="3213215"/>
                </a:lnTo>
                <a:lnTo>
                  <a:pt x="2513867" y="3210874"/>
                </a:lnTo>
                <a:lnTo>
                  <a:pt x="2572257" y="3182961"/>
                </a:lnTo>
                <a:lnTo>
                  <a:pt x="2573327" y="3185052"/>
                </a:lnTo>
                <a:close/>
                <a:moveTo>
                  <a:pt x="1412245" y="2391938"/>
                </a:moveTo>
                <a:cubicBezTo>
                  <a:pt x="1391565" y="2392575"/>
                  <a:pt x="1371128" y="2401101"/>
                  <a:pt x="1355834" y="2417365"/>
                </a:cubicBezTo>
                <a:cubicBezTo>
                  <a:pt x="1325257" y="2449886"/>
                  <a:pt x="1326824" y="2501049"/>
                  <a:pt x="1359349" y="2531636"/>
                </a:cubicBezTo>
                <a:cubicBezTo>
                  <a:pt x="1391870" y="2562080"/>
                  <a:pt x="1442864" y="2560561"/>
                  <a:pt x="1473513" y="2528240"/>
                </a:cubicBezTo>
                <a:cubicBezTo>
                  <a:pt x="1473544" y="2528199"/>
                  <a:pt x="1473586" y="2528160"/>
                  <a:pt x="1473619" y="2528119"/>
                </a:cubicBezTo>
                <a:cubicBezTo>
                  <a:pt x="1504206" y="2495600"/>
                  <a:pt x="1502639" y="2444437"/>
                  <a:pt x="1470111" y="2413848"/>
                </a:cubicBezTo>
                <a:cubicBezTo>
                  <a:pt x="1453847" y="2398555"/>
                  <a:pt x="1432925" y="2391302"/>
                  <a:pt x="1412245" y="2391938"/>
                </a:cubicBezTo>
                <a:close/>
                <a:moveTo>
                  <a:pt x="1402425" y="2277384"/>
                </a:moveTo>
                <a:cubicBezTo>
                  <a:pt x="1447870" y="2276037"/>
                  <a:pt x="1493828" y="2292027"/>
                  <a:pt x="1529530" y="2325674"/>
                </a:cubicBezTo>
                <a:cubicBezTo>
                  <a:pt x="1585754" y="2378721"/>
                  <a:pt x="1594001" y="2460588"/>
                  <a:pt x="1580576" y="2533134"/>
                </a:cubicBezTo>
                <a:cubicBezTo>
                  <a:pt x="1573498" y="2570086"/>
                  <a:pt x="1561305" y="2605867"/>
                  <a:pt x="1544347" y="2639444"/>
                </a:cubicBezTo>
                <a:cubicBezTo>
                  <a:pt x="1526820" y="2674123"/>
                  <a:pt x="1493751" y="2699432"/>
                  <a:pt x="1483770" y="2738133"/>
                </a:cubicBezTo>
                <a:lnTo>
                  <a:pt x="1484087" y="2738447"/>
                </a:lnTo>
                <a:cubicBezTo>
                  <a:pt x="1477704" y="2762965"/>
                  <a:pt x="1479387" y="2787298"/>
                  <a:pt x="1484843" y="2809431"/>
                </a:cubicBezTo>
                <a:lnTo>
                  <a:pt x="1508218" y="2867145"/>
                </a:lnTo>
                <a:lnTo>
                  <a:pt x="1508637" y="2866998"/>
                </a:lnTo>
                <a:cubicBezTo>
                  <a:pt x="1516107" y="2880649"/>
                  <a:pt x="1523300" y="2891109"/>
                  <a:pt x="1527386" y="2897353"/>
                </a:cubicBezTo>
                <a:lnTo>
                  <a:pt x="1570303" y="2979735"/>
                </a:lnTo>
                <a:lnTo>
                  <a:pt x="1721754" y="3045293"/>
                </a:lnTo>
                <a:lnTo>
                  <a:pt x="1845403" y="3098530"/>
                </a:lnTo>
                <a:lnTo>
                  <a:pt x="2066391" y="3193958"/>
                </a:lnTo>
                <a:cubicBezTo>
                  <a:pt x="2112787" y="3214015"/>
                  <a:pt x="2158731" y="3235362"/>
                  <a:pt x="2206542" y="3252374"/>
                </a:cubicBezTo>
                <a:cubicBezTo>
                  <a:pt x="2219364" y="3256725"/>
                  <a:pt x="2239374" y="3263495"/>
                  <a:pt x="2254918" y="3273765"/>
                </a:cubicBezTo>
                <a:lnTo>
                  <a:pt x="2261901" y="3280617"/>
                </a:lnTo>
                <a:lnTo>
                  <a:pt x="2266611" y="3279828"/>
                </a:lnTo>
                <a:cubicBezTo>
                  <a:pt x="2279003" y="3287975"/>
                  <a:pt x="2284897" y="3303065"/>
                  <a:pt x="2281290" y="3317455"/>
                </a:cubicBezTo>
                <a:cubicBezTo>
                  <a:pt x="2272924" y="3348453"/>
                  <a:pt x="2223556" y="3343837"/>
                  <a:pt x="2200935" y="3339339"/>
                </a:cubicBezTo>
                <a:lnTo>
                  <a:pt x="2200490" y="3339277"/>
                </a:lnTo>
                <a:lnTo>
                  <a:pt x="2198015" y="3338672"/>
                </a:lnTo>
                <a:lnTo>
                  <a:pt x="2196085" y="3338575"/>
                </a:lnTo>
                <a:cubicBezTo>
                  <a:pt x="2088625" y="3317770"/>
                  <a:pt x="1981625" y="3283155"/>
                  <a:pt x="1876206" y="3253985"/>
                </a:cubicBezTo>
                <a:cubicBezTo>
                  <a:pt x="1852875" y="3247496"/>
                  <a:pt x="1829546" y="3241008"/>
                  <a:pt x="1806258" y="3234254"/>
                </a:cubicBezTo>
                <a:lnTo>
                  <a:pt x="1658596" y="3190234"/>
                </a:lnTo>
                <a:lnTo>
                  <a:pt x="1711370" y="3334295"/>
                </a:lnTo>
                <a:cubicBezTo>
                  <a:pt x="1719552" y="3357055"/>
                  <a:pt x="1727449" y="3379956"/>
                  <a:pt x="1735327" y="3402943"/>
                </a:cubicBezTo>
                <a:cubicBezTo>
                  <a:pt x="1770937" y="3506274"/>
                  <a:pt x="1812126" y="3611012"/>
                  <a:pt x="1839554" y="3716990"/>
                </a:cubicBezTo>
                <a:lnTo>
                  <a:pt x="1839530" y="3717166"/>
                </a:lnTo>
                <a:cubicBezTo>
                  <a:pt x="1845424" y="3739607"/>
                  <a:pt x="1852954" y="3788403"/>
                  <a:pt x="1822508" y="3798671"/>
                </a:cubicBezTo>
                <a:cubicBezTo>
                  <a:pt x="1786296" y="3810930"/>
                  <a:pt x="1764598" y="3757733"/>
                  <a:pt x="1753920" y="3732824"/>
                </a:cubicBezTo>
                <a:cubicBezTo>
                  <a:pt x="1734008" y="3686270"/>
                  <a:pt x="1709953" y="3641663"/>
                  <a:pt x="1686961" y="3596483"/>
                </a:cubicBezTo>
                <a:cubicBezTo>
                  <a:pt x="1650675" y="3524949"/>
                  <a:pt x="1614356" y="3453384"/>
                  <a:pt x="1578010" y="3381779"/>
                </a:cubicBezTo>
                <a:cubicBezTo>
                  <a:pt x="1557722" y="3341749"/>
                  <a:pt x="1537260" y="3301696"/>
                  <a:pt x="1516984" y="3261577"/>
                </a:cubicBezTo>
                <a:lnTo>
                  <a:pt x="1444053" y="3118052"/>
                </a:lnTo>
                <a:lnTo>
                  <a:pt x="1423722" y="3110020"/>
                </a:lnTo>
                <a:cubicBezTo>
                  <a:pt x="1401566" y="3100286"/>
                  <a:pt x="1379919" y="3089629"/>
                  <a:pt x="1359055" y="3077717"/>
                </a:cubicBezTo>
                <a:cubicBezTo>
                  <a:pt x="1352795" y="3074144"/>
                  <a:pt x="1341641" y="3067547"/>
                  <a:pt x="1327610" y="3060911"/>
                </a:cubicBezTo>
                <a:lnTo>
                  <a:pt x="1327895" y="3059920"/>
                </a:lnTo>
                <a:lnTo>
                  <a:pt x="1273041" y="3041314"/>
                </a:lnTo>
                <a:cubicBezTo>
                  <a:pt x="1250622" y="3037182"/>
                  <a:pt x="1226213" y="3036985"/>
                  <a:pt x="1202008" y="3044879"/>
                </a:cubicBezTo>
                <a:cubicBezTo>
                  <a:pt x="1163993" y="3057157"/>
                  <a:pt x="1140724" y="3091667"/>
                  <a:pt x="1107154" y="3111502"/>
                </a:cubicBezTo>
                <a:cubicBezTo>
                  <a:pt x="1074601" y="3130432"/>
                  <a:pt x="1039586" y="3144786"/>
                  <a:pt x="1003112" y="3154145"/>
                </a:cubicBezTo>
                <a:cubicBezTo>
                  <a:pt x="949480" y="3167629"/>
                  <a:pt x="889712" y="3169112"/>
                  <a:pt x="839376" y="3146695"/>
                </a:cubicBezTo>
                <a:lnTo>
                  <a:pt x="838140" y="3145879"/>
                </a:lnTo>
                <a:lnTo>
                  <a:pt x="835261" y="3145066"/>
                </a:lnTo>
                <a:cubicBezTo>
                  <a:pt x="818494" y="3137581"/>
                  <a:pt x="802770" y="3127443"/>
                  <a:pt x="788663" y="3114220"/>
                </a:cubicBezTo>
                <a:cubicBezTo>
                  <a:pt x="788647" y="3114199"/>
                  <a:pt x="788631" y="3114189"/>
                  <a:pt x="788608" y="3114167"/>
                </a:cubicBezTo>
                <a:lnTo>
                  <a:pt x="771179" y="3089550"/>
                </a:lnTo>
                <a:lnTo>
                  <a:pt x="763595" y="3080301"/>
                </a:lnTo>
                <a:lnTo>
                  <a:pt x="761702" y="3076166"/>
                </a:lnTo>
                <a:lnTo>
                  <a:pt x="747658" y="3056331"/>
                </a:lnTo>
                <a:cubicBezTo>
                  <a:pt x="719614" y="2992695"/>
                  <a:pt x="730383" y="2915711"/>
                  <a:pt x="781061" y="2861904"/>
                </a:cubicBezTo>
                <a:cubicBezTo>
                  <a:pt x="816765" y="2825115"/>
                  <a:pt x="866268" y="2805001"/>
                  <a:pt x="917514" y="2806472"/>
                </a:cubicBezTo>
                <a:cubicBezTo>
                  <a:pt x="973170" y="2807909"/>
                  <a:pt x="1191365" y="2888893"/>
                  <a:pt x="1247035" y="2911593"/>
                </a:cubicBezTo>
                <a:cubicBezTo>
                  <a:pt x="1298661" y="2932919"/>
                  <a:pt x="1324481" y="2947412"/>
                  <a:pt x="1356474" y="2958980"/>
                </a:cubicBezTo>
                <a:lnTo>
                  <a:pt x="1342405" y="3007995"/>
                </a:lnTo>
                <a:lnTo>
                  <a:pt x="1342761" y="3008174"/>
                </a:lnTo>
                <a:lnTo>
                  <a:pt x="1356430" y="2960596"/>
                </a:lnTo>
                <a:cubicBezTo>
                  <a:pt x="1365692" y="2963957"/>
                  <a:pt x="1375445" y="2967026"/>
                  <a:pt x="1386371" y="2970077"/>
                </a:cubicBezTo>
                <a:lnTo>
                  <a:pt x="1431431" y="2977106"/>
                </a:lnTo>
                <a:lnTo>
                  <a:pt x="1427494" y="2959245"/>
                </a:lnTo>
                <a:lnTo>
                  <a:pt x="1421716" y="2935534"/>
                </a:lnTo>
                <a:cubicBezTo>
                  <a:pt x="1418043" y="2925023"/>
                  <a:pt x="1414463" y="2915787"/>
                  <a:pt x="1410557" y="2906955"/>
                </a:cubicBezTo>
                <a:lnTo>
                  <a:pt x="1411790" y="2906566"/>
                </a:lnTo>
                <a:lnTo>
                  <a:pt x="1410053" y="2902070"/>
                </a:lnTo>
                <a:lnTo>
                  <a:pt x="1409971" y="2902099"/>
                </a:lnTo>
                <a:cubicBezTo>
                  <a:pt x="1396493" y="2870765"/>
                  <a:pt x="1380426" y="2845737"/>
                  <a:pt x="1356241" y="2795526"/>
                </a:cubicBezTo>
                <a:cubicBezTo>
                  <a:pt x="1330274" y="2741283"/>
                  <a:pt x="1236493" y="2528239"/>
                  <a:pt x="1231747" y="2472985"/>
                </a:cubicBezTo>
                <a:cubicBezTo>
                  <a:pt x="1227040" y="2421988"/>
                  <a:pt x="1243887" y="2371341"/>
                  <a:pt x="1278203" y="2333323"/>
                </a:cubicBezTo>
                <a:cubicBezTo>
                  <a:pt x="1278267" y="2333251"/>
                  <a:pt x="1278332" y="2333178"/>
                  <a:pt x="1278403" y="2333116"/>
                </a:cubicBezTo>
                <a:cubicBezTo>
                  <a:pt x="1312050" y="2297415"/>
                  <a:pt x="1356981" y="2278731"/>
                  <a:pt x="1402425" y="2277384"/>
                </a:cubicBezTo>
                <a:close/>
                <a:moveTo>
                  <a:pt x="2349013" y="2234737"/>
                </a:moveTo>
                <a:lnTo>
                  <a:pt x="2299177" y="2250912"/>
                </a:lnTo>
                <a:cubicBezTo>
                  <a:pt x="2281695" y="2258572"/>
                  <a:pt x="2264721" y="2268098"/>
                  <a:pt x="2248523" y="2279536"/>
                </a:cubicBezTo>
                <a:lnTo>
                  <a:pt x="2246610" y="2280982"/>
                </a:lnTo>
                <a:lnTo>
                  <a:pt x="2377808" y="2462836"/>
                </a:lnTo>
                <a:lnTo>
                  <a:pt x="2379857" y="2462045"/>
                </a:lnTo>
                <a:close/>
                <a:moveTo>
                  <a:pt x="2497810" y="2240595"/>
                </a:moveTo>
                <a:lnTo>
                  <a:pt x="2562759" y="2719178"/>
                </a:lnTo>
                <a:lnTo>
                  <a:pt x="2582639" y="2746733"/>
                </a:lnTo>
                <a:cubicBezTo>
                  <a:pt x="2583334" y="2746335"/>
                  <a:pt x="2583997" y="2745886"/>
                  <a:pt x="2584625" y="2745389"/>
                </a:cubicBezTo>
                <a:cubicBezTo>
                  <a:pt x="2710520" y="2652624"/>
                  <a:pt x="2739064" y="2476209"/>
                  <a:pt x="2648856" y="2348472"/>
                </a:cubicBezTo>
                <a:cubicBezTo>
                  <a:pt x="2614536" y="2299881"/>
                  <a:pt x="2567880" y="2265171"/>
                  <a:pt x="2516148" y="2245592"/>
                </a:cubicBezTo>
                <a:close/>
                <a:moveTo>
                  <a:pt x="316321" y="1651551"/>
                </a:moveTo>
                <a:lnTo>
                  <a:pt x="315906" y="1652496"/>
                </a:lnTo>
                <a:lnTo>
                  <a:pt x="319645" y="1652914"/>
                </a:lnTo>
                <a:lnTo>
                  <a:pt x="191123" y="1945366"/>
                </a:lnTo>
                <a:lnTo>
                  <a:pt x="92090" y="1856185"/>
                </a:lnTo>
                <a:lnTo>
                  <a:pt x="108357" y="1819175"/>
                </a:lnTo>
                <a:lnTo>
                  <a:pt x="57386" y="1796761"/>
                </a:lnTo>
                <a:lnTo>
                  <a:pt x="73142" y="1760976"/>
                </a:lnTo>
                <a:lnTo>
                  <a:pt x="15278" y="1735504"/>
                </a:lnTo>
                <a:lnTo>
                  <a:pt x="0" y="1647814"/>
                </a:lnTo>
                <a:lnTo>
                  <a:pt x="605" y="1648079"/>
                </a:lnTo>
                <a:lnTo>
                  <a:pt x="400" y="1646880"/>
                </a:lnTo>
                <a:lnTo>
                  <a:pt x="101714" y="1688557"/>
                </a:lnTo>
                <a:lnTo>
                  <a:pt x="115200" y="1662218"/>
                </a:lnTo>
                <a:lnTo>
                  <a:pt x="116427" y="1662677"/>
                </a:lnTo>
                <a:lnTo>
                  <a:pt x="117966" y="1659184"/>
                </a:lnTo>
                <a:lnTo>
                  <a:pt x="165236" y="1679956"/>
                </a:lnTo>
                <a:lnTo>
                  <a:pt x="184222" y="1636867"/>
                </a:lnTo>
                <a:close/>
                <a:moveTo>
                  <a:pt x="3120564" y="1954039"/>
                </a:moveTo>
                <a:lnTo>
                  <a:pt x="3127986" y="2087139"/>
                </a:lnTo>
                <a:lnTo>
                  <a:pt x="3090410" y="2101904"/>
                </a:lnTo>
                <a:lnTo>
                  <a:pt x="3110718" y="2153654"/>
                </a:lnTo>
                <a:lnTo>
                  <a:pt x="3074319" y="2167935"/>
                </a:lnTo>
                <a:lnTo>
                  <a:pt x="3097386" y="2226829"/>
                </a:lnTo>
                <a:lnTo>
                  <a:pt x="3046342" y="2299817"/>
                </a:lnTo>
                <a:lnTo>
                  <a:pt x="3046137" y="2299292"/>
                </a:lnTo>
                <a:lnTo>
                  <a:pt x="3045472" y="2300236"/>
                </a:lnTo>
                <a:lnTo>
                  <a:pt x="3002990" y="2199232"/>
                </a:lnTo>
                <a:lnTo>
                  <a:pt x="2974842" y="2208429"/>
                </a:lnTo>
                <a:lnTo>
                  <a:pt x="2974279" y="2207205"/>
                </a:lnTo>
                <a:lnTo>
                  <a:pt x="2970766" y="2208583"/>
                </a:lnTo>
                <a:lnTo>
                  <a:pt x="2951924" y="2160566"/>
                </a:lnTo>
                <a:lnTo>
                  <a:pt x="2908043" y="2177785"/>
                </a:lnTo>
                <a:lnTo>
                  <a:pt x="2824686" y="2074221"/>
                </a:lnTo>
                <a:lnTo>
                  <a:pt x="2825649" y="2073843"/>
                </a:lnTo>
                <a:lnTo>
                  <a:pt x="2823259" y="2070870"/>
                </a:lnTo>
                <a:close/>
                <a:moveTo>
                  <a:pt x="6100276" y="2327101"/>
                </a:moveTo>
                <a:cubicBezTo>
                  <a:pt x="6106791" y="2330278"/>
                  <a:pt x="6112099" y="2335929"/>
                  <a:pt x="6114674" y="2343314"/>
                </a:cubicBezTo>
                <a:lnTo>
                  <a:pt x="6256729" y="2909886"/>
                </a:lnTo>
                <a:cubicBezTo>
                  <a:pt x="6276366" y="2988026"/>
                  <a:pt x="6233004" y="3068213"/>
                  <a:pt x="6156867" y="3094560"/>
                </a:cubicBezTo>
                <a:cubicBezTo>
                  <a:pt x="6144265" y="3098979"/>
                  <a:pt x="6131142" y="3101696"/>
                  <a:pt x="6117820" y="3102649"/>
                </a:cubicBezTo>
                <a:lnTo>
                  <a:pt x="6117644" y="3102674"/>
                </a:lnTo>
                <a:lnTo>
                  <a:pt x="6123802" y="3097005"/>
                </a:lnTo>
                <a:lnTo>
                  <a:pt x="6089537" y="3101999"/>
                </a:lnTo>
                <a:cubicBezTo>
                  <a:pt x="6032319" y="3099450"/>
                  <a:pt x="5979093" y="3065236"/>
                  <a:pt x="5954459" y="3010025"/>
                </a:cubicBezTo>
                <a:lnTo>
                  <a:pt x="5826478" y="2723621"/>
                </a:lnTo>
                <a:lnTo>
                  <a:pt x="5796453" y="2656516"/>
                </a:lnTo>
                <a:lnTo>
                  <a:pt x="5716225" y="2476888"/>
                </a:lnTo>
                <a:cubicBezTo>
                  <a:pt x="5711200" y="2462119"/>
                  <a:pt x="5718993" y="2446053"/>
                  <a:pt x="5733711" y="2440876"/>
                </a:cubicBezTo>
                <a:lnTo>
                  <a:pt x="6069238" y="2324909"/>
                </a:lnTo>
                <a:cubicBezTo>
                  <a:pt x="6076613" y="2322371"/>
                  <a:pt x="6084321" y="2323058"/>
                  <a:pt x="6090822" y="2326225"/>
                </a:cubicBezTo>
                <a:lnTo>
                  <a:pt x="6091082" y="2326520"/>
                </a:lnTo>
                <a:close/>
                <a:moveTo>
                  <a:pt x="5840299" y="2091596"/>
                </a:moveTo>
                <a:lnTo>
                  <a:pt x="5878562" y="2194214"/>
                </a:lnTo>
                <a:lnTo>
                  <a:pt x="5906974" y="2186285"/>
                </a:lnTo>
                <a:lnTo>
                  <a:pt x="5907438" y="2187412"/>
                </a:lnTo>
                <a:lnTo>
                  <a:pt x="5911100" y="2186148"/>
                </a:lnTo>
                <a:lnTo>
                  <a:pt x="5927960" y="2234995"/>
                </a:lnTo>
                <a:lnTo>
                  <a:pt x="5972482" y="2219671"/>
                </a:lnTo>
                <a:lnTo>
                  <a:pt x="6051444" y="2326574"/>
                </a:lnTo>
                <a:lnTo>
                  <a:pt x="6050468" y="2326913"/>
                </a:lnTo>
                <a:lnTo>
                  <a:pt x="6052742" y="2329994"/>
                </a:lnTo>
                <a:lnTo>
                  <a:pt x="5750798" y="2434326"/>
                </a:lnTo>
                <a:lnTo>
                  <a:pt x="5748922" y="2301017"/>
                </a:lnTo>
                <a:lnTo>
                  <a:pt x="5787079" y="2287830"/>
                </a:lnTo>
                <a:lnTo>
                  <a:pt x="5768931" y="2235255"/>
                </a:lnTo>
                <a:lnTo>
                  <a:pt x="5805918" y="2222480"/>
                </a:lnTo>
                <a:lnTo>
                  <a:pt x="5785360" y="2162701"/>
                </a:lnTo>
                <a:lnTo>
                  <a:pt x="5839353" y="2091912"/>
                </a:lnTo>
                <a:lnTo>
                  <a:pt x="5839570" y="2092542"/>
                </a:lnTo>
                <a:close/>
                <a:moveTo>
                  <a:pt x="2754164" y="1301792"/>
                </a:moveTo>
                <a:cubicBezTo>
                  <a:pt x="2811436" y="1301985"/>
                  <a:pt x="2866029" y="1333971"/>
                  <a:pt x="2892919" y="1388112"/>
                </a:cubicBezTo>
                <a:lnTo>
                  <a:pt x="3032700" y="1668818"/>
                </a:lnTo>
                <a:lnTo>
                  <a:pt x="3065462" y="1734367"/>
                </a:lnTo>
                <a:lnTo>
                  <a:pt x="3152964" y="1910772"/>
                </a:lnTo>
                <a:cubicBezTo>
                  <a:pt x="3158632" y="1925325"/>
                  <a:pt x="3151480" y="1941718"/>
                  <a:pt x="3136963" y="1947465"/>
                </a:cubicBezTo>
                <a:lnTo>
                  <a:pt x="2806593" y="2077353"/>
                </a:lnTo>
                <a:cubicBezTo>
                  <a:pt x="2799328" y="2080186"/>
                  <a:pt x="2791601" y="2079814"/>
                  <a:pt x="2784983" y="2076922"/>
                </a:cubicBezTo>
                <a:lnTo>
                  <a:pt x="2784665" y="2076591"/>
                </a:lnTo>
                <a:lnTo>
                  <a:pt x="2775562" y="2076396"/>
                </a:lnTo>
                <a:cubicBezTo>
                  <a:pt x="2768930" y="2073503"/>
                  <a:pt x="2763393" y="2068095"/>
                  <a:pt x="2760503" y="2060850"/>
                </a:cubicBezTo>
                <a:lnTo>
                  <a:pt x="2595175" y="1500745"/>
                </a:lnTo>
                <a:cubicBezTo>
                  <a:pt x="2572336" y="1423423"/>
                  <a:pt x="2612357" y="1341469"/>
                  <a:pt x="2687379" y="1311949"/>
                </a:cubicBezTo>
                <a:cubicBezTo>
                  <a:pt x="2699793" y="1307010"/>
                  <a:pt x="2712819" y="1303759"/>
                  <a:pt x="2726101" y="1302291"/>
                </a:cubicBezTo>
                <a:lnTo>
                  <a:pt x="2726190" y="1302304"/>
                </a:lnTo>
                <a:lnTo>
                  <a:pt x="2720348" y="1308151"/>
                </a:lnTo>
                <a:close/>
                <a:moveTo>
                  <a:pt x="3769214" y="1050876"/>
                </a:moveTo>
                <a:cubicBezTo>
                  <a:pt x="3776298" y="1049384"/>
                  <a:pt x="3783948" y="1050586"/>
                  <a:pt x="3790497" y="1054834"/>
                </a:cubicBezTo>
                <a:lnTo>
                  <a:pt x="4087870" y="1248545"/>
                </a:lnTo>
                <a:cubicBezTo>
                  <a:pt x="4094400" y="1252827"/>
                  <a:pt x="4098578" y="1259349"/>
                  <a:pt x="4100054" y="1266434"/>
                </a:cubicBezTo>
                <a:lnTo>
                  <a:pt x="4099971" y="1266871"/>
                </a:lnTo>
                <a:lnTo>
                  <a:pt x="4104913" y="1274136"/>
                </a:lnTo>
                <a:cubicBezTo>
                  <a:pt x="4106404" y="1281214"/>
                  <a:pt x="4105213" y="1288854"/>
                  <a:pt x="4100990" y="1295409"/>
                </a:cubicBezTo>
                <a:lnTo>
                  <a:pt x="3741014" y="1755690"/>
                </a:lnTo>
                <a:cubicBezTo>
                  <a:pt x="3691230" y="1819097"/>
                  <a:pt x="3601254" y="1833949"/>
                  <a:pt x="3533733" y="1789917"/>
                </a:cubicBezTo>
                <a:cubicBezTo>
                  <a:pt x="3522498" y="1782669"/>
                  <a:pt x="3512287" y="1773951"/>
                  <a:pt x="3503377" y="1763981"/>
                </a:cubicBezTo>
                <a:lnTo>
                  <a:pt x="3503402" y="1763805"/>
                </a:lnTo>
                <a:lnTo>
                  <a:pt x="3511508" y="1765171"/>
                </a:lnTo>
                <a:lnTo>
                  <a:pt x="3486552" y="1741251"/>
                </a:lnTo>
                <a:cubicBezTo>
                  <a:pt x="3453406" y="1694562"/>
                  <a:pt x="3447679" y="1631563"/>
                  <a:pt x="3476068" y="1578203"/>
                </a:cubicBezTo>
                <a:lnTo>
                  <a:pt x="3623757" y="1301455"/>
                </a:lnTo>
                <a:lnTo>
                  <a:pt x="3658714" y="1236675"/>
                </a:lnTo>
                <a:lnTo>
                  <a:pt x="3751332" y="1063079"/>
                </a:lnTo>
                <a:cubicBezTo>
                  <a:pt x="3755614" y="1056554"/>
                  <a:pt x="3762131" y="1052368"/>
                  <a:pt x="3769214" y="1050876"/>
                </a:cubicBezTo>
                <a:close/>
                <a:moveTo>
                  <a:pt x="4130350" y="924445"/>
                </a:moveTo>
                <a:lnTo>
                  <a:pt x="4129978" y="925015"/>
                </a:lnTo>
                <a:lnTo>
                  <a:pt x="4131173" y="925010"/>
                </a:lnTo>
                <a:lnTo>
                  <a:pt x="4073594" y="1018179"/>
                </a:lnTo>
                <a:lnTo>
                  <a:pt x="4097381" y="1035804"/>
                </a:lnTo>
                <a:lnTo>
                  <a:pt x="4096759" y="1036890"/>
                </a:lnTo>
                <a:lnTo>
                  <a:pt x="4099917" y="1038949"/>
                </a:lnTo>
                <a:lnTo>
                  <a:pt x="4071726" y="1082206"/>
                </a:lnTo>
                <a:lnTo>
                  <a:pt x="4111211" y="1107997"/>
                </a:lnTo>
                <a:lnTo>
                  <a:pt x="4075211" y="1235960"/>
                </a:lnTo>
                <a:lnTo>
                  <a:pt x="4074365" y="1235408"/>
                </a:lnTo>
                <a:lnTo>
                  <a:pt x="4073344" y="1239034"/>
                </a:lnTo>
                <a:lnTo>
                  <a:pt x="3805621" y="1064673"/>
                </a:lnTo>
                <a:lnTo>
                  <a:pt x="3909727" y="981409"/>
                </a:lnTo>
                <a:lnTo>
                  <a:pt x="3943569" y="1003457"/>
                </a:lnTo>
                <a:lnTo>
                  <a:pt x="3973955" y="956831"/>
                </a:lnTo>
                <a:lnTo>
                  <a:pt x="4006717" y="978190"/>
                </a:lnTo>
                <a:lnTo>
                  <a:pt x="4041325" y="925215"/>
                </a:lnTo>
                <a:close/>
                <a:moveTo>
                  <a:pt x="2958328" y="577485"/>
                </a:moveTo>
                <a:lnTo>
                  <a:pt x="2724707" y="613395"/>
                </a:lnTo>
                <a:lnTo>
                  <a:pt x="3011552" y="923368"/>
                </a:lnTo>
                <a:close/>
                <a:moveTo>
                  <a:pt x="5441435" y="891528"/>
                </a:moveTo>
                <a:lnTo>
                  <a:pt x="5425837" y="970014"/>
                </a:lnTo>
                <a:lnTo>
                  <a:pt x="5428029" y="970695"/>
                </a:lnTo>
                <a:lnTo>
                  <a:pt x="5423486" y="992693"/>
                </a:lnTo>
                <a:lnTo>
                  <a:pt x="5423469" y="992815"/>
                </a:lnTo>
                <a:lnTo>
                  <a:pt x="5416408" y="1028680"/>
                </a:lnTo>
                <a:lnTo>
                  <a:pt x="5415609" y="1034424"/>
                </a:lnTo>
                <a:cubicBezTo>
                  <a:pt x="5414798" y="1040258"/>
                  <a:pt x="5413331" y="1046270"/>
                  <a:pt x="5412177" y="1051966"/>
                </a:cubicBezTo>
                <a:lnTo>
                  <a:pt x="5411316" y="1058152"/>
                </a:lnTo>
                <a:cubicBezTo>
                  <a:pt x="5411169" y="1059213"/>
                  <a:pt x="5411033" y="1060185"/>
                  <a:pt x="5410886" y="1061245"/>
                </a:cubicBezTo>
                <a:lnTo>
                  <a:pt x="5399028" y="1115231"/>
                </a:lnTo>
                <a:lnTo>
                  <a:pt x="5400555" y="1120618"/>
                </a:lnTo>
                <a:lnTo>
                  <a:pt x="5395816" y="1129352"/>
                </a:lnTo>
                <a:lnTo>
                  <a:pt x="5395734" y="1130157"/>
                </a:lnTo>
                <a:cubicBezTo>
                  <a:pt x="5395731" y="1130176"/>
                  <a:pt x="5395720" y="1130195"/>
                  <a:pt x="5395708" y="1130212"/>
                </a:cubicBezTo>
                <a:lnTo>
                  <a:pt x="5394867" y="1131270"/>
                </a:lnTo>
                <a:lnTo>
                  <a:pt x="5394626" y="1132441"/>
                </a:lnTo>
                <a:lnTo>
                  <a:pt x="5394211" y="1132309"/>
                </a:lnTo>
                <a:lnTo>
                  <a:pt x="4885803" y="2069308"/>
                </a:lnTo>
                <a:lnTo>
                  <a:pt x="5419166" y="1650335"/>
                </a:lnTo>
                <a:cubicBezTo>
                  <a:pt x="5420009" y="1649326"/>
                  <a:pt x="5420949" y="1648393"/>
                  <a:pt x="5421983" y="1647573"/>
                </a:cubicBezTo>
                <a:lnTo>
                  <a:pt x="5424354" y="1646936"/>
                </a:lnTo>
                <a:lnTo>
                  <a:pt x="5424174" y="1646707"/>
                </a:lnTo>
                <a:lnTo>
                  <a:pt x="5485885" y="1623402"/>
                </a:lnTo>
                <a:lnTo>
                  <a:pt x="5557789" y="1596109"/>
                </a:lnTo>
                <a:lnTo>
                  <a:pt x="5564732" y="1593472"/>
                </a:lnTo>
                <a:lnTo>
                  <a:pt x="5565339" y="1593709"/>
                </a:lnTo>
                <a:lnTo>
                  <a:pt x="5649066" y="1562320"/>
                </a:lnTo>
                <a:lnTo>
                  <a:pt x="5604184" y="1628068"/>
                </a:lnTo>
                <a:lnTo>
                  <a:pt x="5606100" y="1629688"/>
                </a:lnTo>
                <a:lnTo>
                  <a:pt x="5567558" y="1684650"/>
                </a:lnTo>
                <a:lnTo>
                  <a:pt x="5558378" y="1698079"/>
                </a:lnTo>
                <a:lnTo>
                  <a:pt x="5554876" y="1703177"/>
                </a:lnTo>
                <a:cubicBezTo>
                  <a:pt x="5554741" y="1704150"/>
                  <a:pt x="5553733" y="1704910"/>
                  <a:pt x="5553068" y="1705809"/>
                </a:cubicBezTo>
                <a:lnTo>
                  <a:pt x="5522054" y="1751077"/>
                </a:lnTo>
                <a:lnTo>
                  <a:pt x="5521327" y="1756529"/>
                </a:lnTo>
                <a:lnTo>
                  <a:pt x="5512043" y="1763822"/>
                </a:lnTo>
                <a:lnTo>
                  <a:pt x="5511246" y="1764959"/>
                </a:lnTo>
                <a:lnTo>
                  <a:pt x="5510937" y="1764691"/>
                </a:lnTo>
                <a:lnTo>
                  <a:pt x="4859572" y="2276342"/>
                </a:lnTo>
                <a:lnTo>
                  <a:pt x="5513774" y="2835087"/>
                </a:lnTo>
                <a:cubicBezTo>
                  <a:pt x="5546601" y="2863203"/>
                  <a:pt x="5550458" y="2912604"/>
                  <a:pt x="5522382" y="2945472"/>
                </a:cubicBezTo>
                <a:lnTo>
                  <a:pt x="4407600" y="4250464"/>
                </a:lnTo>
                <a:cubicBezTo>
                  <a:pt x="4379542" y="4283326"/>
                  <a:pt x="4330154" y="4287221"/>
                  <a:pt x="4297291" y="4259172"/>
                </a:cubicBezTo>
                <a:lnTo>
                  <a:pt x="3271662" y="3382989"/>
                </a:lnTo>
                <a:lnTo>
                  <a:pt x="3229693" y="3450284"/>
                </a:lnTo>
                <a:lnTo>
                  <a:pt x="3221946" y="3446258"/>
                </a:lnTo>
                <a:lnTo>
                  <a:pt x="3212112" y="4261538"/>
                </a:lnTo>
                <a:cubicBezTo>
                  <a:pt x="3199597" y="4258897"/>
                  <a:pt x="3186780" y="4256483"/>
                  <a:pt x="3174013" y="4254347"/>
                </a:cubicBezTo>
                <a:lnTo>
                  <a:pt x="3171363" y="4253978"/>
                </a:lnTo>
                <a:cubicBezTo>
                  <a:pt x="3095753" y="4241271"/>
                  <a:pt x="3018900" y="4237623"/>
                  <a:pt x="2942430" y="4243120"/>
                </a:cubicBezTo>
                <a:lnTo>
                  <a:pt x="2942438" y="4234653"/>
                </a:lnTo>
                <a:lnTo>
                  <a:pt x="2942629" y="4233276"/>
                </a:lnTo>
                <a:lnTo>
                  <a:pt x="2942629" y="4232164"/>
                </a:lnTo>
                <a:lnTo>
                  <a:pt x="2942746" y="4232165"/>
                </a:lnTo>
                <a:lnTo>
                  <a:pt x="2942782" y="4222449"/>
                </a:lnTo>
                <a:lnTo>
                  <a:pt x="2942809" y="4222253"/>
                </a:lnTo>
                <a:lnTo>
                  <a:pt x="2942653" y="4222253"/>
                </a:lnTo>
                <a:lnTo>
                  <a:pt x="2942653" y="4219933"/>
                </a:lnTo>
                <a:lnTo>
                  <a:pt x="2943091" y="4219933"/>
                </a:lnTo>
                <a:lnTo>
                  <a:pt x="2943130" y="4210245"/>
                </a:lnTo>
                <a:lnTo>
                  <a:pt x="2943450" y="4207947"/>
                </a:lnTo>
                <a:lnTo>
                  <a:pt x="2943475" y="4198041"/>
                </a:lnTo>
                <a:lnTo>
                  <a:pt x="2943795" y="4195743"/>
                </a:lnTo>
                <a:lnTo>
                  <a:pt x="2943823" y="4185837"/>
                </a:lnTo>
                <a:lnTo>
                  <a:pt x="2944143" y="4183539"/>
                </a:lnTo>
                <a:lnTo>
                  <a:pt x="2944081" y="4173621"/>
                </a:lnTo>
                <a:lnTo>
                  <a:pt x="2944142" y="4173183"/>
                </a:lnTo>
                <a:lnTo>
                  <a:pt x="2942617" y="4173183"/>
                </a:lnTo>
                <a:lnTo>
                  <a:pt x="2942617" y="4170863"/>
                </a:lnTo>
                <a:lnTo>
                  <a:pt x="2944401" y="4170863"/>
                </a:lnTo>
                <a:lnTo>
                  <a:pt x="2944393" y="4162313"/>
                </a:lnTo>
                <a:lnTo>
                  <a:pt x="2944394" y="4162144"/>
                </a:lnTo>
                <a:lnTo>
                  <a:pt x="2942660" y="4162144"/>
                </a:lnTo>
                <a:lnTo>
                  <a:pt x="2942659" y="4157504"/>
                </a:lnTo>
                <a:lnTo>
                  <a:pt x="2944400" y="4157504"/>
                </a:lnTo>
                <a:lnTo>
                  <a:pt x="2944392" y="4148709"/>
                </a:lnTo>
                <a:lnTo>
                  <a:pt x="2944399" y="4148661"/>
                </a:lnTo>
                <a:lnTo>
                  <a:pt x="2942593" y="4148661"/>
                </a:lnTo>
                <a:lnTo>
                  <a:pt x="2942593" y="4146341"/>
                </a:lnTo>
                <a:lnTo>
                  <a:pt x="2944712" y="4146341"/>
                </a:lnTo>
                <a:lnTo>
                  <a:pt x="2944740" y="4136506"/>
                </a:lnTo>
                <a:lnTo>
                  <a:pt x="2944767" y="4136317"/>
                </a:lnTo>
                <a:lnTo>
                  <a:pt x="2942627" y="4136317"/>
                </a:lnTo>
                <a:lnTo>
                  <a:pt x="2942625" y="4133997"/>
                </a:lnTo>
                <a:lnTo>
                  <a:pt x="2945060" y="4133997"/>
                </a:lnTo>
                <a:lnTo>
                  <a:pt x="2945099" y="4124213"/>
                </a:lnTo>
                <a:lnTo>
                  <a:pt x="2945406" y="4122004"/>
                </a:lnTo>
                <a:lnTo>
                  <a:pt x="2945445" y="4112009"/>
                </a:lnTo>
                <a:lnTo>
                  <a:pt x="2945463" y="4111882"/>
                </a:lnTo>
                <a:lnTo>
                  <a:pt x="2942593" y="4111882"/>
                </a:lnTo>
                <a:lnTo>
                  <a:pt x="2942593" y="4109562"/>
                </a:lnTo>
                <a:lnTo>
                  <a:pt x="2945754" y="4109562"/>
                </a:lnTo>
                <a:lnTo>
                  <a:pt x="2945790" y="4099805"/>
                </a:lnTo>
                <a:lnTo>
                  <a:pt x="2945811" y="4099652"/>
                </a:lnTo>
                <a:lnTo>
                  <a:pt x="2942618" y="4099652"/>
                </a:lnTo>
                <a:lnTo>
                  <a:pt x="2942616" y="4097331"/>
                </a:lnTo>
                <a:lnTo>
                  <a:pt x="2946098" y="4097331"/>
                </a:lnTo>
                <a:lnTo>
                  <a:pt x="2946138" y="4087601"/>
                </a:lnTo>
                <a:lnTo>
                  <a:pt x="2946171" y="4087360"/>
                </a:lnTo>
                <a:lnTo>
                  <a:pt x="2942660" y="4087361"/>
                </a:lnTo>
                <a:lnTo>
                  <a:pt x="2942660" y="4085040"/>
                </a:lnTo>
                <a:lnTo>
                  <a:pt x="2946457" y="4085040"/>
                </a:lnTo>
                <a:lnTo>
                  <a:pt x="2946483" y="4075397"/>
                </a:lnTo>
                <a:lnTo>
                  <a:pt x="2946523" y="4075106"/>
                </a:lnTo>
                <a:lnTo>
                  <a:pt x="2942691" y="4075106"/>
                </a:lnTo>
                <a:lnTo>
                  <a:pt x="2942691" y="4072785"/>
                </a:lnTo>
                <a:lnTo>
                  <a:pt x="2946804" y="4072785"/>
                </a:lnTo>
                <a:lnTo>
                  <a:pt x="2946829" y="4063193"/>
                </a:lnTo>
                <a:lnTo>
                  <a:pt x="2946878" y="4062837"/>
                </a:lnTo>
                <a:lnTo>
                  <a:pt x="2942636" y="4062837"/>
                </a:lnTo>
                <a:lnTo>
                  <a:pt x="2942636" y="4060517"/>
                </a:lnTo>
                <a:lnTo>
                  <a:pt x="2947147" y="4060517"/>
                </a:lnTo>
                <a:lnTo>
                  <a:pt x="2947086" y="4050977"/>
                </a:lnTo>
                <a:lnTo>
                  <a:pt x="2947141" y="4050582"/>
                </a:lnTo>
                <a:lnTo>
                  <a:pt x="2942669" y="4050582"/>
                </a:lnTo>
                <a:lnTo>
                  <a:pt x="2942670" y="4048261"/>
                </a:lnTo>
                <a:lnTo>
                  <a:pt x="2947405" y="4048261"/>
                </a:lnTo>
                <a:lnTo>
                  <a:pt x="2947398" y="4039670"/>
                </a:lnTo>
                <a:lnTo>
                  <a:pt x="2947401" y="4039543"/>
                </a:lnTo>
                <a:lnTo>
                  <a:pt x="2942622" y="4039543"/>
                </a:lnTo>
                <a:lnTo>
                  <a:pt x="2942623" y="4034903"/>
                </a:lnTo>
                <a:lnTo>
                  <a:pt x="2947420" y="4034903"/>
                </a:lnTo>
                <a:lnTo>
                  <a:pt x="2947412" y="4025978"/>
                </a:lnTo>
                <a:lnTo>
                  <a:pt x="2947732" y="4023679"/>
                </a:lnTo>
                <a:lnTo>
                  <a:pt x="2947682" y="4013804"/>
                </a:lnTo>
                <a:lnTo>
                  <a:pt x="2942680" y="4013804"/>
                </a:lnTo>
                <a:lnTo>
                  <a:pt x="2942680" y="4011484"/>
                </a:lnTo>
                <a:lnTo>
                  <a:pt x="2947986" y="4011483"/>
                </a:lnTo>
                <a:lnTo>
                  <a:pt x="2947989" y="4011463"/>
                </a:lnTo>
                <a:lnTo>
                  <a:pt x="2948030" y="4001470"/>
                </a:lnTo>
                <a:lnTo>
                  <a:pt x="2948337" y="3999259"/>
                </a:lnTo>
                <a:lnTo>
                  <a:pt x="2948286" y="3989283"/>
                </a:lnTo>
                <a:lnTo>
                  <a:pt x="2942652" y="3989283"/>
                </a:lnTo>
                <a:lnTo>
                  <a:pt x="2942652" y="3986962"/>
                </a:lnTo>
                <a:lnTo>
                  <a:pt x="2948594" y="3986962"/>
                </a:lnTo>
                <a:lnTo>
                  <a:pt x="2948545" y="3977037"/>
                </a:lnTo>
                <a:lnTo>
                  <a:pt x="2948545" y="3977036"/>
                </a:lnTo>
                <a:lnTo>
                  <a:pt x="2942582" y="3977036"/>
                </a:lnTo>
                <a:lnTo>
                  <a:pt x="2942582" y="3974717"/>
                </a:lnTo>
                <a:lnTo>
                  <a:pt x="2948852" y="3974717"/>
                </a:lnTo>
                <a:lnTo>
                  <a:pt x="2948804" y="3964821"/>
                </a:lnTo>
                <a:lnTo>
                  <a:pt x="2948813" y="3964759"/>
                </a:lnTo>
                <a:lnTo>
                  <a:pt x="2942624" y="3964759"/>
                </a:lnTo>
                <a:lnTo>
                  <a:pt x="2942624" y="3962438"/>
                </a:lnTo>
                <a:lnTo>
                  <a:pt x="2949113" y="3962438"/>
                </a:lnTo>
                <a:lnTo>
                  <a:pt x="2949149" y="3952616"/>
                </a:lnTo>
                <a:lnTo>
                  <a:pt x="2949456" y="3950407"/>
                </a:lnTo>
                <a:lnTo>
                  <a:pt x="2942831" y="3940386"/>
                </a:lnTo>
                <a:lnTo>
                  <a:pt x="2942852" y="3940236"/>
                </a:lnTo>
                <a:lnTo>
                  <a:pt x="2942691" y="3940236"/>
                </a:lnTo>
                <a:lnTo>
                  <a:pt x="2942691" y="3937915"/>
                </a:lnTo>
                <a:lnTo>
                  <a:pt x="2943140" y="3937915"/>
                </a:lnTo>
                <a:lnTo>
                  <a:pt x="2943178" y="3928182"/>
                </a:lnTo>
                <a:lnTo>
                  <a:pt x="2943207" y="3927969"/>
                </a:lnTo>
                <a:lnTo>
                  <a:pt x="2942636" y="3927969"/>
                </a:lnTo>
                <a:lnTo>
                  <a:pt x="2942635" y="3925649"/>
                </a:lnTo>
                <a:lnTo>
                  <a:pt x="2943497" y="3925649"/>
                </a:lnTo>
                <a:lnTo>
                  <a:pt x="2943491" y="3916929"/>
                </a:lnTo>
                <a:lnTo>
                  <a:pt x="2942589" y="3916929"/>
                </a:lnTo>
                <a:lnTo>
                  <a:pt x="2942589" y="3912289"/>
                </a:lnTo>
                <a:lnTo>
                  <a:pt x="2943573" y="3912289"/>
                </a:lnTo>
                <a:lnTo>
                  <a:pt x="2943565" y="3903457"/>
                </a:lnTo>
                <a:lnTo>
                  <a:pt x="2942700" y="3903457"/>
                </a:lnTo>
                <a:lnTo>
                  <a:pt x="2942701" y="3901137"/>
                </a:lnTo>
                <a:lnTo>
                  <a:pt x="2943874" y="3901137"/>
                </a:lnTo>
                <a:lnTo>
                  <a:pt x="2943883" y="3901074"/>
                </a:lnTo>
                <a:lnTo>
                  <a:pt x="2943910" y="3891167"/>
                </a:lnTo>
                <a:lnTo>
                  <a:pt x="2944229" y="3888869"/>
                </a:lnTo>
                <a:lnTo>
                  <a:pt x="2942352" y="3879059"/>
                </a:lnTo>
                <a:lnTo>
                  <a:pt x="2942672" y="3876760"/>
                </a:lnTo>
                <a:lnTo>
                  <a:pt x="2942611" y="3866843"/>
                </a:lnTo>
                <a:lnTo>
                  <a:pt x="2942931" y="3864546"/>
                </a:lnTo>
                <a:lnTo>
                  <a:pt x="2942868" y="3854626"/>
                </a:lnTo>
                <a:lnTo>
                  <a:pt x="2942895" y="3854436"/>
                </a:lnTo>
                <a:lnTo>
                  <a:pt x="2942634" y="3854436"/>
                </a:lnTo>
                <a:lnTo>
                  <a:pt x="2942634" y="3852115"/>
                </a:lnTo>
                <a:lnTo>
                  <a:pt x="2943188" y="3852115"/>
                </a:lnTo>
                <a:lnTo>
                  <a:pt x="2943138" y="3842322"/>
                </a:lnTo>
                <a:lnTo>
                  <a:pt x="2943445" y="3840113"/>
                </a:lnTo>
                <a:lnTo>
                  <a:pt x="2943484" y="3830118"/>
                </a:lnTo>
                <a:lnTo>
                  <a:pt x="2943516" y="3829889"/>
                </a:lnTo>
                <a:lnTo>
                  <a:pt x="2942622" y="3829889"/>
                </a:lnTo>
                <a:lnTo>
                  <a:pt x="2942620" y="3827568"/>
                </a:lnTo>
                <a:lnTo>
                  <a:pt x="2943795" y="3827568"/>
                </a:lnTo>
                <a:lnTo>
                  <a:pt x="2943831" y="3817914"/>
                </a:lnTo>
                <a:lnTo>
                  <a:pt x="2944138" y="3815705"/>
                </a:lnTo>
                <a:lnTo>
                  <a:pt x="2944177" y="3805710"/>
                </a:lnTo>
                <a:lnTo>
                  <a:pt x="2944224" y="3805367"/>
                </a:lnTo>
                <a:lnTo>
                  <a:pt x="2942600" y="3805367"/>
                </a:lnTo>
                <a:lnTo>
                  <a:pt x="2942600" y="3803046"/>
                </a:lnTo>
                <a:lnTo>
                  <a:pt x="2944485" y="3803046"/>
                </a:lnTo>
                <a:lnTo>
                  <a:pt x="2944477" y="3794490"/>
                </a:lnTo>
                <a:lnTo>
                  <a:pt x="2944479" y="3794327"/>
                </a:lnTo>
                <a:lnTo>
                  <a:pt x="2942641" y="3794327"/>
                </a:lnTo>
                <a:lnTo>
                  <a:pt x="2942641" y="3789687"/>
                </a:lnTo>
                <a:lnTo>
                  <a:pt x="2944488" y="3789687"/>
                </a:lnTo>
                <a:lnTo>
                  <a:pt x="2944567" y="3780900"/>
                </a:lnTo>
                <a:lnTo>
                  <a:pt x="2944575" y="3780844"/>
                </a:lnTo>
                <a:lnTo>
                  <a:pt x="2942667" y="3780845"/>
                </a:lnTo>
                <a:lnTo>
                  <a:pt x="2942667" y="3778524"/>
                </a:lnTo>
                <a:lnTo>
                  <a:pt x="2944889" y="3778524"/>
                </a:lnTo>
                <a:lnTo>
                  <a:pt x="2944913" y="3768696"/>
                </a:lnTo>
                <a:lnTo>
                  <a:pt x="2944928" y="3768590"/>
                </a:lnTo>
                <a:lnTo>
                  <a:pt x="2942698" y="3768590"/>
                </a:lnTo>
                <a:lnTo>
                  <a:pt x="2942698" y="3766269"/>
                </a:lnTo>
                <a:lnTo>
                  <a:pt x="2945234" y="3766269"/>
                </a:lnTo>
                <a:lnTo>
                  <a:pt x="2945260" y="3756492"/>
                </a:lnTo>
                <a:lnTo>
                  <a:pt x="2945580" y="3754193"/>
                </a:lnTo>
                <a:lnTo>
                  <a:pt x="2945517" y="3744275"/>
                </a:lnTo>
                <a:lnTo>
                  <a:pt x="2945534" y="3744155"/>
                </a:lnTo>
                <a:lnTo>
                  <a:pt x="2942667" y="3744156"/>
                </a:lnTo>
                <a:lnTo>
                  <a:pt x="2942665" y="3741834"/>
                </a:lnTo>
                <a:lnTo>
                  <a:pt x="2945836" y="3741834"/>
                </a:lnTo>
                <a:lnTo>
                  <a:pt x="2945789" y="3731970"/>
                </a:lnTo>
                <a:lnTo>
                  <a:pt x="2945809" y="3731833"/>
                </a:lnTo>
                <a:lnTo>
                  <a:pt x="2942689" y="3731833"/>
                </a:lnTo>
                <a:lnTo>
                  <a:pt x="2942689" y="3729514"/>
                </a:lnTo>
                <a:lnTo>
                  <a:pt x="2946099" y="3729514"/>
                </a:lnTo>
                <a:lnTo>
                  <a:pt x="2946135" y="3719767"/>
                </a:lnTo>
                <a:lnTo>
                  <a:pt x="2946443" y="3717557"/>
                </a:lnTo>
                <a:lnTo>
                  <a:pt x="2946482" y="3707562"/>
                </a:lnTo>
                <a:lnTo>
                  <a:pt x="2946789" y="3705353"/>
                </a:lnTo>
                <a:lnTo>
                  <a:pt x="2946828" y="3695360"/>
                </a:lnTo>
                <a:lnTo>
                  <a:pt x="2947136" y="3693149"/>
                </a:lnTo>
                <a:lnTo>
                  <a:pt x="2947085" y="3683142"/>
                </a:lnTo>
                <a:lnTo>
                  <a:pt x="2947393" y="3680933"/>
                </a:lnTo>
                <a:lnTo>
                  <a:pt x="2947386" y="3671923"/>
                </a:lnTo>
                <a:lnTo>
                  <a:pt x="2947387" y="3671725"/>
                </a:lnTo>
                <a:lnTo>
                  <a:pt x="2942696" y="3671725"/>
                </a:lnTo>
                <a:lnTo>
                  <a:pt x="2942697" y="3667085"/>
                </a:lnTo>
                <a:lnTo>
                  <a:pt x="2947394" y="3667085"/>
                </a:lnTo>
                <a:lnTo>
                  <a:pt x="2947387" y="3658321"/>
                </a:lnTo>
                <a:lnTo>
                  <a:pt x="2947707" y="3656022"/>
                </a:lnTo>
                <a:lnTo>
                  <a:pt x="2947733" y="3646116"/>
                </a:lnTo>
                <a:lnTo>
                  <a:pt x="2948053" y="3643818"/>
                </a:lnTo>
                <a:lnTo>
                  <a:pt x="2948080" y="3633913"/>
                </a:lnTo>
                <a:lnTo>
                  <a:pt x="2948107" y="3633720"/>
                </a:lnTo>
                <a:lnTo>
                  <a:pt x="2942607" y="3633720"/>
                </a:lnTo>
                <a:lnTo>
                  <a:pt x="2942607" y="3631399"/>
                </a:lnTo>
                <a:lnTo>
                  <a:pt x="2948400" y="3631399"/>
                </a:lnTo>
                <a:lnTo>
                  <a:pt x="2948426" y="3621708"/>
                </a:lnTo>
                <a:lnTo>
                  <a:pt x="2948746" y="3619410"/>
                </a:lnTo>
                <a:lnTo>
                  <a:pt x="2948772" y="3609505"/>
                </a:lnTo>
                <a:lnTo>
                  <a:pt x="2948812" y="3609221"/>
                </a:lnTo>
                <a:lnTo>
                  <a:pt x="2942564" y="3609221"/>
                </a:lnTo>
                <a:lnTo>
                  <a:pt x="2942565" y="3606900"/>
                </a:lnTo>
                <a:lnTo>
                  <a:pt x="2949094" y="3606900"/>
                </a:lnTo>
                <a:lnTo>
                  <a:pt x="2949122" y="3597300"/>
                </a:lnTo>
                <a:lnTo>
                  <a:pt x="2949159" y="3597031"/>
                </a:lnTo>
                <a:lnTo>
                  <a:pt x="2942695" y="3597031"/>
                </a:lnTo>
                <a:lnTo>
                  <a:pt x="2942695" y="3594710"/>
                </a:lnTo>
                <a:lnTo>
                  <a:pt x="2949441" y="3594710"/>
                </a:lnTo>
                <a:lnTo>
                  <a:pt x="2949468" y="3585097"/>
                </a:lnTo>
                <a:lnTo>
                  <a:pt x="2949787" y="3582799"/>
                </a:lnTo>
                <a:lnTo>
                  <a:pt x="2949827" y="3572804"/>
                </a:lnTo>
                <a:lnTo>
                  <a:pt x="2949868" y="3572507"/>
                </a:lnTo>
                <a:lnTo>
                  <a:pt x="2942674" y="3572506"/>
                </a:lnTo>
                <a:lnTo>
                  <a:pt x="2942674" y="3570186"/>
                </a:lnTo>
                <a:lnTo>
                  <a:pt x="2950132" y="3570187"/>
                </a:lnTo>
                <a:lnTo>
                  <a:pt x="2950084" y="3560588"/>
                </a:lnTo>
                <a:lnTo>
                  <a:pt x="2950391" y="3558379"/>
                </a:lnTo>
                <a:lnTo>
                  <a:pt x="2950386" y="3552173"/>
                </a:lnTo>
                <a:lnTo>
                  <a:pt x="2950102" y="3552174"/>
                </a:lnTo>
                <a:lnTo>
                  <a:pt x="2950096" y="3549854"/>
                </a:lnTo>
                <a:lnTo>
                  <a:pt x="2950384" y="3549853"/>
                </a:lnTo>
                <a:lnTo>
                  <a:pt x="2950384" y="3549369"/>
                </a:lnTo>
                <a:lnTo>
                  <a:pt x="2950384" y="3549112"/>
                </a:lnTo>
                <a:lnTo>
                  <a:pt x="2942662" y="3549112"/>
                </a:lnTo>
                <a:lnTo>
                  <a:pt x="2942660" y="3544472"/>
                </a:lnTo>
                <a:lnTo>
                  <a:pt x="2950394" y="3544472"/>
                </a:lnTo>
                <a:lnTo>
                  <a:pt x="2950385" y="3535765"/>
                </a:lnTo>
                <a:lnTo>
                  <a:pt x="2950404" y="3535629"/>
                </a:lnTo>
                <a:lnTo>
                  <a:pt x="2942597" y="3535629"/>
                </a:lnTo>
                <a:lnTo>
                  <a:pt x="2942598" y="3533308"/>
                </a:lnTo>
                <a:lnTo>
                  <a:pt x="2950695" y="3533308"/>
                </a:lnTo>
                <a:lnTo>
                  <a:pt x="2950732" y="3523561"/>
                </a:lnTo>
                <a:lnTo>
                  <a:pt x="2950758" y="3523373"/>
                </a:lnTo>
                <a:lnTo>
                  <a:pt x="2942631" y="3523374"/>
                </a:lnTo>
                <a:lnTo>
                  <a:pt x="2942629" y="3521053"/>
                </a:lnTo>
                <a:lnTo>
                  <a:pt x="2951040" y="3521052"/>
                </a:lnTo>
                <a:lnTo>
                  <a:pt x="2951078" y="3511357"/>
                </a:lnTo>
                <a:lnTo>
                  <a:pt x="2951111" y="3511118"/>
                </a:lnTo>
                <a:lnTo>
                  <a:pt x="2942665" y="3511119"/>
                </a:lnTo>
                <a:lnTo>
                  <a:pt x="2942666" y="3508798"/>
                </a:lnTo>
                <a:lnTo>
                  <a:pt x="2951387" y="3508797"/>
                </a:lnTo>
                <a:lnTo>
                  <a:pt x="2951424" y="3499153"/>
                </a:lnTo>
                <a:lnTo>
                  <a:pt x="2951466" y="3498851"/>
                </a:lnTo>
                <a:lnTo>
                  <a:pt x="2942607" y="3498851"/>
                </a:lnTo>
                <a:lnTo>
                  <a:pt x="2942607" y="3496531"/>
                </a:lnTo>
                <a:lnTo>
                  <a:pt x="2951742" y="3496531"/>
                </a:lnTo>
                <a:lnTo>
                  <a:pt x="2951682" y="3486937"/>
                </a:lnTo>
                <a:lnTo>
                  <a:pt x="2951726" y="3486618"/>
                </a:lnTo>
                <a:lnTo>
                  <a:pt x="2942620" y="3486618"/>
                </a:lnTo>
                <a:lnTo>
                  <a:pt x="2942621" y="3484298"/>
                </a:lnTo>
                <a:lnTo>
                  <a:pt x="2951999" y="3484298"/>
                </a:lnTo>
                <a:lnTo>
                  <a:pt x="2951942" y="3474721"/>
                </a:lnTo>
                <a:lnTo>
                  <a:pt x="2951984" y="3474417"/>
                </a:lnTo>
                <a:lnTo>
                  <a:pt x="2942573" y="3474417"/>
                </a:lnTo>
                <a:lnTo>
                  <a:pt x="2942574" y="3472096"/>
                </a:lnTo>
                <a:lnTo>
                  <a:pt x="2952263" y="3472096"/>
                </a:lnTo>
                <a:lnTo>
                  <a:pt x="2952288" y="3462517"/>
                </a:lnTo>
                <a:lnTo>
                  <a:pt x="2952337" y="3462161"/>
                </a:lnTo>
                <a:lnTo>
                  <a:pt x="2942607" y="3462161"/>
                </a:lnTo>
                <a:lnTo>
                  <a:pt x="2942607" y="3459841"/>
                </a:lnTo>
                <a:lnTo>
                  <a:pt x="2952607" y="3459840"/>
                </a:lnTo>
                <a:lnTo>
                  <a:pt x="2952634" y="3450313"/>
                </a:lnTo>
                <a:lnTo>
                  <a:pt x="2952692" y="3449894"/>
                </a:lnTo>
                <a:lnTo>
                  <a:pt x="2942640" y="3449894"/>
                </a:lnTo>
                <a:lnTo>
                  <a:pt x="2942640" y="3447573"/>
                </a:lnTo>
                <a:lnTo>
                  <a:pt x="2952508" y="3447573"/>
                </a:lnTo>
                <a:lnTo>
                  <a:pt x="2942506" y="3437643"/>
                </a:lnTo>
                <a:lnTo>
                  <a:pt x="2942813" y="3435434"/>
                </a:lnTo>
                <a:lnTo>
                  <a:pt x="2942892" y="3426436"/>
                </a:lnTo>
                <a:lnTo>
                  <a:pt x="2942904" y="3421843"/>
                </a:lnTo>
                <a:lnTo>
                  <a:pt x="2942894" y="3412833"/>
                </a:lnTo>
                <a:lnTo>
                  <a:pt x="2943201" y="3410623"/>
                </a:lnTo>
                <a:lnTo>
                  <a:pt x="2943240" y="3400629"/>
                </a:lnTo>
                <a:lnTo>
                  <a:pt x="2943548" y="3398419"/>
                </a:lnTo>
                <a:lnTo>
                  <a:pt x="2943590" y="3388505"/>
                </a:lnTo>
                <a:lnTo>
                  <a:pt x="2942628" y="3388505"/>
                </a:lnTo>
                <a:lnTo>
                  <a:pt x="2942629" y="3386184"/>
                </a:lnTo>
                <a:lnTo>
                  <a:pt x="2943898" y="3386184"/>
                </a:lnTo>
                <a:lnTo>
                  <a:pt x="2943935" y="3376249"/>
                </a:lnTo>
                <a:lnTo>
                  <a:pt x="2942663" y="3376249"/>
                </a:lnTo>
                <a:lnTo>
                  <a:pt x="2942663" y="3373929"/>
                </a:lnTo>
                <a:lnTo>
                  <a:pt x="2944255" y="3373929"/>
                </a:lnTo>
                <a:lnTo>
                  <a:pt x="2944255" y="3373923"/>
                </a:lnTo>
                <a:lnTo>
                  <a:pt x="2944194" y="3364106"/>
                </a:lnTo>
                <a:lnTo>
                  <a:pt x="2942678" y="3364106"/>
                </a:lnTo>
                <a:lnTo>
                  <a:pt x="2942675" y="3361786"/>
                </a:lnTo>
                <a:lnTo>
                  <a:pt x="2944502" y="3361786"/>
                </a:lnTo>
                <a:lnTo>
                  <a:pt x="2944513" y="3361707"/>
                </a:lnTo>
                <a:lnTo>
                  <a:pt x="2944449" y="3351814"/>
                </a:lnTo>
                <a:lnTo>
                  <a:pt x="2942629" y="3351814"/>
                </a:lnTo>
                <a:lnTo>
                  <a:pt x="2942629" y="3349494"/>
                </a:lnTo>
                <a:lnTo>
                  <a:pt x="2944769" y="3349494"/>
                </a:lnTo>
                <a:lnTo>
                  <a:pt x="2944770" y="3349490"/>
                </a:lnTo>
                <a:lnTo>
                  <a:pt x="2944796" y="3339584"/>
                </a:lnTo>
                <a:lnTo>
                  <a:pt x="2944801" y="3339548"/>
                </a:lnTo>
                <a:lnTo>
                  <a:pt x="2942573" y="3339548"/>
                </a:lnTo>
                <a:lnTo>
                  <a:pt x="2942574" y="3337228"/>
                </a:lnTo>
                <a:lnTo>
                  <a:pt x="2945115" y="3337227"/>
                </a:lnTo>
                <a:lnTo>
                  <a:pt x="2945143" y="3327381"/>
                </a:lnTo>
                <a:lnTo>
                  <a:pt x="2945155" y="3327292"/>
                </a:lnTo>
                <a:lnTo>
                  <a:pt x="2942608" y="3327292"/>
                </a:lnTo>
                <a:lnTo>
                  <a:pt x="2942608" y="3324972"/>
                </a:lnTo>
                <a:lnTo>
                  <a:pt x="2945463" y="3324972"/>
                </a:lnTo>
                <a:lnTo>
                  <a:pt x="2945492" y="3315177"/>
                </a:lnTo>
                <a:lnTo>
                  <a:pt x="2945511" y="3315038"/>
                </a:lnTo>
                <a:lnTo>
                  <a:pt x="2942641" y="3315038"/>
                </a:lnTo>
                <a:lnTo>
                  <a:pt x="2942642" y="3312717"/>
                </a:lnTo>
                <a:lnTo>
                  <a:pt x="2945811" y="3312717"/>
                </a:lnTo>
                <a:lnTo>
                  <a:pt x="2945803" y="3303986"/>
                </a:lnTo>
                <a:lnTo>
                  <a:pt x="2942596" y="3303986"/>
                </a:lnTo>
                <a:lnTo>
                  <a:pt x="2942593" y="3299345"/>
                </a:lnTo>
                <a:lnTo>
                  <a:pt x="2945797" y="3299345"/>
                </a:lnTo>
                <a:lnTo>
                  <a:pt x="2945880" y="3290515"/>
                </a:lnTo>
                <a:lnTo>
                  <a:pt x="2942708" y="3290515"/>
                </a:lnTo>
                <a:lnTo>
                  <a:pt x="2942708" y="3288194"/>
                </a:lnTo>
                <a:lnTo>
                  <a:pt x="2946182" y="3288194"/>
                </a:lnTo>
                <a:lnTo>
                  <a:pt x="2946187" y="3288157"/>
                </a:lnTo>
                <a:lnTo>
                  <a:pt x="2946226" y="3278246"/>
                </a:lnTo>
                <a:lnTo>
                  <a:pt x="2942653" y="3278247"/>
                </a:lnTo>
                <a:lnTo>
                  <a:pt x="2942653" y="3275927"/>
                </a:lnTo>
                <a:lnTo>
                  <a:pt x="2946534" y="3275927"/>
                </a:lnTo>
                <a:lnTo>
                  <a:pt x="2946573" y="3265958"/>
                </a:lnTo>
                <a:lnTo>
                  <a:pt x="2946880" y="3263749"/>
                </a:lnTo>
                <a:lnTo>
                  <a:pt x="2946919" y="3253755"/>
                </a:lnTo>
                <a:lnTo>
                  <a:pt x="2946935" y="3253636"/>
                </a:lnTo>
                <a:lnTo>
                  <a:pt x="2942629" y="3253636"/>
                </a:lnTo>
                <a:lnTo>
                  <a:pt x="2942629" y="3251315"/>
                </a:lnTo>
                <a:lnTo>
                  <a:pt x="2947226" y="3251315"/>
                </a:lnTo>
                <a:lnTo>
                  <a:pt x="2947179" y="3241538"/>
                </a:lnTo>
                <a:lnTo>
                  <a:pt x="2947185" y="3241493"/>
                </a:lnTo>
                <a:lnTo>
                  <a:pt x="2942641" y="3241493"/>
                </a:lnTo>
                <a:lnTo>
                  <a:pt x="2942642" y="3239172"/>
                </a:lnTo>
                <a:lnTo>
                  <a:pt x="2947485" y="3239172"/>
                </a:lnTo>
                <a:lnTo>
                  <a:pt x="2947436" y="3229322"/>
                </a:lnTo>
                <a:lnTo>
                  <a:pt x="2947743" y="3227113"/>
                </a:lnTo>
                <a:lnTo>
                  <a:pt x="2947693" y="3217106"/>
                </a:lnTo>
                <a:lnTo>
                  <a:pt x="2947716" y="3216945"/>
                </a:lnTo>
                <a:lnTo>
                  <a:pt x="2942626" y="3216945"/>
                </a:lnTo>
                <a:lnTo>
                  <a:pt x="2942626" y="3214625"/>
                </a:lnTo>
                <a:lnTo>
                  <a:pt x="2948012" y="3214625"/>
                </a:lnTo>
                <a:lnTo>
                  <a:pt x="2947953" y="3204890"/>
                </a:lnTo>
                <a:lnTo>
                  <a:pt x="2947981" y="3204691"/>
                </a:lnTo>
                <a:lnTo>
                  <a:pt x="2942660" y="3204691"/>
                </a:lnTo>
                <a:lnTo>
                  <a:pt x="2942660" y="3202370"/>
                </a:lnTo>
                <a:lnTo>
                  <a:pt x="2948272" y="3202370"/>
                </a:lnTo>
                <a:lnTo>
                  <a:pt x="2948210" y="3192673"/>
                </a:lnTo>
                <a:lnTo>
                  <a:pt x="2948530" y="3190375"/>
                </a:lnTo>
                <a:lnTo>
                  <a:pt x="2948523" y="3181384"/>
                </a:lnTo>
                <a:lnTo>
                  <a:pt x="2942648" y="3181384"/>
                </a:lnTo>
                <a:lnTo>
                  <a:pt x="2942649" y="3176744"/>
                </a:lnTo>
                <a:lnTo>
                  <a:pt x="2948544" y="3176744"/>
                </a:lnTo>
                <a:lnTo>
                  <a:pt x="2948544" y="3176684"/>
                </a:lnTo>
                <a:lnTo>
                  <a:pt x="2948537" y="3167901"/>
                </a:lnTo>
                <a:lnTo>
                  <a:pt x="2942583" y="3167901"/>
                </a:lnTo>
                <a:lnTo>
                  <a:pt x="2942584" y="3165581"/>
                </a:lnTo>
                <a:lnTo>
                  <a:pt x="2948828" y="3165581"/>
                </a:lnTo>
                <a:lnTo>
                  <a:pt x="2948856" y="3165376"/>
                </a:lnTo>
                <a:lnTo>
                  <a:pt x="2948794" y="3155457"/>
                </a:lnTo>
                <a:lnTo>
                  <a:pt x="2949113" y="3153160"/>
                </a:lnTo>
                <a:lnTo>
                  <a:pt x="2949151" y="3143390"/>
                </a:lnTo>
                <a:lnTo>
                  <a:pt x="2942651" y="3143390"/>
                </a:lnTo>
                <a:lnTo>
                  <a:pt x="2942651" y="3141070"/>
                </a:lnTo>
                <a:lnTo>
                  <a:pt x="2949444" y="3141070"/>
                </a:lnTo>
                <a:lnTo>
                  <a:pt x="2949460" y="3140956"/>
                </a:lnTo>
                <a:lnTo>
                  <a:pt x="2949498" y="3131033"/>
                </a:lnTo>
                <a:lnTo>
                  <a:pt x="2942685" y="3131033"/>
                </a:lnTo>
                <a:lnTo>
                  <a:pt x="2942685" y="3128713"/>
                </a:lnTo>
                <a:lnTo>
                  <a:pt x="2949806" y="3128713"/>
                </a:lnTo>
                <a:lnTo>
                  <a:pt x="2949844" y="3118891"/>
                </a:lnTo>
                <a:lnTo>
                  <a:pt x="2942700" y="3118891"/>
                </a:lnTo>
                <a:lnTo>
                  <a:pt x="2942700" y="3116571"/>
                </a:lnTo>
                <a:lnTo>
                  <a:pt x="2950149" y="3116571"/>
                </a:lnTo>
                <a:lnTo>
                  <a:pt x="2950152" y="3116548"/>
                </a:lnTo>
                <a:lnTo>
                  <a:pt x="2950191" y="3106599"/>
                </a:lnTo>
                <a:lnTo>
                  <a:pt x="2942651" y="3106599"/>
                </a:lnTo>
                <a:lnTo>
                  <a:pt x="2942651" y="3104279"/>
                </a:lnTo>
                <a:lnTo>
                  <a:pt x="2950508" y="3104279"/>
                </a:lnTo>
                <a:lnTo>
                  <a:pt x="2950511" y="3104256"/>
                </a:lnTo>
                <a:lnTo>
                  <a:pt x="2950538" y="3094349"/>
                </a:lnTo>
                <a:lnTo>
                  <a:pt x="2950857" y="3092052"/>
                </a:lnTo>
                <a:lnTo>
                  <a:pt x="2950874" y="3086579"/>
                </a:lnTo>
                <a:lnTo>
                  <a:pt x="2949135" y="3086583"/>
                </a:lnTo>
                <a:lnTo>
                  <a:pt x="2949130" y="3084262"/>
                </a:lnTo>
                <a:lnTo>
                  <a:pt x="2950880" y="3084259"/>
                </a:lnTo>
                <a:lnTo>
                  <a:pt x="2950887" y="3082146"/>
                </a:lnTo>
                <a:lnTo>
                  <a:pt x="2950896" y="3082076"/>
                </a:lnTo>
                <a:lnTo>
                  <a:pt x="2942630" y="3082076"/>
                </a:lnTo>
                <a:lnTo>
                  <a:pt x="2942630" y="3079756"/>
                </a:lnTo>
                <a:lnTo>
                  <a:pt x="2951208" y="3079756"/>
                </a:lnTo>
                <a:lnTo>
                  <a:pt x="2951233" y="3069942"/>
                </a:lnTo>
                <a:lnTo>
                  <a:pt x="2951250" y="3069823"/>
                </a:lnTo>
                <a:lnTo>
                  <a:pt x="2942663" y="3069823"/>
                </a:lnTo>
                <a:lnTo>
                  <a:pt x="2942664" y="3067502"/>
                </a:lnTo>
                <a:lnTo>
                  <a:pt x="2951552" y="3067502"/>
                </a:lnTo>
                <a:lnTo>
                  <a:pt x="2951543" y="3058695"/>
                </a:lnTo>
                <a:lnTo>
                  <a:pt x="2942716" y="3058695"/>
                </a:lnTo>
                <a:lnTo>
                  <a:pt x="2942716" y="3054055"/>
                </a:lnTo>
                <a:lnTo>
                  <a:pt x="2951541" y="3054055"/>
                </a:lnTo>
                <a:lnTo>
                  <a:pt x="2951533" y="3045300"/>
                </a:lnTo>
                <a:lnTo>
                  <a:pt x="2942642" y="3045300"/>
                </a:lnTo>
                <a:lnTo>
                  <a:pt x="2942642" y="3042979"/>
                </a:lnTo>
                <a:lnTo>
                  <a:pt x="2951830" y="3042979"/>
                </a:lnTo>
                <a:lnTo>
                  <a:pt x="2951852" y="3042821"/>
                </a:lnTo>
                <a:lnTo>
                  <a:pt x="2951878" y="3033044"/>
                </a:lnTo>
                <a:lnTo>
                  <a:pt x="2942673" y="3033044"/>
                </a:lnTo>
                <a:lnTo>
                  <a:pt x="2942673" y="3030724"/>
                </a:lnTo>
                <a:lnTo>
                  <a:pt x="2952183" y="3030723"/>
                </a:lnTo>
                <a:lnTo>
                  <a:pt x="2952198" y="3030617"/>
                </a:lnTo>
                <a:lnTo>
                  <a:pt x="2952239" y="3020778"/>
                </a:lnTo>
                <a:lnTo>
                  <a:pt x="2942617" y="3020778"/>
                </a:lnTo>
                <a:lnTo>
                  <a:pt x="2942618" y="3018457"/>
                </a:lnTo>
                <a:lnTo>
                  <a:pt x="2952541" y="3018457"/>
                </a:lnTo>
                <a:lnTo>
                  <a:pt x="2952547" y="3018414"/>
                </a:lnTo>
                <a:lnTo>
                  <a:pt x="2952587" y="3008522"/>
                </a:lnTo>
                <a:lnTo>
                  <a:pt x="2942651" y="3008522"/>
                </a:lnTo>
                <a:lnTo>
                  <a:pt x="2942651" y="3006202"/>
                </a:lnTo>
                <a:lnTo>
                  <a:pt x="2952894" y="3006202"/>
                </a:lnTo>
                <a:lnTo>
                  <a:pt x="2952932" y="2996279"/>
                </a:lnTo>
                <a:lnTo>
                  <a:pt x="2942575" y="2996279"/>
                </a:lnTo>
                <a:lnTo>
                  <a:pt x="2942575" y="2993958"/>
                </a:lnTo>
                <a:lnTo>
                  <a:pt x="2953241" y="2993958"/>
                </a:lnTo>
                <a:lnTo>
                  <a:pt x="2953279" y="2984011"/>
                </a:lnTo>
                <a:lnTo>
                  <a:pt x="2953281" y="2983998"/>
                </a:lnTo>
                <a:lnTo>
                  <a:pt x="2942618" y="2983998"/>
                </a:lnTo>
                <a:lnTo>
                  <a:pt x="2942619" y="2981677"/>
                </a:lnTo>
                <a:lnTo>
                  <a:pt x="2953586" y="2981677"/>
                </a:lnTo>
                <a:lnTo>
                  <a:pt x="2953625" y="2971807"/>
                </a:lnTo>
                <a:lnTo>
                  <a:pt x="2953636" y="2971730"/>
                </a:lnTo>
                <a:lnTo>
                  <a:pt x="2942651" y="2971730"/>
                </a:lnTo>
                <a:lnTo>
                  <a:pt x="2942651" y="2969410"/>
                </a:lnTo>
                <a:lnTo>
                  <a:pt x="2953932" y="2969409"/>
                </a:lnTo>
                <a:lnTo>
                  <a:pt x="2953971" y="2959603"/>
                </a:lnTo>
                <a:lnTo>
                  <a:pt x="2953989" y="2959476"/>
                </a:lnTo>
                <a:lnTo>
                  <a:pt x="2942685" y="2959476"/>
                </a:lnTo>
                <a:lnTo>
                  <a:pt x="2942685" y="2957156"/>
                </a:lnTo>
                <a:lnTo>
                  <a:pt x="2954279" y="2957155"/>
                </a:lnTo>
                <a:lnTo>
                  <a:pt x="2954318" y="2947399"/>
                </a:lnTo>
                <a:lnTo>
                  <a:pt x="2954343" y="2947220"/>
                </a:lnTo>
                <a:lnTo>
                  <a:pt x="2942719" y="2947220"/>
                </a:lnTo>
                <a:lnTo>
                  <a:pt x="2942716" y="2944900"/>
                </a:lnTo>
                <a:lnTo>
                  <a:pt x="2954624" y="2944900"/>
                </a:lnTo>
                <a:lnTo>
                  <a:pt x="2954618" y="2936180"/>
                </a:lnTo>
                <a:lnTo>
                  <a:pt x="2954617" y="2936080"/>
                </a:lnTo>
                <a:lnTo>
                  <a:pt x="2942594" y="2936080"/>
                </a:lnTo>
                <a:lnTo>
                  <a:pt x="2942595" y="2931440"/>
                </a:lnTo>
                <a:lnTo>
                  <a:pt x="2954627" y="2931440"/>
                </a:lnTo>
                <a:lnTo>
                  <a:pt x="2954620" y="2922697"/>
                </a:lnTo>
                <a:lnTo>
                  <a:pt x="2942697" y="2922698"/>
                </a:lnTo>
                <a:lnTo>
                  <a:pt x="2942698" y="2920377"/>
                </a:lnTo>
                <a:lnTo>
                  <a:pt x="2954926" y="2920377"/>
                </a:lnTo>
                <a:lnTo>
                  <a:pt x="2954939" y="2920279"/>
                </a:lnTo>
                <a:lnTo>
                  <a:pt x="2954879" y="2910431"/>
                </a:lnTo>
                <a:lnTo>
                  <a:pt x="2942639" y="2910431"/>
                </a:lnTo>
                <a:lnTo>
                  <a:pt x="2942639" y="2908110"/>
                </a:lnTo>
                <a:lnTo>
                  <a:pt x="2955189" y="2908110"/>
                </a:lnTo>
                <a:lnTo>
                  <a:pt x="2955196" y="2908062"/>
                </a:lnTo>
                <a:lnTo>
                  <a:pt x="2955223" y="2898175"/>
                </a:lnTo>
                <a:lnTo>
                  <a:pt x="2942673" y="2898175"/>
                </a:lnTo>
                <a:lnTo>
                  <a:pt x="2942673" y="2895855"/>
                </a:lnTo>
                <a:lnTo>
                  <a:pt x="2955338" y="2895855"/>
                </a:lnTo>
                <a:lnTo>
                  <a:pt x="2955360" y="2887455"/>
                </a:lnTo>
                <a:lnTo>
                  <a:pt x="2955575" y="2885909"/>
                </a:lnTo>
                <a:lnTo>
                  <a:pt x="2942620" y="2885909"/>
                </a:lnTo>
                <a:lnTo>
                  <a:pt x="2942621" y="2883588"/>
                </a:lnTo>
                <a:lnTo>
                  <a:pt x="2955669" y="2883587"/>
                </a:lnTo>
                <a:lnTo>
                  <a:pt x="2955620" y="2875239"/>
                </a:lnTo>
                <a:lnTo>
                  <a:pt x="2955837" y="2873677"/>
                </a:lnTo>
                <a:lnTo>
                  <a:pt x="2942631" y="2873677"/>
                </a:lnTo>
                <a:lnTo>
                  <a:pt x="2942631" y="2871356"/>
                </a:lnTo>
                <a:lnTo>
                  <a:pt x="2955929" y="2871356"/>
                </a:lnTo>
                <a:lnTo>
                  <a:pt x="2955877" y="2863022"/>
                </a:lnTo>
                <a:lnTo>
                  <a:pt x="2956105" y="2861385"/>
                </a:lnTo>
                <a:lnTo>
                  <a:pt x="2942596" y="2861386"/>
                </a:lnTo>
                <a:lnTo>
                  <a:pt x="2942596" y="2859065"/>
                </a:lnTo>
                <a:lnTo>
                  <a:pt x="2956202" y="2859064"/>
                </a:lnTo>
                <a:lnTo>
                  <a:pt x="2956236" y="2850730"/>
                </a:lnTo>
                <a:lnTo>
                  <a:pt x="2956446" y="2849219"/>
                </a:lnTo>
                <a:lnTo>
                  <a:pt x="2942618" y="2849219"/>
                </a:lnTo>
                <a:lnTo>
                  <a:pt x="2942618" y="2846899"/>
                </a:lnTo>
                <a:lnTo>
                  <a:pt x="2956549" y="2846898"/>
                </a:lnTo>
                <a:lnTo>
                  <a:pt x="2956582" y="2838526"/>
                </a:lnTo>
                <a:lnTo>
                  <a:pt x="2956668" y="2837907"/>
                </a:lnTo>
                <a:lnTo>
                  <a:pt x="2956812" y="2836874"/>
                </a:lnTo>
                <a:lnTo>
                  <a:pt x="2942652" y="2836874"/>
                </a:lnTo>
                <a:lnTo>
                  <a:pt x="2942653" y="2834554"/>
                </a:lnTo>
                <a:lnTo>
                  <a:pt x="2956897" y="2834554"/>
                </a:lnTo>
                <a:lnTo>
                  <a:pt x="2956929" y="2826322"/>
                </a:lnTo>
                <a:lnTo>
                  <a:pt x="2957167" y="2824606"/>
                </a:lnTo>
                <a:lnTo>
                  <a:pt x="2942597" y="2824607"/>
                </a:lnTo>
                <a:lnTo>
                  <a:pt x="2942594" y="2822286"/>
                </a:lnTo>
                <a:lnTo>
                  <a:pt x="2957247" y="2822286"/>
                </a:lnTo>
                <a:lnTo>
                  <a:pt x="2957241" y="2815015"/>
                </a:lnTo>
                <a:lnTo>
                  <a:pt x="2957273" y="2813479"/>
                </a:lnTo>
                <a:lnTo>
                  <a:pt x="2942653" y="2813479"/>
                </a:lnTo>
                <a:lnTo>
                  <a:pt x="2942654" y="2808839"/>
                </a:lnTo>
                <a:lnTo>
                  <a:pt x="2957338" y="2808839"/>
                </a:lnTo>
                <a:lnTo>
                  <a:pt x="2957332" y="2801424"/>
                </a:lnTo>
                <a:lnTo>
                  <a:pt x="2957518" y="2800084"/>
                </a:lnTo>
                <a:lnTo>
                  <a:pt x="2942664" y="2800084"/>
                </a:lnTo>
                <a:lnTo>
                  <a:pt x="2942664" y="2797763"/>
                </a:lnTo>
                <a:lnTo>
                  <a:pt x="2957656" y="2797763"/>
                </a:lnTo>
                <a:lnTo>
                  <a:pt x="2957678" y="2789220"/>
                </a:lnTo>
                <a:lnTo>
                  <a:pt x="2957871" y="2787829"/>
                </a:lnTo>
                <a:lnTo>
                  <a:pt x="2942697" y="2787829"/>
                </a:lnTo>
                <a:lnTo>
                  <a:pt x="2942698" y="2785509"/>
                </a:lnTo>
                <a:lnTo>
                  <a:pt x="2958001" y="2785509"/>
                </a:lnTo>
                <a:lnTo>
                  <a:pt x="2958024" y="2777016"/>
                </a:lnTo>
                <a:lnTo>
                  <a:pt x="2958227" y="2775562"/>
                </a:lnTo>
                <a:lnTo>
                  <a:pt x="2942642" y="2775562"/>
                </a:lnTo>
                <a:lnTo>
                  <a:pt x="2942642" y="2773241"/>
                </a:lnTo>
                <a:lnTo>
                  <a:pt x="2958347" y="2773241"/>
                </a:lnTo>
                <a:lnTo>
                  <a:pt x="2958371" y="2764812"/>
                </a:lnTo>
                <a:lnTo>
                  <a:pt x="2958580" y="2763306"/>
                </a:lnTo>
                <a:lnTo>
                  <a:pt x="2942673" y="2763306"/>
                </a:lnTo>
                <a:lnTo>
                  <a:pt x="2942673" y="2760986"/>
                </a:lnTo>
                <a:lnTo>
                  <a:pt x="2958680" y="2760986"/>
                </a:lnTo>
                <a:lnTo>
                  <a:pt x="2958628" y="2752596"/>
                </a:lnTo>
                <a:lnTo>
                  <a:pt x="2958839" y="2751075"/>
                </a:lnTo>
                <a:lnTo>
                  <a:pt x="2942689" y="2751075"/>
                </a:lnTo>
                <a:lnTo>
                  <a:pt x="2942689" y="2748755"/>
                </a:lnTo>
                <a:lnTo>
                  <a:pt x="2958940" y="2748754"/>
                </a:lnTo>
                <a:lnTo>
                  <a:pt x="2958900" y="2740291"/>
                </a:lnTo>
                <a:lnTo>
                  <a:pt x="2959110" y="2738784"/>
                </a:lnTo>
                <a:lnTo>
                  <a:pt x="2942654" y="2738784"/>
                </a:lnTo>
                <a:lnTo>
                  <a:pt x="2942655" y="2736464"/>
                </a:lnTo>
                <a:lnTo>
                  <a:pt x="2959198" y="2736464"/>
                </a:lnTo>
                <a:lnTo>
                  <a:pt x="2959157" y="2728075"/>
                </a:lnTo>
                <a:lnTo>
                  <a:pt x="2959360" y="2726618"/>
                </a:lnTo>
                <a:lnTo>
                  <a:pt x="2942673" y="2726618"/>
                </a:lnTo>
                <a:lnTo>
                  <a:pt x="2942674" y="2724297"/>
                </a:lnTo>
                <a:lnTo>
                  <a:pt x="2959469" y="2724297"/>
                </a:lnTo>
                <a:lnTo>
                  <a:pt x="2959504" y="2715870"/>
                </a:lnTo>
                <a:lnTo>
                  <a:pt x="2959811" y="2713661"/>
                </a:lnTo>
                <a:lnTo>
                  <a:pt x="2959839" y="2706737"/>
                </a:lnTo>
                <a:lnTo>
                  <a:pt x="2948232" y="2706763"/>
                </a:lnTo>
                <a:lnTo>
                  <a:pt x="2948226" y="2704443"/>
                </a:lnTo>
                <a:lnTo>
                  <a:pt x="2959848" y="2704417"/>
                </a:lnTo>
                <a:lnTo>
                  <a:pt x="2959850" y="2703667"/>
                </a:lnTo>
                <a:lnTo>
                  <a:pt x="2960081" y="2702005"/>
                </a:lnTo>
                <a:lnTo>
                  <a:pt x="2942653" y="2702005"/>
                </a:lnTo>
                <a:lnTo>
                  <a:pt x="2942653" y="2699685"/>
                </a:lnTo>
                <a:lnTo>
                  <a:pt x="2960108" y="2699685"/>
                </a:lnTo>
                <a:lnTo>
                  <a:pt x="2960101" y="2692801"/>
                </a:lnTo>
                <a:lnTo>
                  <a:pt x="2960109" y="2688208"/>
                </a:lnTo>
                <a:lnTo>
                  <a:pt x="2960154" y="2683276"/>
                </a:lnTo>
                <a:lnTo>
                  <a:pt x="2948262" y="2683303"/>
                </a:lnTo>
                <a:lnTo>
                  <a:pt x="2948251" y="2678664"/>
                </a:lnTo>
                <a:lnTo>
                  <a:pt x="2960268" y="2678637"/>
                </a:lnTo>
                <a:lnTo>
                  <a:pt x="2960496" y="2677000"/>
                </a:lnTo>
                <a:lnTo>
                  <a:pt x="2960463" y="2669885"/>
                </a:lnTo>
                <a:lnTo>
                  <a:pt x="2948161" y="2669913"/>
                </a:lnTo>
                <a:lnTo>
                  <a:pt x="2948158" y="2667593"/>
                </a:lnTo>
                <a:lnTo>
                  <a:pt x="2960451" y="2667565"/>
                </a:lnTo>
                <a:lnTo>
                  <a:pt x="2960449" y="2666993"/>
                </a:lnTo>
                <a:lnTo>
                  <a:pt x="2960696" y="2665216"/>
                </a:lnTo>
                <a:lnTo>
                  <a:pt x="2942578" y="2665216"/>
                </a:lnTo>
                <a:lnTo>
                  <a:pt x="2942579" y="2662895"/>
                </a:lnTo>
                <a:lnTo>
                  <a:pt x="2960764" y="2662895"/>
                </a:lnTo>
                <a:lnTo>
                  <a:pt x="2960795" y="2654790"/>
                </a:lnTo>
                <a:lnTo>
                  <a:pt x="2961050" y="2652959"/>
                </a:lnTo>
                <a:lnTo>
                  <a:pt x="2942698" y="2652960"/>
                </a:lnTo>
                <a:lnTo>
                  <a:pt x="2942698" y="2650640"/>
                </a:lnTo>
                <a:lnTo>
                  <a:pt x="2961108" y="2650639"/>
                </a:lnTo>
                <a:lnTo>
                  <a:pt x="2961141" y="2642585"/>
                </a:lnTo>
                <a:lnTo>
                  <a:pt x="2961399" y="2640730"/>
                </a:lnTo>
                <a:lnTo>
                  <a:pt x="2961361" y="2633122"/>
                </a:lnTo>
                <a:lnTo>
                  <a:pt x="2948182" y="2633152"/>
                </a:lnTo>
                <a:lnTo>
                  <a:pt x="2948177" y="2630832"/>
                </a:lnTo>
                <a:lnTo>
                  <a:pt x="2961350" y="2630802"/>
                </a:lnTo>
                <a:lnTo>
                  <a:pt x="2961349" y="2630724"/>
                </a:lnTo>
                <a:lnTo>
                  <a:pt x="2961664" y="2628461"/>
                </a:lnTo>
                <a:lnTo>
                  <a:pt x="2942655" y="2628461"/>
                </a:lnTo>
                <a:lnTo>
                  <a:pt x="2942656" y="2626140"/>
                </a:lnTo>
                <a:lnTo>
                  <a:pt x="2961676" y="2626140"/>
                </a:lnTo>
                <a:lnTo>
                  <a:pt x="2961699" y="2618519"/>
                </a:lnTo>
                <a:lnTo>
                  <a:pt x="2962018" y="2616222"/>
                </a:lnTo>
                <a:lnTo>
                  <a:pt x="2962018" y="2616183"/>
                </a:lnTo>
                <a:lnTo>
                  <a:pt x="2942710" y="2616183"/>
                </a:lnTo>
                <a:lnTo>
                  <a:pt x="2942710" y="2613862"/>
                </a:lnTo>
                <a:lnTo>
                  <a:pt x="2962024" y="2613862"/>
                </a:lnTo>
                <a:lnTo>
                  <a:pt x="2962045" y="2606316"/>
                </a:lnTo>
                <a:lnTo>
                  <a:pt x="2962364" y="2604018"/>
                </a:lnTo>
                <a:lnTo>
                  <a:pt x="2962384" y="2596435"/>
                </a:lnTo>
                <a:lnTo>
                  <a:pt x="2948012" y="2596468"/>
                </a:lnTo>
                <a:lnTo>
                  <a:pt x="2948006" y="2594148"/>
                </a:lnTo>
                <a:lnTo>
                  <a:pt x="2962390" y="2594115"/>
                </a:lnTo>
                <a:lnTo>
                  <a:pt x="2962391" y="2594111"/>
                </a:lnTo>
                <a:lnTo>
                  <a:pt x="2962711" y="2591814"/>
                </a:lnTo>
                <a:lnTo>
                  <a:pt x="2962711" y="2591748"/>
                </a:lnTo>
                <a:lnTo>
                  <a:pt x="2942676" y="2591749"/>
                </a:lnTo>
                <a:lnTo>
                  <a:pt x="2942676" y="2589428"/>
                </a:lnTo>
                <a:lnTo>
                  <a:pt x="2962717" y="2589427"/>
                </a:lnTo>
                <a:lnTo>
                  <a:pt x="2962737" y="2581908"/>
                </a:lnTo>
                <a:lnTo>
                  <a:pt x="2963020" y="2579875"/>
                </a:lnTo>
                <a:lnTo>
                  <a:pt x="2963013" y="2571922"/>
                </a:lnTo>
                <a:lnTo>
                  <a:pt x="2947936" y="2571957"/>
                </a:lnTo>
                <a:lnTo>
                  <a:pt x="2947931" y="2569636"/>
                </a:lnTo>
                <a:lnTo>
                  <a:pt x="2963013" y="2569602"/>
                </a:lnTo>
                <a:lnTo>
                  <a:pt x="2963017" y="2568264"/>
                </a:lnTo>
                <a:lnTo>
                  <a:pt x="2942678" y="2568264"/>
                </a:lnTo>
                <a:lnTo>
                  <a:pt x="2942678" y="2563624"/>
                </a:lnTo>
                <a:lnTo>
                  <a:pt x="2963024" y="2563624"/>
                </a:lnTo>
                <a:lnTo>
                  <a:pt x="2963030" y="2559066"/>
                </a:lnTo>
                <a:lnTo>
                  <a:pt x="3164233" y="2559028"/>
                </a:lnTo>
                <a:lnTo>
                  <a:pt x="3214672" y="2196462"/>
                </a:lnTo>
                <a:cubicBezTo>
                  <a:pt x="3215817" y="2188397"/>
                  <a:pt x="3220112" y="2181552"/>
                  <a:pt x="3226138" y="2177005"/>
                </a:cubicBezTo>
                <a:lnTo>
                  <a:pt x="3247906" y="2171314"/>
                </a:lnTo>
                <a:lnTo>
                  <a:pt x="3247995" y="2171291"/>
                </a:lnTo>
                <a:lnTo>
                  <a:pt x="3326991" y="2182281"/>
                </a:lnTo>
                <a:lnTo>
                  <a:pt x="3326992" y="2182281"/>
                </a:lnTo>
                <a:lnTo>
                  <a:pt x="3452755" y="2199777"/>
                </a:lnTo>
                <a:cubicBezTo>
                  <a:pt x="3468929" y="2202027"/>
                  <a:pt x="3480226" y="2216921"/>
                  <a:pt x="3478029" y="2233100"/>
                </a:cubicBezTo>
                <a:lnTo>
                  <a:pt x="3467022" y="2312223"/>
                </a:lnTo>
                <a:lnTo>
                  <a:pt x="3467287" y="2312260"/>
                </a:lnTo>
                <a:lnTo>
                  <a:pt x="3435431" y="2541249"/>
                </a:lnTo>
                <a:lnTo>
                  <a:pt x="3435165" y="2541212"/>
                </a:lnTo>
                <a:lnTo>
                  <a:pt x="3423378" y="2625939"/>
                </a:lnTo>
                <a:cubicBezTo>
                  <a:pt x="3421035" y="2642072"/>
                  <a:pt x="3406121" y="2653313"/>
                  <a:pt x="3389967" y="2651110"/>
                </a:cubicBezTo>
                <a:lnTo>
                  <a:pt x="3389879" y="2651098"/>
                </a:lnTo>
                <a:lnTo>
                  <a:pt x="3264203" y="2633614"/>
                </a:lnTo>
                <a:lnTo>
                  <a:pt x="3264027" y="2633589"/>
                </a:lnTo>
                <a:lnTo>
                  <a:pt x="3231802" y="2629106"/>
                </a:lnTo>
                <a:lnTo>
                  <a:pt x="3225805" y="3126325"/>
                </a:lnTo>
                <a:lnTo>
                  <a:pt x="3317707" y="2884967"/>
                </a:lnTo>
                <a:cubicBezTo>
                  <a:pt x="3379620" y="2742410"/>
                  <a:pt x="3450668" y="2603998"/>
                  <a:pt x="3530397" y="2470596"/>
                </a:cubicBezTo>
                <a:lnTo>
                  <a:pt x="3569047" y="2492557"/>
                </a:lnTo>
                <a:lnTo>
                  <a:pt x="3529816" y="2470245"/>
                </a:lnTo>
                <a:lnTo>
                  <a:pt x="3574011" y="2397709"/>
                </a:lnTo>
                <a:lnTo>
                  <a:pt x="3650296" y="2272513"/>
                </a:lnTo>
                <a:cubicBezTo>
                  <a:pt x="3701798" y="2189345"/>
                  <a:pt x="3748728" y="2117550"/>
                  <a:pt x="3787566" y="2059755"/>
                </a:cubicBezTo>
                <a:lnTo>
                  <a:pt x="3819441" y="2012811"/>
                </a:lnTo>
                <a:lnTo>
                  <a:pt x="3818574" y="2012239"/>
                </a:lnTo>
                <a:cubicBezTo>
                  <a:pt x="3813285" y="1972875"/>
                  <a:pt x="3815464" y="1932862"/>
                  <a:pt x="3824981" y="1894304"/>
                </a:cubicBezTo>
                <a:cubicBezTo>
                  <a:pt x="3832409" y="1864229"/>
                  <a:pt x="3844520" y="1835518"/>
                  <a:pt x="3860874" y="1809207"/>
                </a:cubicBezTo>
                <a:lnTo>
                  <a:pt x="3861291" y="1808565"/>
                </a:lnTo>
                <a:lnTo>
                  <a:pt x="3862558" y="1806172"/>
                </a:lnTo>
                <a:lnTo>
                  <a:pt x="3862653" y="1805489"/>
                </a:lnTo>
                <a:cubicBezTo>
                  <a:pt x="3867340" y="1796601"/>
                  <a:pt x="3872478" y="1787965"/>
                  <a:pt x="3878055" y="1779615"/>
                </a:cubicBezTo>
                <a:cubicBezTo>
                  <a:pt x="3888909" y="1763107"/>
                  <a:pt x="3900354" y="1748843"/>
                  <a:pt x="3910039" y="1736857"/>
                </a:cubicBezTo>
                <a:cubicBezTo>
                  <a:pt x="3954807" y="1682310"/>
                  <a:pt x="4013308" y="1640692"/>
                  <a:pt x="4079514" y="1616291"/>
                </a:cubicBezTo>
                <a:cubicBezTo>
                  <a:pt x="4085310" y="1614123"/>
                  <a:pt x="4090717" y="1612173"/>
                  <a:pt x="4095910" y="1610463"/>
                </a:cubicBezTo>
                <a:lnTo>
                  <a:pt x="4101001" y="1608829"/>
                </a:lnTo>
                <a:lnTo>
                  <a:pt x="4100956" y="1609010"/>
                </a:lnTo>
                <a:lnTo>
                  <a:pt x="4101165" y="1608943"/>
                </a:lnTo>
                <a:cubicBezTo>
                  <a:pt x="4098615" y="1618859"/>
                  <a:pt x="4095766" y="1630264"/>
                  <a:pt x="4092633" y="1643072"/>
                </a:cubicBezTo>
                <a:lnTo>
                  <a:pt x="4092559" y="1643601"/>
                </a:lnTo>
                <a:lnTo>
                  <a:pt x="4083020" y="1684977"/>
                </a:lnTo>
                <a:cubicBezTo>
                  <a:pt x="4081255" y="1692479"/>
                  <a:pt x="4079530" y="1700348"/>
                  <a:pt x="4077756" y="1708568"/>
                </a:cubicBezTo>
                <a:cubicBezTo>
                  <a:pt x="4074244" y="1724746"/>
                  <a:pt x="4070560" y="1742162"/>
                  <a:pt x="4066917" y="1760575"/>
                </a:cubicBezTo>
                <a:cubicBezTo>
                  <a:pt x="4053323" y="1828503"/>
                  <a:pt x="4048933" y="1863298"/>
                  <a:pt x="4040638" y="1893134"/>
                </a:cubicBezTo>
                <a:cubicBezTo>
                  <a:pt x="4037349" y="1905316"/>
                  <a:pt x="4033125" y="1917224"/>
                  <a:pt x="4028024" y="1928766"/>
                </a:cubicBezTo>
                <a:cubicBezTo>
                  <a:pt x="4015607" y="1957309"/>
                  <a:pt x="3993943" y="1994041"/>
                  <a:pt x="3953717" y="2032156"/>
                </a:cubicBezTo>
                <a:lnTo>
                  <a:pt x="3912023" y="2066329"/>
                </a:lnTo>
                <a:lnTo>
                  <a:pt x="3830301" y="2302452"/>
                </a:lnTo>
                <a:lnTo>
                  <a:pt x="3751196" y="2498410"/>
                </a:lnTo>
                <a:lnTo>
                  <a:pt x="3730874" y="2548755"/>
                </a:lnTo>
                <a:cubicBezTo>
                  <a:pt x="3725962" y="2558161"/>
                  <a:pt x="3721844" y="2567679"/>
                  <a:pt x="3718017" y="2577055"/>
                </a:cubicBezTo>
                <a:lnTo>
                  <a:pt x="3715065" y="2575372"/>
                </a:lnTo>
                <a:lnTo>
                  <a:pt x="3715016" y="2575483"/>
                </a:lnTo>
                <a:lnTo>
                  <a:pt x="3718334" y="2577370"/>
                </a:lnTo>
                <a:cubicBezTo>
                  <a:pt x="3650856" y="2730242"/>
                  <a:pt x="3576212" y="2879749"/>
                  <a:pt x="3494680" y="3025398"/>
                </a:cubicBezTo>
                <a:lnTo>
                  <a:pt x="3345535" y="3264540"/>
                </a:lnTo>
                <a:lnTo>
                  <a:pt x="4471600" y="1946346"/>
                </a:lnTo>
                <a:lnTo>
                  <a:pt x="4471936" y="1946634"/>
                </a:lnTo>
                <a:lnTo>
                  <a:pt x="4472525" y="1945944"/>
                </a:lnTo>
                <a:lnTo>
                  <a:pt x="4472790" y="1945981"/>
                </a:lnTo>
                <a:lnTo>
                  <a:pt x="4474042" y="1947050"/>
                </a:lnTo>
                <a:lnTo>
                  <a:pt x="4475420" y="1945437"/>
                </a:lnTo>
                <a:lnTo>
                  <a:pt x="4610844" y="2061213"/>
                </a:lnTo>
                <a:lnTo>
                  <a:pt x="4609518" y="2062764"/>
                </a:lnTo>
                <a:lnTo>
                  <a:pt x="4686712" y="2128694"/>
                </a:lnTo>
                <a:lnTo>
                  <a:pt x="5264314" y="1063826"/>
                </a:lnTo>
                <a:cubicBezTo>
                  <a:pt x="5264676" y="1062583"/>
                  <a:pt x="5265175" y="1061384"/>
                  <a:pt x="5265802" y="1060249"/>
                </a:cubicBezTo>
                <a:lnTo>
                  <a:pt x="5268095" y="1058441"/>
                </a:lnTo>
                <a:lnTo>
                  <a:pt x="5267787" y="1058273"/>
                </a:lnTo>
                <a:lnTo>
                  <a:pt x="5315156" y="1012432"/>
                </a:lnTo>
                <a:lnTo>
                  <a:pt x="5370445" y="958862"/>
                </a:lnTo>
                <a:lnTo>
                  <a:pt x="5375751" y="953745"/>
                </a:lnTo>
                <a:lnTo>
                  <a:pt x="5377102" y="953699"/>
                </a:lnTo>
                <a:close/>
                <a:moveTo>
                  <a:pt x="4610339" y="726752"/>
                </a:moveTo>
                <a:cubicBezTo>
                  <a:pt x="4623685" y="727798"/>
                  <a:pt x="4636824" y="730665"/>
                  <a:pt x="4649397" y="735271"/>
                </a:cubicBezTo>
                <a:lnTo>
                  <a:pt x="4649660" y="735220"/>
                </a:lnTo>
                <a:lnTo>
                  <a:pt x="4641808" y="737859"/>
                </a:lnTo>
                <a:lnTo>
                  <a:pt x="4674844" y="747169"/>
                </a:lnTo>
                <a:cubicBezTo>
                  <a:pt x="4726003" y="772753"/>
                  <a:pt x="4760674" y="825567"/>
                  <a:pt x="4760794" y="885943"/>
                </a:cubicBezTo>
                <a:lnTo>
                  <a:pt x="4760933" y="1199701"/>
                </a:lnTo>
                <a:lnTo>
                  <a:pt x="4761276" y="1273223"/>
                </a:lnTo>
                <a:lnTo>
                  <a:pt x="4761299" y="1469991"/>
                </a:lnTo>
                <a:cubicBezTo>
                  <a:pt x="4759907" y="1485520"/>
                  <a:pt x="4746245" y="1497018"/>
                  <a:pt x="4730702" y="1495739"/>
                </a:cubicBezTo>
                <a:lnTo>
                  <a:pt x="4713214" y="1494218"/>
                </a:lnTo>
                <a:lnTo>
                  <a:pt x="4660648" y="1616655"/>
                </a:lnTo>
                <a:lnTo>
                  <a:pt x="4620367" y="1613146"/>
                </a:lnTo>
                <a:lnTo>
                  <a:pt x="4615516" y="1668532"/>
                </a:lnTo>
                <a:lnTo>
                  <a:pt x="4576582" y="1665138"/>
                </a:lnTo>
                <a:lnTo>
                  <a:pt x="4571053" y="1728182"/>
                </a:lnTo>
                <a:lnTo>
                  <a:pt x="4492906" y="1770837"/>
                </a:lnTo>
                <a:lnTo>
                  <a:pt x="4492965" y="1770179"/>
                </a:lnTo>
                <a:lnTo>
                  <a:pt x="4491892" y="1770760"/>
                </a:lnTo>
                <a:lnTo>
                  <a:pt x="4498783" y="1661417"/>
                </a:lnTo>
                <a:lnTo>
                  <a:pt x="4469522" y="1657115"/>
                </a:lnTo>
                <a:lnTo>
                  <a:pt x="4469561" y="1655807"/>
                </a:lnTo>
                <a:lnTo>
                  <a:pt x="4465756" y="1655475"/>
                </a:lnTo>
                <a:lnTo>
                  <a:pt x="4470246" y="1604032"/>
                </a:lnTo>
                <a:lnTo>
                  <a:pt x="4423331" y="1599903"/>
                </a:lnTo>
                <a:lnTo>
                  <a:pt x="4394763" y="1470005"/>
                </a:lnTo>
                <a:lnTo>
                  <a:pt x="4395791" y="1470096"/>
                </a:lnTo>
                <a:lnTo>
                  <a:pt x="4395013" y="1466548"/>
                </a:lnTo>
                <a:lnTo>
                  <a:pt x="4377057" y="1464986"/>
                </a:lnTo>
                <a:lnTo>
                  <a:pt x="4368816" y="1460693"/>
                </a:lnTo>
                <a:lnTo>
                  <a:pt x="4368693" y="1460682"/>
                </a:lnTo>
                <a:lnTo>
                  <a:pt x="4358563" y="1455351"/>
                </a:lnTo>
                <a:lnTo>
                  <a:pt x="4357880" y="1454995"/>
                </a:lnTo>
                <a:lnTo>
                  <a:pt x="4357879" y="1454991"/>
                </a:lnTo>
                <a:lnTo>
                  <a:pt x="4349546" y="1450606"/>
                </a:lnTo>
                <a:cubicBezTo>
                  <a:pt x="4344905" y="1445057"/>
                  <a:pt x="4342367" y="1437750"/>
                  <a:pt x="4343016" y="1429981"/>
                </a:cubicBezTo>
                <a:lnTo>
                  <a:pt x="4444009" y="854591"/>
                </a:lnTo>
                <a:cubicBezTo>
                  <a:pt x="4457924" y="775300"/>
                  <a:pt x="4530136" y="719801"/>
                  <a:pt x="4610339" y="726752"/>
                </a:cubicBezTo>
                <a:close/>
                <a:moveTo>
                  <a:pt x="3137489" y="323968"/>
                </a:moveTo>
                <a:lnTo>
                  <a:pt x="3163192" y="491992"/>
                </a:lnTo>
                <a:lnTo>
                  <a:pt x="3163198" y="491992"/>
                </a:lnTo>
                <a:lnTo>
                  <a:pt x="3163629" y="494814"/>
                </a:lnTo>
                <a:lnTo>
                  <a:pt x="3163623" y="494815"/>
                </a:lnTo>
                <a:lnTo>
                  <a:pt x="3168754" y="528360"/>
                </a:lnTo>
                <a:lnTo>
                  <a:pt x="3168766" y="528358"/>
                </a:lnTo>
                <a:lnTo>
                  <a:pt x="3169197" y="531180"/>
                </a:lnTo>
                <a:lnTo>
                  <a:pt x="3169188" y="531182"/>
                </a:lnTo>
                <a:lnTo>
                  <a:pt x="3170465" y="539538"/>
                </a:lnTo>
                <a:lnTo>
                  <a:pt x="3170492" y="539534"/>
                </a:lnTo>
                <a:lnTo>
                  <a:pt x="3170923" y="542356"/>
                </a:lnTo>
                <a:lnTo>
                  <a:pt x="3170896" y="542360"/>
                </a:lnTo>
                <a:lnTo>
                  <a:pt x="3172619" y="553619"/>
                </a:lnTo>
                <a:lnTo>
                  <a:pt x="3172634" y="553616"/>
                </a:lnTo>
                <a:lnTo>
                  <a:pt x="3173065" y="556439"/>
                </a:lnTo>
                <a:lnTo>
                  <a:pt x="3173050" y="556441"/>
                </a:lnTo>
                <a:lnTo>
                  <a:pt x="3174315" y="564713"/>
                </a:lnTo>
                <a:lnTo>
                  <a:pt x="3174321" y="564713"/>
                </a:lnTo>
                <a:lnTo>
                  <a:pt x="3174752" y="567535"/>
                </a:lnTo>
                <a:lnTo>
                  <a:pt x="3174746" y="567535"/>
                </a:lnTo>
                <a:lnTo>
                  <a:pt x="3179878" y="601075"/>
                </a:lnTo>
                <a:lnTo>
                  <a:pt x="3179914" y="601069"/>
                </a:lnTo>
                <a:lnTo>
                  <a:pt x="3180345" y="603891"/>
                </a:lnTo>
                <a:lnTo>
                  <a:pt x="3180309" y="603897"/>
                </a:lnTo>
                <a:lnTo>
                  <a:pt x="3183315" y="623551"/>
                </a:lnTo>
                <a:lnTo>
                  <a:pt x="3183318" y="623551"/>
                </a:lnTo>
                <a:lnTo>
                  <a:pt x="3183752" y="626373"/>
                </a:lnTo>
                <a:lnTo>
                  <a:pt x="3183749" y="626374"/>
                </a:lnTo>
                <a:lnTo>
                  <a:pt x="3187166" y="648737"/>
                </a:lnTo>
                <a:lnTo>
                  <a:pt x="3187187" y="648734"/>
                </a:lnTo>
                <a:lnTo>
                  <a:pt x="3187619" y="651556"/>
                </a:lnTo>
                <a:lnTo>
                  <a:pt x="3187597" y="651559"/>
                </a:lnTo>
                <a:lnTo>
                  <a:pt x="3209425" y="794251"/>
                </a:lnTo>
                <a:lnTo>
                  <a:pt x="3209425" y="794250"/>
                </a:lnTo>
                <a:lnTo>
                  <a:pt x="3209857" y="797073"/>
                </a:lnTo>
                <a:lnTo>
                  <a:pt x="3209857" y="797073"/>
                </a:lnTo>
                <a:lnTo>
                  <a:pt x="3213271" y="819395"/>
                </a:lnTo>
                <a:lnTo>
                  <a:pt x="3213280" y="819394"/>
                </a:lnTo>
                <a:lnTo>
                  <a:pt x="3213711" y="822215"/>
                </a:lnTo>
                <a:lnTo>
                  <a:pt x="3213703" y="822217"/>
                </a:lnTo>
                <a:lnTo>
                  <a:pt x="3222684" y="880932"/>
                </a:lnTo>
                <a:lnTo>
                  <a:pt x="3222702" y="880929"/>
                </a:lnTo>
                <a:lnTo>
                  <a:pt x="3223133" y="883751"/>
                </a:lnTo>
                <a:lnTo>
                  <a:pt x="3223115" y="883754"/>
                </a:lnTo>
                <a:lnTo>
                  <a:pt x="3227825" y="914550"/>
                </a:lnTo>
                <a:lnTo>
                  <a:pt x="3227879" y="914542"/>
                </a:lnTo>
                <a:lnTo>
                  <a:pt x="3228310" y="917364"/>
                </a:lnTo>
                <a:lnTo>
                  <a:pt x="3228257" y="917372"/>
                </a:lnTo>
                <a:lnTo>
                  <a:pt x="3244524" y="1023709"/>
                </a:lnTo>
                <a:lnTo>
                  <a:pt x="3244563" y="1023704"/>
                </a:lnTo>
                <a:lnTo>
                  <a:pt x="3244994" y="1026525"/>
                </a:lnTo>
                <a:lnTo>
                  <a:pt x="3244958" y="1026532"/>
                </a:lnTo>
                <a:lnTo>
                  <a:pt x="3287334" y="1303562"/>
                </a:lnTo>
                <a:lnTo>
                  <a:pt x="3287355" y="1303558"/>
                </a:lnTo>
                <a:lnTo>
                  <a:pt x="3287786" y="1306380"/>
                </a:lnTo>
                <a:lnTo>
                  <a:pt x="3287765" y="1306384"/>
                </a:lnTo>
                <a:lnTo>
                  <a:pt x="3332206" y="1596723"/>
                </a:lnTo>
                <a:lnTo>
                  <a:pt x="2584943" y="789228"/>
                </a:lnTo>
                <a:lnTo>
                  <a:pt x="2276247" y="455675"/>
                </a:lnTo>
                <a:close/>
                <a:moveTo>
                  <a:pt x="6778429" y="802403"/>
                </a:moveTo>
                <a:lnTo>
                  <a:pt x="6735441" y="867154"/>
                </a:lnTo>
                <a:lnTo>
                  <a:pt x="6737031" y="868069"/>
                </a:lnTo>
                <a:lnTo>
                  <a:pt x="6670633" y="966273"/>
                </a:lnTo>
                <a:lnTo>
                  <a:pt x="6655341" y="989315"/>
                </a:lnTo>
                <a:lnTo>
                  <a:pt x="6655647" y="992703"/>
                </a:lnTo>
                <a:lnTo>
                  <a:pt x="6647477" y="1000520"/>
                </a:lnTo>
                <a:lnTo>
                  <a:pt x="6646562" y="1001874"/>
                </a:lnTo>
                <a:lnTo>
                  <a:pt x="6646254" y="1001691"/>
                </a:lnTo>
                <a:lnTo>
                  <a:pt x="5284508" y="2304763"/>
                </a:lnTo>
                <a:lnTo>
                  <a:pt x="5285432" y="2305740"/>
                </a:lnTo>
                <a:lnTo>
                  <a:pt x="5229480" y="2358649"/>
                </a:lnTo>
                <a:lnTo>
                  <a:pt x="5229390" y="2358553"/>
                </a:lnTo>
                <a:lnTo>
                  <a:pt x="5229361" y="2358579"/>
                </a:lnTo>
                <a:lnTo>
                  <a:pt x="5228495" y="2357666"/>
                </a:lnTo>
                <a:lnTo>
                  <a:pt x="5214239" y="2371146"/>
                </a:lnTo>
                <a:cubicBezTo>
                  <a:pt x="5193791" y="2390476"/>
                  <a:pt x="5161549" y="2389575"/>
                  <a:pt x="5142213" y="2369130"/>
                </a:cubicBezTo>
                <a:lnTo>
                  <a:pt x="5140293" y="2364106"/>
                </a:lnTo>
                <a:lnTo>
                  <a:pt x="5141560" y="2368505"/>
                </a:lnTo>
                <a:lnTo>
                  <a:pt x="5125536" y="2351609"/>
                </a:lnTo>
                <a:cubicBezTo>
                  <a:pt x="5114364" y="2339770"/>
                  <a:pt x="5117142" y="2318568"/>
                  <a:pt x="5131992" y="2304866"/>
                </a:cubicBezTo>
                <a:lnTo>
                  <a:pt x="5160653" y="2277773"/>
                </a:lnTo>
                <a:lnTo>
                  <a:pt x="5161080" y="2278224"/>
                </a:lnTo>
                <a:lnTo>
                  <a:pt x="5209038" y="2232873"/>
                </a:lnTo>
                <a:lnTo>
                  <a:pt x="5208646" y="2232467"/>
                </a:lnTo>
                <a:lnTo>
                  <a:pt x="6572095" y="927678"/>
                </a:lnTo>
                <a:cubicBezTo>
                  <a:pt x="6572877" y="926650"/>
                  <a:pt x="6573748" y="925701"/>
                  <a:pt x="6574712" y="924837"/>
                </a:cubicBezTo>
                <a:lnTo>
                  <a:pt x="6577223" y="923535"/>
                </a:lnTo>
                <a:lnTo>
                  <a:pt x="6577148" y="923457"/>
                </a:lnTo>
                <a:lnTo>
                  <a:pt x="6632404" y="889662"/>
                </a:lnTo>
                <a:lnTo>
                  <a:pt x="6696742" y="850789"/>
                </a:lnTo>
                <a:lnTo>
                  <a:pt x="6703024" y="847047"/>
                </a:lnTo>
                <a:lnTo>
                  <a:pt x="6704217" y="847187"/>
                </a:lnTo>
                <a:close/>
                <a:moveTo>
                  <a:pt x="1570693" y="3904"/>
                </a:moveTo>
                <a:cubicBezTo>
                  <a:pt x="1590184" y="10200"/>
                  <a:pt x="1607280" y="23906"/>
                  <a:pt x="1617395" y="43541"/>
                </a:cubicBezTo>
                <a:lnTo>
                  <a:pt x="2208405" y="1198409"/>
                </a:lnTo>
                <a:lnTo>
                  <a:pt x="2178817" y="980422"/>
                </a:lnTo>
                <a:cubicBezTo>
                  <a:pt x="2178410" y="979182"/>
                  <a:pt x="2178139" y="977907"/>
                  <a:pt x="2177994" y="976614"/>
                </a:cubicBezTo>
                <a:lnTo>
                  <a:pt x="2178613" y="974016"/>
                </a:lnTo>
                <a:lnTo>
                  <a:pt x="2178350" y="974052"/>
                </a:lnTo>
                <a:lnTo>
                  <a:pt x="2189457" y="909111"/>
                </a:lnTo>
                <a:lnTo>
                  <a:pt x="2202352" y="833248"/>
                </a:lnTo>
                <a:lnTo>
                  <a:pt x="2203372" y="825913"/>
                </a:lnTo>
                <a:lnTo>
                  <a:pt x="2204361" y="825135"/>
                </a:lnTo>
                <a:lnTo>
                  <a:pt x="2219224" y="737849"/>
                </a:lnTo>
                <a:lnTo>
                  <a:pt x="2253372" y="809780"/>
                </a:lnTo>
                <a:lnTo>
                  <a:pt x="2255598" y="809009"/>
                </a:lnTo>
                <a:lnTo>
                  <a:pt x="2262313" y="823754"/>
                </a:lnTo>
                <a:lnTo>
                  <a:pt x="2264128" y="827608"/>
                </a:lnTo>
                <a:lnTo>
                  <a:pt x="2265046" y="829448"/>
                </a:lnTo>
                <a:lnTo>
                  <a:pt x="2280518" y="862590"/>
                </a:lnTo>
                <a:lnTo>
                  <a:pt x="2283039" y="867806"/>
                </a:lnTo>
                <a:lnTo>
                  <a:pt x="2290750" y="884284"/>
                </a:lnTo>
                <a:lnTo>
                  <a:pt x="2293467" y="889977"/>
                </a:lnTo>
                <a:lnTo>
                  <a:pt x="2294791" y="892774"/>
                </a:lnTo>
                <a:lnTo>
                  <a:pt x="2318450" y="943257"/>
                </a:lnTo>
                <a:lnTo>
                  <a:pt x="2322118" y="946304"/>
                </a:lnTo>
                <a:lnTo>
                  <a:pt x="2323031" y="953033"/>
                </a:lnTo>
                <a:lnTo>
                  <a:pt x="2323064" y="953104"/>
                </a:lnTo>
                <a:lnTo>
                  <a:pt x="2323323" y="954490"/>
                </a:lnTo>
                <a:lnTo>
                  <a:pt x="2323231" y="954503"/>
                </a:lnTo>
                <a:lnTo>
                  <a:pt x="2323766" y="958446"/>
                </a:lnTo>
                <a:lnTo>
                  <a:pt x="2324139" y="959265"/>
                </a:lnTo>
                <a:lnTo>
                  <a:pt x="2323888" y="959349"/>
                </a:lnTo>
                <a:lnTo>
                  <a:pt x="2409744" y="1591835"/>
                </a:lnTo>
                <a:lnTo>
                  <a:pt x="2417803" y="1607581"/>
                </a:lnTo>
                <a:cubicBezTo>
                  <a:pt x="2427804" y="1627284"/>
                  <a:pt x="2428904" y="1649174"/>
                  <a:pt x="2422591" y="1668662"/>
                </a:cubicBezTo>
                <a:lnTo>
                  <a:pt x="2420649" y="1672176"/>
                </a:lnTo>
                <a:lnTo>
                  <a:pt x="2467962" y="2020719"/>
                </a:lnTo>
                <a:lnTo>
                  <a:pt x="2493218" y="2022365"/>
                </a:lnTo>
                <a:lnTo>
                  <a:pt x="2493238" y="2022241"/>
                </a:lnTo>
                <a:lnTo>
                  <a:pt x="2493497" y="2022277"/>
                </a:lnTo>
                <a:lnTo>
                  <a:pt x="2493539" y="2022013"/>
                </a:lnTo>
                <a:lnTo>
                  <a:pt x="2498060" y="2022551"/>
                </a:lnTo>
                <a:lnTo>
                  <a:pt x="2498003" y="2022904"/>
                </a:lnTo>
                <a:lnTo>
                  <a:pt x="2498011" y="2022905"/>
                </a:lnTo>
                <a:lnTo>
                  <a:pt x="2497982" y="2023072"/>
                </a:lnTo>
                <a:lnTo>
                  <a:pt x="2541076" y="2034354"/>
                </a:lnTo>
                <a:lnTo>
                  <a:pt x="2541853" y="2031526"/>
                </a:lnTo>
                <a:lnTo>
                  <a:pt x="2544166" y="2031757"/>
                </a:lnTo>
                <a:lnTo>
                  <a:pt x="2543292" y="2034935"/>
                </a:lnTo>
                <a:lnTo>
                  <a:pt x="2588136" y="2046676"/>
                </a:lnTo>
                <a:lnTo>
                  <a:pt x="2634415" y="2067583"/>
                </a:lnTo>
                <a:lnTo>
                  <a:pt x="2634769" y="2066883"/>
                </a:lnTo>
                <a:lnTo>
                  <a:pt x="2636791" y="2067885"/>
                </a:lnTo>
                <a:lnTo>
                  <a:pt x="2636475" y="2068513"/>
                </a:lnTo>
                <a:lnTo>
                  <a:pt x="2653678" y="2076282"/>
                </a:lnTo>
                <a:lnTo>
                  <a:pt x="2672562" y="2088399"/>
                </a:lnTo>
                <a:lnTo>
                  <a:pt x="2673412" y="2087034"/>
                </a:lnTo>
                <a:lnTo>
                  <a:pt x="2673895" y="2087336"/>
                </a:lnTo>
                <a:lnTo>
                  <a:pt x="2674030" y="2087120"/>
                </a:lnTo>
                <a:lnTo>
                  <a:pt x="2677925" y="2089555"/>
                </a:lnTo>
                <a:lnTo>
                  <a:pt x="2676904" y="2091187"/>
                </a:lnTo>
                <a:lnTo>
                  <a:pt x="2714852" y="2115537"/>
                </a:lnTo>
                <a:lnTo>
                  <a:pt x="2752837" y="2148810"/>
                </a:lnTo>
                <a:lnTo>
                  <a:pt x="2753369" y="2148247"/>
                </a:lnTo>
                <a:lnTo>
                  <a:pt x="2755040" y="2149831"/>
                </a:lnTo>
                <a:lnTo>
                  <a:pt x="2754570" y="2150328"/>
                </a:lnTo>
                <a:lnTo>
                  <a:pt x="2770473" y="2164250"/>
                </a:lnTo>
                <a:lnTo>
                  <a:pt x="2785874" y="2182519"/>
                </a:lnTo>
                <a:lnTo>
                  <a:pt x="2788467" y="2180237"/>
                </a:lnTo>
                <a:lnTo>
                  <a:pt x="2789937" y="2181974"/>
                </a:lnTo>
                <a:lnTo>
                  <a:pt x="2787339" y="2184259"/>
                </a:lnTo>
                <a:lnTo>
                  <a:pt x="2819357" y="2222238"/>
                </a:lnTo>
                <a:lnTo>
                  <a:pt x="2841834" y="2261092"/>
                </a:lnTo>
                <a:lnTo>
                  <a:pt x="2845447" y="2258975"/>
                </a:lnTo>
                <a:lnTo>
                  <a:pt x="2846611" y="2260939"/>
                </a:lnTo>
                <a:lnTo>
                  <a:pt x="2842978" y="2263071"/>
                </a:lnTo>
                <a:lnTo>
                  <a:pt x="2869731" y="2309310"/>
                </a:lnTo>
                <a:lnTo>
                  <a:pt x="2883222" y="2349503"/>
                </a:lnTo>
                <a:lnTo>
                  <a:pt x="2884063" y="2349210"/>
                </a:lnTo>
                <a:lnTo>
                  <a:pt x="2884764" y="2351290"/>
                </a:lnTo>
                <a:lnTo>
                  <a:pt x="2883920" y="2351586"/>
                </a:lnTo>
                <a:lnTo>
                  <a:pt x="2898867" y="2396118"/>
                </a:lnTo>
                <a:lnTo>
                  <a:pt x="2899543" y="2395958"/>
                </a:lnTo>
                <a:lnTo>
                  <a:pt x="2899543" y="2395959"/>
                </a:lnTo>
                <a:lnTo>
                  <a:pt x="2899546" y="2395959"/>
                </a:lnTo>
                <a:lnTo>
                  <a:pt x="2900559" y="2400334"/>
                </a:lnTo>
                <a:lnTo>
                  <a:pt x="2900301" y="2400395"/>
                </a:lnTo>
                <a:lnTo>
                  <a:pt x="2900787" y="2401837"/>
                </a:lnTo>
                <a:lnTo>
                  <a:pt x="2903857" y="2440414"/>
                </a:lnTo>
                <a:lnTo>
                  <a:pt x="2905365" y="2440192"/>
                </a:lnTo>
                <a:lnTo>
                  <a:pt x="2905689" y="2442400"/>
                </a:lnTo>
                <a:lnTo>
                  <a:pt x="2904036" y="2442646"/>
                </a:lnTo>
                <a:lnTo>
                  <a:pt x="2907760" y="2489402"/>
                </a:lnTo>
                <a:lnTo>
                  <a:pt x="2908976" y="2489343"/>
                </a:lnTo>
                <a:lnTo>
                  <a:pt x="2909010" y="2491690"/>
                </a:lnTo>
                <a:lnTo>
                  <a:pt x="2907945" y="2491740"/>
                </a:lnTo>
                <a:lnTo>
                  <a:pt x="2912169" y="2544761"/>
                </a:lnTo>
                <a:lnTo>
                  <a:pt x="2903270" y="2586853"/>
                </a:lnTo>
                <a:lnTo>
                  <a:pt x="2906424" y="2587365"/>
                </a:lnTo>
                <a:lnTo>
                  <a:pt x="2905785" y="2591961"/>
                </a:lnTo>
                <a:lnTo>
                  <a:pt x="2902310" y="2591397"/>
                </a:lnTo>
                <a:lnTo>
                  <a:pt x="2894642" y="2627659"/>
                </a:lnTo>
                <a:lnTo>
                  <a:pt x="2895124" y="2627774"/>
                </a:lnTo>
                <a:lnTo>
                  <a:pt x="2894893" y="2630084"/>
                </a:lnTo>
                <a:lnTo>
                  <a:pt x="2894167" y="2629910"/>
                </a:lnTo>
                <a:lnTo>
                  <a:pt x="2882672" y="2684283"/>
                </a:lnTo>
                <a:lnTo>
                  <a:pt x="2836269" y="2769679"/>
                </a:lnTo>
                <a:lnTo>
                  <a:pt x="2841353" y="2772815"/>
                </a:lnTo>
                <a:lnTo>
                  <a:pt x="2838920" y="2776711"/>
                </a:lnTo>
                <a:lnTo>
                  <a:pt x="2838917" y="2776710"/>
                </a:lnTo>
                <a:lnTo>
                  <a:pt x="2838917" y="2776710"/>
                </a:lnTo>
                <a:lnTo>
                  <a:pt x="2834071" y="2773721"/>
                </a:lnTo>
                <a:lnTo>
                  <a:pt x="2813816" y="2810997"/>
                </a:lnTo>
                <a:lnTo>
                  <a:pt x="2781033" y="2843100"/>
                </a:lnTo>
                <a:lnTo>
                  <a:pt x="2781114" y="2843172"/>
                </a:lnTo>
                <a:lnTo>
                  <a:pt x="2779527" y="2844844"/>
                </a:lnTo>
                <a:lnTo>
                  <a:pt x="2779384" y="2844714"/>
                </a:lnTo>
                <a:lnTo>
                  <a:pt x="2742299" y="2881025"/>
                </a:lnTo>
                <a:lnTo>
                  <a:pt x="2745129" y="2884202"/>
                </a:lnTo>
                <a:lnTo>
                  <a:pt x="2743379" y="2885760"/>
                </a:lnTo>
                <a:lnTo>
                  <a:pt x="2740629" y="2882660"/>
                </a:lnTo>
                <a:lnTo>
                  <a:pt x="2707098" y="2915488"/>
                </a:lnTo>
                <a:lnTo>
                  <a:pt x="2705098" y="2916921"/>
                </a:lnTo>
                <a:lnTo>
                  <a:pt x="2705539" y="2916982"/>
                </a:lnTo>
                <a:lnTo>
                  <a:pt x="2756848" y="2987994"/>
                </a:lnTo>
                <a:lnTo>
                  <a:pt x="2575364" y="3118961"/>
                </a:lnTo>
                <a:lnTo>
                  <a:pt x="1891785" y="2171350"/>
                </a:lnTo>
                <a:lnTo>
                  <a:pt x="2072789" y="2040321"/>
                </a:lnTo>
                <a:lnTo>
                  <a:pt x="2123929" y="2111220"/>
                </a:lnTo>
                <a:lnTo>
                  <a:pt x="2126518" y="2109320"/>
                </a:lnTo>
                <a:lnTo>
                  <a:pt x="2126719" y="2109602"/>
                </a:lnTo>
                <a:lnTo>
                  <a:pt x="2166239" y="2086745"/>
                </a:lnTo>
                <a:lnTo>
                  <a:pt x="2162968" y="2081059"/>
                </a:lnTo>
                <a:lnTo>
                  <a:pt x="2164920" y="2079979"/>
                </a:lnTo>
                <a:lnTo>
                  <a:pt x="2168176" y="2085623"/>
                </a:lnTo>
                <a:lnTo>
                  <a:pt x="2213069" y="2059663"/>
                </a:lnTo>
                <a:lnTo>
                  <a:pt x="2213065" y="2059655"/>
                </a:lnTo>
                <a:lnTo>
                  <a:pt x="2215182" y="2058688"/>
                </a:lnTo>
                <a:lnTo>
                  <a:pt x="2215277" y="2058904"/>
                </a:lnTo>
                <a:lnTo>
                  <a:pt x="2253206" y="2046176"/>
                </a:lnTo>
                <a:lnTo>
                  <a:pt x="2252457" y="2043965"/>
                </a:lnTo>
                <a:lnTo>
                  <a:pt x="2254637" y="2043188"/>
                </a:lnTo>
                <a:lnTo>
                  <a:pt x="2255400" y="2045440"/>
                </a:lnTo>
                <a:lnTo>
                  <a:pt x="2299498" y="2030640"/>
                </a:lnTo>
                <a:lnTo>
                  <a:pt x="2299466" y="2030507"/>
                </a:lnTo>
                <a:lnTo>
                  <a:pt x="2300911" y="2030166"/>
                </a:lnTo>
                <a:lnTo>
                  <a:pt x="2305675" y="2028568"/>
                </a:lnTo>
                <a:lnTo>
                  <a:pt x="2320770" y="2026631"/>
                </a:lnTo>
                <a:lnTo>
                  <a:pt x="2285300" y="1765239"/>
                </a:lnTo>
                <a:lnTo>
                  <a:pt x="1135072" y="2353329"/>
                </a:lnTo>
                <a:lnTo>
                  <a:pt x="1134174" y="2351574"/>
                </a:lnTo>
                <a:lnTo>
                  <a:pt x="1133173" y="2352087"/>
                </a:lnTo>
                <a:lnTo>
                  <a:pt x="960397" y="2014303"/>
                </a:lnTo>
                <a:lnTo>
                  <a:pt x="963900" y="2038110"/>
                </a:lnTo>
                <a:cubicBezTo>
                  <a:pt x="963204" y="2057163"/>
                  <a:pt x="958970" y="2076373"/>
                  <a:pt x="950880" y="2094801"/>
                </a:cubicBezTo>
                <a:cubicBezTo>
                  <a:pt x="945600" y="2107102"/>
                  <a:pt x="938665" y="2118623"/>
                  <a:pt x="930258" y="2129049"/>
                </a:cubicBezTo>
                <a:lnTo>
                  <a:pt x="930222" y="2129314"/>
                </a:lnTo>
                <a:lnTo>
                  <a:pt x="930255" y="2121127"/>
                </a:lnTo>
                <a:lnTo>
                  <a:pt x="910874" y="2149293"/>
                </a:lnTo>
                <a:cubicBezTo>
                  <a:pt x="870194" y="2189485"/>
                  <a:pt x="809066" y="2205343"/>
                  <a:pt x="751862" y="2186122"/>
                </a:cubicBezTo>
                <a:lnTo>
                  <a:pt x="454331" y="2086171"/>
                </a:lnTo>
                <a:lnTo>
                  <a:pt x="384888" y="2062096"/>
                </a:lnTo>
                <a:lnTo>
                  <a:pt x="198904" y="1998926"/>
                </a:lnTo>
                <a:cubicBezTo>
                  <a:pt x="184643" y="1992618"/>
                  <a:pt x="178147" y="1975984"/>
                  <a:pt x="184357" y="1961677"/>
                </a:cubicBezTo>
                <a:lnTo>
                  <a:pt x="326779" y="1636655"/>
                </a:lnTo>
                <a:cubicBezTo>
                  <a:pt x="329933" y="1629526"/>
                  <a:pt x="335669" y="1624338"/>
                  <a:pt x="342405" y="1621708"/>
                </a:cubicBezTo>
                <a:lnTo>
                  <a:pt x="342452" y="1621707"/>
                </a:lnTo>
                <a:lnTo>
                  <a:pt x="349260" y="1615206"/>
                </a:lnTo>
                <a:cubicBezTo>
                  <a:pt x="355996" y="1612592"/>
                  <a:pt x="363729" y="1612542"/>
                  <a:pt x="370867" y="1615674"/>
                </a:cubicBezTo>
                <a:lnTo>
                  <a:pt x="883281" y="1896209"/>
                </a:lnTo>
                <a:lnTo>
                  <a:pt x="912151" y="1919982"/>
                </a:lnTo>
                <a:lnTo>
                  <a:pt x="261721" y="648375"/>
                </a:lnTo>
                <a:lnTo>
                  <a:pt x="262607" y="647922"/>
                </a:lnTo>
                <a:lnTo>
                  <a:pt x="262173" y="647073"/>
                </a:lnTo>
                <a:lnTo>
                  <a:pt x="263357" y="646467"/>
                </a:lnTo>
                <a:lnTo>
                  <a:pt x="262350" y="644499"/>
                </a:lnTo>
                <a:lnTo>
                  <a:pt x="424718" y="561412"/>
                </a:lnTo>
                <a:lnTo>
                  <a:pt x="425724" y="563381"/>
                </a:lnTo>
                <a:lnTo>
                  <a:pt x="1509625" y="8729"/>
                </a:lnTo>
                <a:cubicBezTo>
                  <a:pt x="1529318" y="-1277"/>
                  <a:pt x="1551203" y="-2392"/>
                  <a:pt x="1570693" y="3904"/>
                </a:cubicBezTo>
                <a:close/>
              </a:path>
            </a:pathLst>
          </a:custGeom>
          <a:solidFill>
            <a:srgbClr val="FCD75E"/>
          </a:solidFill>
          <a:ln>
            <a:noFill/>
          </a:ln>
          <a:effectLst>
            <a:outerShdw blurRad="127000" sx="106000" sy="106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37;p2"/>
          <p:cNvGrpSpPr/>
          <p:nvPr/>
        </p:nvGrpSpPr>
        <p:grpSpPr>
          <a:xfrm>
            <a:off x="4635521" y="474652"/>
            <a:ext cx="814493" cy="2014015"/>
            <a:chOff x="5662611" y="2352674"/>
            <a:chExt cx="869442" cy="2149888"/>
          </a:xfrm>
        </p:grpSpPr>
        <p:sp>
          <p:nvSpPr>
            <p:cNvPr id="38" name="Google Shape;38;p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4222676" y="1110503"/>
            <a:ext cx="1525389" cy="1580266"/>
            <a:chOff x="5281612" y="2586132"/>
            <a:chExt cx="1628298" cy="1686877"/>
          </a:xfrm>
        </p:grpSpPr>
        <p:sp>
          <p:nvSpPr>
            <p:cNvPr id="46" name="Google Shape;46;p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53;p2"/>
          <p:cNvGrpSpPr/>
          <p:nvPr/>
        </p:nvGrpSpPr>
        <p:grpSpPr>
          <a:xfrm>
            <a:off x="285673" y="127597"/>
            <a:ext cx="2282083" cy="2388296"/>
            <a:chOff x="4876800" y="2152692"/>
            <a:chExt cx="2436041" cy="2549419"/>
          </a:xfrm>
        </p:grpSpPr>
        <p:sp>
          <p:nvSpPr>
            <p:cNvPr id="54" name="Google Shape;54;p2"/>
            <p:cNvSpPr/>
            <p:nvPr/>
          </p:nvSpPr>
          <p:spPr>
            <a:xfrm>
              <a:off x="4877085" y="2152692"/>
              <a:ext cx="2435756" cy="2549419"/>
            </a:xfrm>
            <a:custGeom>
              <a:avLst/>
              <a:gdLst/>
              <a:ahLst/>
              <a:cxnLst/>
              <a:rect l="l" t="t" r="r" b="b"/>
              <a:pathLst>
                <a:path w="2435756" h="2549419" extrusionOk="0">
                  <a:moveTo>
                    <a:pt x="1" y="873768"/>
                  </a:moveTo>
                  <a:lnTo>
                    <a:pt x="1225011" y="15375"/>
                  </a:lnTo>
                  <a:cubicBezTo>
                    <a:pt x="1263711" y="-11577"/>
                    <a:pt x="1316908" y="-2214"/>
                    <a:pt x="1344074" y="36330"/>
                  </a:cubicBezTo>
                  <a:lnTo>
                    <a:pt x="2420399" y="1572236"/>
                  </a:lnTo>
                  <a:cubicBezTo>
                    <a:pt x="2447335" y="1610956"/>
                    <a:pt x="2437925" y="1664162"/>
                    <a:pt x="2399349" y="1691299"/>
                  </a:cubicBezTo>
                  <a:lnTo>
                    <a:pt x="1173862" y="2549406"/>
                  </a:lnTo>
                  <a:lnTo>
                    <a:pt x="1" y="8737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876895" y="2911983"/>
              <a:ext cx="1331404" cy="1784889"/>
            </a:xfrm>
            <a:custGeom>
              <a:avLst/>
              <a:gdLst/>
              <a:ahLst/>
              <a:cxnLst/>
              <a:rect l="l" t="t" r="r" b="b"/>
              <a:pathLst>
                <a:path w="1331404" h="1784889" extrusionOk="0">
                  <a:moveTo>
                    <a:pt x="0" y="111728"/>
                  </a:moveTo>
                  <a:lnTo>
                    <a:pt x="159449" y="0"/>
                  </a:lnTo>
                  <a:lnTo>
                    <a:pt x="1331404" y="1673162"/>
                  </a:lnTo>
                  <a:lnTo>
                    <a:pt x="1171956" y="1784890"/>
                  </a:lnTo>
                  <a:lnTo>
                    <a:pt x="0" y="111728"/>
                  </a:lnTo>
                  <a:lnTo>
                    <a:pt x="0" y="111728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876800" y="3004947"/>
              <a:ext cx="1204722" cy="1696116"/>
            </a:xfrm>
            <a:custGeom>
              <a:avLst/>
              <a:gdLst/>
              <a:ahLst/>
              <a:cxnLst/>
              <a:rect l="l" t="t" r="r" b="b"/>
              <a:pathLst>
                <a:path w="1204722" h="1696116" extrusionOk="0">
                  <a:moveTo>
                    <a:pt x="0" y="22955"/>
                  </a:moveTo>
                  <a:lnTo>
                    <a:pt x="32766" y="0"/>
                  </a:lnTo>
                  <a:lnTo>
                    <a:pt x="1204722" y="1673162"/>
                  </a:lnTo>
                  <a:lnTo>
                    <a:pt x="1171956" y="1696117"/>
                  </a:lnTo>
                  <a:lnTo>
                    <a:pt x="0" y="22955"/>
                  </a:lnTo>
                  <a:lnTo>
                    <a:pt x="0" y="22955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909851" y="2996279"/>
              <a:ext cx="1184052" cy="1681638"/>
            </a:xfrm>
            <a:custGeom>
              <a:avLst/>
              <a:gdLst/>
              <a:ahLst/>
              <a:cxnLst/>
              <a:rect l="l" t="t" r="r" b="b"/>
              <a:pathLst>
                <a:path w="1184052" h="1681638" extrusionOk="0">
                  <a:moveTo>
                    <a:pt x="0" y="8477"/>
                  </a:moveTo>
                  <a:lnTo>
                    <a:pt x="12192" y="0"/>
                  </a:lnTo>
                  <a:lnTo>
                    <a:pt x="1184053" y="1673162"/>
                  </a:lnTo>
                  <a:lnTo>
                    <a:pt x="1171861" y="1681639"/>
                  </a:lnTo>
                  <a:lnTo>
                    <a:pt x="0" y="8477"/>
                  </a:lnTo>
                  <a:lnTo>
                    <a:pt x="0" y="8477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14900" y="2992659"/>
              <a:ext cx="1184148" cy="1681733"/>
            </a:xfrm>
            <a:custGeom>
              <a:avLst/>
              <a:gdLst/>
              <a:ahLst/>
              <a:cxnLst/>
              <a:rect l="l" t="t" r="r" b="b"/>
              <a:pathLst>
                <a:path w="1184148" h="1681733" extrusionOk="0">
                  <a:moveTo>
                    <a:pt x="0" y="8572"/>
                  </a:moveTo>
                  <a:lnTo>
                    <a:pt x="12192" y="0"/>
                  </a:lnTo>
                  <a:lnTo>
                    <a:pt x="1184148" y="1673162"/>
                  </a:lnTo>
                  <a:lnTo>
                    <a:pt x="1171956" y="1681734"/>
                  </a:lnTo>
                  <a:lnTo>
                    <a:pt x="0" y="8572"/>
                  </a:lnTo>
                  <a:lnTo>
                    <a:pt x="0" y="8572"/>
                  </a:lnTo>
                  <a:close/>
                </a:path>
              </a:pathLst>
            </a:custGeom>
            <a:solidFill>
              <a:srgbClr val="D8D9D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-2095297">
              <a:off x="5235409" y="2730428"/>
              <a:ext cx="1018016" cy="63250"/>
            </a:xfrm>
            <a:custGeom>
              <a:avLst/>
              <a:gdLst/>
              <a:ahLst/>
              <a:cxnLst/>
              <a:rect l="l" t="t" r="r" b="b"/>
              <a:pathLst>
                <a:path w="1017936" h="63245" extrusionOk="0">
                  <a:moveTo>
                    <a:pt x="1" y="-13"/>
                  </a:moveTo>
                  <a:lnTo>
                    <a:pt x="1017937" y="-13"/>
                  </a:lnTo>
                  <a:lnTo>
                    <a:pt x="1017937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 rot="-2095297">
              <a:off x="5314977" y="2844068"/>
              <a:ext cx="1018016" cy="63250"/>
            </a:xfrm>
            <a:custGeom>
              <a:avLst/>
              <a:gdLst/>
              <a:ahLst/>
              <a:cxnLst/>
              <a:rect l="l" t="t" r="r" b="b"/>
              <a:pathLst>
                <a:path w="1017936" h="63245" extrusionOk="0">
                  <a:moveTo>
                    <a:pt x="1" y="-13"/>
                  </a:moveTo>
                  <a:lnTo>
                    <a:pt x="1017938" y="-13"/>
                  </a:lnTo>
                  <a:lnTo>
                    <a:pt x="1017938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-2088241">
              <a:off x="5390083" y="2958931"/>
              <a:ext cx="1015188" cy="63075"/>
            </a:xfrm>
            <a:custGeom>
              <a:avLst/>
              <a:gdLst/>
              <a:ahLst/>
              <a:cxnLst/>
              <a:rect l="l" t="t" r="r" b="b"/>
              <a:pathLst>
                <a:path w="1016561" h="63160" extrusionOk="0">
                  <a:moveTo>
                    <a:pt x="1" y="-13"/>
                  </a:moveTo>
                  <a:lnTo>
                    <a:pt x="1016562" y="-13"/>
                  </a:lnTo>
                  <a:lnTo>
                    <a:pt x="1016562" y="63148"/>
                  </a:lnTo>
                  <a:lnTo>
                    <a:pt x="1" y="63148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2095297">
              <a:off x="6589761" y="3673685"/>
              <a:ext cx="477906" cy="63250"/>
            </a:xfrm>
            <a:custGeom>
              <a:avLst/>
              <a:gdLst/>
              <a:ahLst/>
              <a:cxnLst/>
              <a:rect l="l" t="t" r="r" b="b"/>
              <a:pathLst>
                <a:path w="477869" h="63245" extrusionOk="0">
                  <a:moveTo>
                    <a:pt x="1" y="-13"/>
                  </a:moveTo>
                  <a:lnTo>
                    <a:pt x="477870" y="-13"/>
                  </a:lnTo>
                  <a:lnTo>
                    <a:pt x="477870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2095297">
              <a:off x="6667183" y="3784065"/>
              <a:ext cx="477906" cy="63250"/>
            </a:xfrm>
            <a:custGeom>
              <a:avLst/>
              <a:gdLst/>
              <a:ahLst/>
              <a:cxnLst/>
              <a:rect l="l" t="t" r="r" b="b"/>
              <a:pathLst>
                <a:path w="477869" h="63245" extrusionOk="0">
                  <a:moveTo>
                    <a:pt x="1" y="-13"/>
                  </a:moveTo>
                  <a:lnTo>
                    <a:pt x="477870" y="-13"/>
                  </a:lnTo>
                  <a:lnTo>
                    <a:pt x="477870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64159" y="1889678"/>
            <a:ext cx="1009275" cy="516314"/>
            <a:chOff x="5557837" y="3152773"/>
            <a:chExt cx="1077365" cy="551146"/>
          </a:xfrm>
        </p:grpSpPr>
        <p:sp>
          <p:nvSpPr>
            <p:cNvPr id="65" name="Google Shape;65;p2"/>
            <p:cNvSpPr/>
            <p:nvPr/>
          </p:nvSpPr>
          <p:spPr>
            <a:xfrm>
              <a:off x="5557837" y="3242214"/>
              <a:ext cx="131635" cy="113537"/>
            </a:xfrm>
            <a:custGeom>
              <a:avLst/>
              <a:gdLst/>
              <a:ahLst/>
              <a:cxnLst/>
              <a:rect l="l" t="t" r="r" b="b"/>
              <a:pathLst>
                <a:path w="131635" h="113537" extrusionOk="0">
                  <a:moveTo>
                    <a:pt x="131636" y="37433"/>
                  </a:moveTo>
                  <a:lnTo>
                    <a:pt x="0" y="0"/>
                  </a:lnTo>
                  <a:lnTo>
                    <a:pt x="29051" y="90487"/>
                  </a:lnTo>
                  <a:lnTo>
                    <a:pt x="110300" y="113538"/>
                  </a:lnTo>
                  <a:lnTo>
                    <a:pt x="131636" y="37433"/>
                  </a:lnTo>
                  <a:lnTo>
                    <a:pt x="131636" y="37433"/>
                  </a:lnTo>
                  <a:close/>
                </a:path>
              </a:pathLst>
            </a:custGeom>
            <a:solidFill>
              <a:srgbClr val="F25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640418" y="3236880"/>
              <a:ext cx="133254" cy="179736"/>
            </a:xfrm>
            <a:custGeom>
              <a:avLst/>
              <a:gdLst/>
              <a:ahLst/>
              <a:cxnLst/>
              <a:rect l="l" t="t" r="r" b="b"/>
              <a:pathLst>
                <a:path w="133254" h="179736" extrusionOk="0">
                  <a:moveTo>
                    <a:pt x="43815" y="0"/>
                  </a:moveTo>
                  <a:lnTo>
                    <a:pt x="133255" y="25336"/>
                  </a:lnTo>
                  <a:lnTo>
                    <a:pt x="89440" y="179737"/>
                  </a:lnTo>
                  <a:lnTo>
                    <a:pt x="0" y="154400"/>
                  </a:lnTo>
                  <a:lnTo>
                    <a:pt x="43815" y="0"/>
                  </a:lnTo>
                  <a:lnTo>
                    <a:pt x="43815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558122" y="3241166"/>
              <a:ext cx="116109" cy="64103"/>
            </a:xfrm>
            <a:custGeom>
              <a:avLst/>
              <a:gdLst/>
              <a:ahLst/>
              <a:cxnLst/>
              <a:rect l="l" t="t" r="r" b="b"/>
              <a:pathLst>
                <a:path w="116109" h="64103" extrusionOk="0">
                  <a:moveTo>
                    <a:pt x="105537" y="64103"/>
                  </a:moveTo>
                  <a:lnTo>
                    <a:pt x="12764" y="40291"/>
                  </a:lnTo>
                  <a:lnTo>
                    <a:pt x="0" y="0"/>
                  </a:lnTo>
                  <a:lnTo>
                    <a:pt x="116110" y="29909"/>
                  </a:lnTo>
                  <a:lnTo>
                    <a:pt x="105537" y="64103"/>
                  </a:lnTo>
                  <a:lnTo>
                    <a:pt x="105537" y="64103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662992" y="3240500"/>
              <a:ext cx="109061" cy="74009"/>
            </a:xfrm>
            <a:custGeom>
              <a:avLst/>
              <a:gdLst/>
              <a:ahLst/>
              <a:cxnLst/>
              <a:rect l="l" t="t" r="r" b="b"/>
              <a:pathLst>
                <a:path w="109061" h="74009" extrusionOk="0">
                  <a:moveTo>
                    <a:pt x="18764" y="0"/>
                  </a:moveTo>
                  <a:lnTo>
                    <a:pt x="109061" y="20098"/>
                  </a:lnTo>
                  <a:lnTo>
                    <a:pt x="90297" y="74009"/>
                  </a:lnTo>
                  <a:lnTo>
                    <a:pt x="0" y="53912"/>
                  </a:lnTo>
                  <a:lnTo>
                    <a:pt x="18764" y="0"/>
                  </a:lnTo>
                  <a:lnTo>
                    <a:pt x="18764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685852" y="3200590"/>
              <a:ext cx="210693" cy="328136"/>
            </a:xfrm>
            <a:custGeom>
              <a:avLst/>
              <a:gdLst/>
              <a:ahLst/>
              <a:cxnLst/>
              <a:rect l="l" t="t" r="r" b="b"/>
              <a:pathLst>
                <a:path w="210693" h="328136" extrusionOk="0">
                  <a:moveTo>
                    <a:pt x="210693" y="0"/>
                  </a:moveTo>
                  <a:lnTo>
                    <a:pt x="69247" y="3810"/>
                  </a:lnTo>
                  <a:lnTo>
                    <a:pt x="0" y="248412"/>
                  </a:lnTo>
                  <a:lnTo>
                    <a:pt x="117824" y="328136"/>
                  </a:lnTo>
                  <a:lnTo>
                    <a:pt x="210693" y="0"/>
                  </a:lnTo>
                  <a:lnTo>
                    <a:pt x="210693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797799" y="3160614"/>
              <a:ext cx="830834" cy="543305"/>
            </a:xfrm>
            <a:custGeom>
              <a:avLst/>
              <a:gdLst/>
              <a:ahLst/>
              <a:cxnLst/>
              <a:rect l="l" t="t" r="r" b="b"/>
              <a:pathLst>
                <a:path w="830834" h="543305" extrusionOk="0">
                  <a:moveTo>
                    <a:pt x="227912" y="463029"/>
                  </a:moveTo>
                  <a:lnTo>
                    <a:pt x="21982" y="423596"/>
                  </a:lnTo>
                  <a:cubicBezTo>
                    <a:pt x="5976" y="419024"/>
                    <a:pt x="-3339" y="402393"/>
                    <a:pt x="1122" y="386353"/>
                  </a:cubicBezTo>
                  <a:lnTo>
                    <a:pt x="103897" y="21736"/>
                  </a:lnTo>
                  <a:cubicBezTo>
                    <a:pt x="108470" y="5734"/>
                    <a:pt x="125103" y="-3582"/>
                    <a:pt x="141140" y="876"/>
                  </a:cubicBezTo>
                  <a:lnTo>
                    <a:pt x="723879" y="222332"/>
                  </a:lnTo>
                  <a:cubicBezTo>
                    <a:pt x="804127" y="252927"/>
                    <a:pt x="847819" y="339661"/>
                    <a:pt x="824654" y="422357"/>
                  </a:cubicBezTo>
                  <a:lnTo>
                    <a:pt x="824654" y="422357"/>
                  </a:lnTo>
                  <a:cubicBezTo>
                    <a:pt x="801165" y="504977"/>
                    <a:pt x="718565" y="556060"/>
                    <a:pt x="634154" y="540182"/>
                  </a:cubicBezTo>
                  <a:lnTo>
                    <a:pt x="304875" y="478269"/>
                  </a:lnTo>
                </a:path>
              </a:pathLst>
            </a:custGeom>
            <a:solidFill>
              <a:srgbClr val="FF89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986056" y="3364017"/>
              <a:ext cx="508186" cy="222933"/>
            </a:xfrm>
            <a:custGeom>
              <a:avLst/>
              <a:gdLst/>
              <a:ahLst/>
              <a:cxnLst/>
              <a:rect l="l" t="t" r="r" b="b"/>
              <a:pathLst>
                <a:path w="508186" h="222933" extrusionOk="0">
                  <a:moveTo>
                    <a:pt x="2222" y="39885"/>
                  </a:moveTo>
                  <a:lnTo>
                    <a:pt x="2222" y="39885"/>
                  </a:lnTo>
                  <a:cubicBezTo>
                    <a:pt x="10454" y="10700"/>
                    <a:pt x="40731" y="-6331"/>
                    <a:pt x="69945" y="1785"/>
                  </a:cubicBezTo>
                  <a:lnTo>
                    <a:pt x="468090" y="114751"/>
                  </a:lnTo>
                  <a:cubicBezTo>
                    <a:pt x="497250" y="123066"/>
                    <a:pt x="514255" y="153337"/>
                    <a:pt x="506190" y="182569"/>
                  </a:cubicBezTo>
                  <a:lnTo>
                    <a:pt x="506190" y="182569"/>
                  </a:lnTo>
                  <a:cubicBezTo>
                    <a:pt x="497915" y="211763"/>
                    <a:pt x="467610" y="228794"/>
                    <a:pt x="438372" y="220669"/>
                  </a:cubicBezTo>
                  <a:lnTo>
                    <a:pt x="40131" y="107703"/>
                  </a:lnTo>
                  <a:cubicBezTo>
                    <a:pt x="10936" y="99425"/>
                    <a:pt x="-6089" y="69126"/>
                    <a:pt x="2031" y="39885"/>
                  </a:cubicBezTo>
                  <a:close/>
                </a:path>
              </a:pathLst>
            </a:custGeom>
            <a:solidFill>
              <a:srgbClr val="F46A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732525" y="3199638"/>
              <a:ext cx="160305" cy="68960"/>
            </a:xfrm>
            <a:custGeom>
              <a:avLst/>
              <a:gdLst/>
              <a:ahLst/>
              <a:cxnLst/>
              <a:rect l="l" t="t" r="r" b="b"/>
              <a:pathLst>
                <a:path w="160305" h="68960" extrusionOk="0">
                  <a:moveTo>
                    <a:pt x="0" y="68961"/>
                  </a:moveTo>
                  <a:lnTo>
                    <a:pt x="18479" y="3905"/>
                  </a:lnTo>
                  <a:lnTo>
                    <a:pt x="160306" y="0"/>
                  </a:lnTo>
                  <a:lnTo>
                    <a:pt x="141923" y="65056"/>
                  </a:lnTo>
                  <a:lnTo>
                    <a:pt x="0" y="68961"/>
                  </a:lnTo>
                  <a:lnTo>
                    <a:pt x="0" y="6896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884925" y="3152773"/>
              <a:ext cx="750277" cy="461964"/>
            </a:xfrm>
            <a:custGeom>
              <a:avLst/>
              <a:gdLst/>
              <a:ahLst/>
              <a:cxnLst/>
              <a:rect l="l" t="t" r="r" b="b"/>
              <a:pathLst>
                <a:path w="750277" h="461964" extrusionOk="0">
                  <a:moveTo>
                    <a:pt x="727240" y="461727"/>
                  </a:moveTo>
                  <a:cubicBezTo>
                    <a:pt x="728698" y="391775"/>
                    <a:pt x="686034" y="328443"/>
                    <a:pt x="620656" y="303516"/>
                  </a:cubicBezTo>
                  <a:lnTo>
                    <a:pt x="37249" y="82251"/>
                  </a:lnTo>
                  <a:cubicBezTo>
                    <a:pt x="21266" y="77678"/>
                    <a:pt x="4605" y="86927"/>
                    <a:pt x="35" y="102910"/>
                  </a:cubicBezTo>
                  <a:cubicBezTo>
                    <a:pt x="26" y="102948"/>
                    <a:pt x="16" y="102977"/>
                    <a:pt x="7" y="103015"/>
                  </a:cubicBezTo>
                  <a:lnTo>
                    <a:pt x="23057" y="21672"/>
                  </a:lnTo>
                  <a:cubicBezTo>
                    <a:pt x="27627" y="5669"/>
                    <a:pt x="44284" y="-3617"/>
                    <a:pt x="60300" y="907"/>
                  </a:cubicBezTo>
                  <a:lnTo>
                    <a:pt x="643325" y="222173"/>
                  </a:lnTo>
                  <a:cubicBezTo>
                    <a:pt x="723668" y="252662"/>
                    <a:pt x="767379" y="339502"/>
                    <a:pt x="744004" y="422198"/>
                  </a:cubicBezTo>
                  <a:cubicBezTo>
                    <a:pt x="740232" y="435980"/>
                    <a:pt x="734594" y="449182"/>
                    <a:pt x="727240" y="4614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990659" y="3362558"/>
              <a:ext cx="506338" cy="191981"/>
            </a:xfrm>
            <a:custGeom>
              <a:avLst/>
              <a:gdLst/>
              <a:ahLst/>
              <a:cxnLst/>
              <a:rect l="l" t="t" r="r" b="b"/>
              <a:pathLst>
                <a:path w="506338" h="191981" extrusionOk="0">
                  <a:moveTo>
                    <a:pt x="4096" y="54393"/>
                  </a:moveTo>
                  <a:cubicBezTo>
                    <a:pt x="-83" y="46392"/>
                    <a:pt x="-1103" y="37105"/>
                    <a:pt x="1238" y="28390"/>
                  </a:cubicBezTo>
                  <a:cubicBezTo>
                    <a:pt x="7620" y="5816"/>
                    <a:pt x="36576" y="-5805"/>
                    <a:pt x="65627" y="2386"/>
                  </a:cubicBezTo>
                  <a:lnTo>
                    <a:pt x="463868" y="115258"/>
                  </a:lnTo>
                  <a:cubicBezTo>
                    <a:pt x="492443" y="123449"/>
                    <a:pt x="511493" y="148595"/>
                    <a:pt x="505111" y="171074"/>
                  </a:cubicBezTo>
                  <a:cubicBezTo>
                    <a:pt x="502489" y="179723"/>
                    <a:pt x="496754" y="187086"/>
                    <a:pt x="489013" y="191743"/>
                  </a:cubicBezTo>
                  <a:cubicBezTo>
                    <a:pt x="481034" y="176904"/>
                    <a:pt x="467225" y="166064"/>
                    <a:pt x="450913" y="161835"/>
                  </a:cubicBezTo>
                  <a:lnTo>
                    <a:pt x="52387" y="48964"/>
                  </a:lnTo>
                  <a:cubicBezTo>
                    <a:pt x="36239" y="43944"/>
                    <a:pt x="18726" y="45916"/>
                    <a:pt x="4096" y="5439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1072211" y="2401555"/>
            <a:ext cx="1581826" cy="1454931"/>
            <a:chOff x="5252920" y="2652722"/>
            <a:chExt cx="1688542" cy="1553086"/>
          </a:xfrm>
        </p:grpSpPr>
        <p:sp>
          <p:nvSpPr>
            <p:cNvPr id="76" name="Google Shape;76;p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86;p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" name="Google Shape;87;p2"/>
          <p:cNvGrpSpPr/>
          <p:nvPr/>
        </p:nvGrpSpPr>
        <p:grpSpPr>
          <a:xfrm rot="784765">
            <a:off x="2207773" y="201873"/>
            <a:ext cx="1394850" cy="1118415"/>
            <a:chOff x="5353050" y="2833686"/>
            <a:chExt cx="1488947" cy="1193863"/>
          </a:xfrm>
        </p:grpSpPr>
        <p:sp>
          <p:nvSpPr>
            <p:cNvPr id="88" name="Google Shape;88;p2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" name="Google Shape;182;p2"/>
          <p:cNvGrpSpPr/>
          <p:nvPr/>
        </p:nvGrpSpPr>
        <p:grpSpPr>
          <a:xfrm>
            <a:off x="3588404" y="687881"/>
            <a:ext cx="592134" cy="954318"/>
            <a:chOff x="5781734" y="2919412"/>
            <a:chExt cx="632081" cy="1018700"/>
          </a:xfrm>
        </p:grpSpPr>
        <p:sp>
          <p:nvSpPr>
            <p:cNvPr id="183" name="Google Shape;183;p2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2"/>
          <p:cNvGrpSpPr/>
          <p:nvPr/>
        </p:nvGrpSpPr>
        <p:grpSpPr>
          <a:xfrm>
            <a:off x="2700705" y="1249968"/>
            <a:ext cx="626499" cy="950089"/>
            <a:chOff x="5762846" y="2919732"/>
            <a:chExt cx="668765" cy="1014186"/>
          </a:xfrm>
        </p:grpSpPr>
        <p:sp>
          <p:nvSpPr>
            <p:cNvPr id="194" name="Google Shape;194;p2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2"/>
          <p:cNvGrpSpPr/>
          <p:nvPr/>
        </p:nvGrpSpPr>
        <p:grpSpPr>
          <a:xfrm rot="-1124896">
            <a:off x="4376061" y="437583"/>
            <a:ext cx="516328" cy="1009282"/>
            <a:chOff x="5819791" y="2890940"/>
            <a:chExt cx="551157" cy="1077364"/>
          </a:xfrm>
        </p:grpSpPr>
        <p:sp>
          <p:nvSpPr>
            <p:cNvPr id="205" name="Google Shape;205;p2"/>
            <p:cNvSpPr/>
            <p:nvPr/>
          </p:nvSpPr>
          <p:spPr>
            <a:xfrm>
              <a:off x="5909214" y="3836669"/>
              <a:ext cx="113537" cy="131635"/>
            </a:xfrm>
            <a:custGeom>
              <a:avLst/>
              <a:gdLst/>
              <a:ahLst/>
              <a:cxnLst/>
              <a:rect l="l" t="t" r="r" b="b"/>
              <a:pathLst>
                <a:path w="113537" h="131635" extrusionOk="0">
                  <a:moveTo>
                    <a:pt x="37433" y="0"/>
                  </a:moveTo>
                  <a:lnTo>
                    <a:pt x="0" y="131636"/>
                  </a:lnTo>
                  <a:lnTo>
                    <a:pt x="90487" y="102584"/>
                  </a:lnTo>
                  <a:lnTo>
                    <a:pt x="113538" y="21336"/>
                  </a:lnTo>
                  <a:lnTo>
                    <a:pt x="37433" y="0"/>
                  </a:lnTo>
                  <a:lnTo>
                    <a:pt x="37433" y="0"/>
                  </a:lnTo>
                  <a:close/>
                </a:path>
              </a:pathLst>
            </a:custGeom>
            <a:solidFill>
              <a:srgbClr val="04AC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903880" y="3752468"/>
              <a:ext cx="179736" cy="133159"/>
            </a:xfrm>
            <a:custGeom>
              <a:avLst/>
              <a:gdLst/>
              <a:ahLst/>
              <a:cxnLst/>
              <a:rect l="l" t="t" r="r" b="b"/>
              <a:pathLst>
                <a:path w="179736" h="133159" extrusionOk="0">
                  <a:moveTo>
                    <a:pt x="0" y="89440"/>
                  </a:moveTo>
                  <a:lnTo>
                    <a:pt x="25336" y="0"/>
                  </a:lnTo>
                  <a:lnTo>
                    <a:pt x="179737" y="43815"/>
                  </a:lnTo>
                  <a:lnTo>
                    <a:pt x="154400" y="133160"/>
                  </a:lnTo>
                  <a:lnTo>
                    <a:pt x="0" y="89440"/>
                  </a:lnTo>
                  <a:lnTo>
                    <a:pt x="0" y="8944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908166" y="3851814"/>
              <a:ext cx="64103" cy="116204"/>
            </a:xfrm>
            <a:custGeom>
              <a:avLst/>
              <a:gdLst/>
              <a:ahLst/>
              <a:cxnLst/>
              <a:rect l="l" t="t" r="r" b="b"/>
              <a:pathLst>
                <a:path w="64103" h="116204" extrusionOk="0">
                  <a:moveTo>
                    <a:pt x="64103" y="10573"/>
                  </a:moveTo>
                  <a:lnTo>
                    <a:pt x="40291" y="103442"/>
                  </a:lnTo>
                  <a:lnTo>
                    <a:pt x="0" y="116205"/>
                  </a:lnTo>
                  <a:lnTo>
                    <a:pt x="29909" y="0"/>
                  </a:lnTo>
                  <a:lnTo>
                    <a:pt x="64103" y="10573"/>
                  </a:lnTo>
                  <a:lnTo>
                    <a:pt x="64103" y="10573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907500" y="3754087"/>
              <a:ext cx="74009" cy="109061"/>
            </a:xfrm>
            <a:custGeom>
              <a:avLst/>
              <a:gdLst/>
              <a:ahLst/>
              <a:cxnLst/>
              <a:rect l="l" t="t" r="r" b="b"/>
              <a:pathLst>
                <a:path w="74009" h="109061" extrusionOk="0">
                  <a:moveTo>
                    <a:pt x="0" y="90297"/>
                  </a:moveTo>
                  <a:lnTo>
                    <a:pt x="20098" y="0"/>
                  </a:lnTo>
                  <a:lnTo>
                    <a:pt x="74009" y="18764"/>
                  </a:lnTo>
                  <a:lnTo>
                    <a:pt x="53912" y="109061"/>
                  </a:lnTo>
                  <a:lnTo>
                    <a:pt x="0" y="90297"/>
                  </a:lnTo>
                  <a:lnTo>
                    <a:pt x="0" y="9029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867590" y="3629500"/>
              <a:ext cx="328136" cy="210788"/>
            </a:xfrm>
            <a:custGeom>
              <a:avLst/>
              <a:gdLst/>
              <a:ahLst/>
              <a:cxnLst/>
              <a:rect l="l" t="t" r="r" b="b"/>
              <a:pathLst>
                <a:path w="328136" h="210788" extrusionOk="0">
                  <a:moveTo>
                    <a:pt x="0" y="0"/>
                  </a:moveTo>
                  <a:lnTo>
                    <a:pt x="3810" y="141542"/>
                  </a:lnTo>
                  <a:lnTo>
                    <a:pt x="248412" y="210788"/>
                  </a:lnTo>
                  <a:lnTo>
                    <a:pt x="328136" y="9286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827614" y="2897573"/>
              <a:ext cx="543334" cy="831148"/>
            </a:xfrm>
            <a:custGeom>
              <a:avLst/>
              <a:gdLst/>
              <a:ahLst/>
              <a:cxnLst/>
              <a:rect l="l" t="t" r="r" b="b"/>
              <a:pathLst>
                <a:path w="543334" h="831148" extrusionOk="0">
                  <a:moveTo>
                    <a:pt x="462759" y="602814"/>
                  </a:moveTo>
                  <a:lnTo>
                    <a:pt x="423326" y="809125"/>
                  </a:lnTo>
                  <a:cubicBezTo>
                    <a:pt x="418753" y="825127"/>
                    <a:pt x="402123" y="834443"/>
                    <a:pt x="386083" y="829985"/>
                  </a:cubicBezTo>
                  <a:lnTo>
                    <a:pt x="21466" y="726829"/>
                  </a:lnTo>
                  <a:cubicBezTo>
                    <a:pt x="5464" y="722257"/>
                    <a:pt x="-3852" y="705627"/>
                    <a:pt x="606" y="689587"/>
                  </a:cubicBezTo>
                  <a:lnTo>
                    <a:pt x="222062" y="106847"/>
                  </a:lnTo>
                  <a:cubicBezTo>
                    <a:pt x="252666" y="26604"/>
                    <a:pt x="339410" y="-17058"/>
                    <a:pt x="422087" y="6168"/>
                  </a:cubicBezTo>
                  <a:lnTo>
                    <a:pt x="422087" y="6168"/>
                  </a:lnTo>
                  <a:cubicBezTo>
                    <a:pt x="504764" y="29579"/>
                    <a:pt x="555885" y="112238"/>
                    <a:pt x="539912" y="196668"/>
                  </a:cubicBezTo>
                  <a:lnTo>
                    <a:pt x="477142" y="525661"/>
                  </a:lnTo>
                </a:path>
              </a:pathLst>
            </a:custGeom>
            <a:solidFill>
              <a:srgbClr val="45B8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031016" y="3031972"/>
              <a:ext cx="223120" cy="507924"/>
            </a:xfrm>
            <a:custGeom>
              <a:avLst/>
              <a:gdLst/>
              <a:ahLst/>
              <a:cxnLst/>
              <a:rect l="l" t="t" r="r" b="b"/>
              <a:pathLst>
                <a:path w="223120" h="507924" extrusionOk="0">
                  <a:moveTo>
                    <a:pt x="39614" y="505848"/>
                  </a:moveTo>
                  <a:lnTo>
                    <a:pt x="39614" y="505848"/>
                  </a:lnTo>
                  <a:cubicBezTo>
                    <a:pt x="10430" y="497618"/>
                    <a:pt x="-6601" y="467338"/>
                    <a:pt x="1514" y="438125"/>
                  </a:cubicBezTo>
                  <a:lnTo>
                    <a:pt x="114671" y="40075"/>
                  </a:lnTo>
                  <a:cubicBezTo>
                    <a:pt x="122949" y="10880"/>
                    <a:pt x="153248" y="-6145"/>
                    <a:pt x="182489" y="1975"/>
                  </a:cubicBezTo>
                  <a:lnTo>
                    <a:pt x="182489" y="1975"/>
                  </a:lnTo>
                  <a:cubicBezTo>
                    <a:pt x="211674" y="10207"/>
                    <a:pt x="228705" y="40484"/>
                    <a:pt x="220589" y="69698"/>
                  </a:cubicBezTo>
                  <a:lnTo>
                    <a:pt x="107718" y="467748"/>
                  </a:lnTo>
                  <a:cubicBezTo>
                    <a:pt x="99403" y="496952"/>
                    <a:pt x="69066" y="513973"/>
                    <a:pt x="39805" y="505848"/>
                  </a:cubicBezTo>
                  <a:close/>
                </a:path>
              </a:pathLst>
            </a:custGeom>
            <a:solidFill>
              <a:srgbClr val="24B34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866638" y="3633215"/>
              <a:ext cx="68960" cy="160400"/>
            </a:xfrm>
            <a:custGeom>
              <a:avLst/>
              <a:gdLst/>
              <a:ahLst/>
              <a:cxnLst/>
              <a:rect l="l" t="t" r="r" b="b"/>
              <a:pathLst>
                <a:path w="68960" h="160400" extrusionOk="0">
                  <a:moveTo>
                    <a:pt x="68961" y="160401"/>
                  </a:moveTo>
                  <a:lnTo>
                    <a:pt x="3905" y="141922"/>
                  </a:lnTo>
                  <a:lnTo>
                    <a:pt x="0" y="0"/>
                  </a:lnTo>
                  <a:lnTo>
                    <a:pt x="65056" y="18478"/>
                  </a:lnTo>
                  <a:lnTo>
                    <a:pt x="68961" y="160401"/>
                  </a:lnTo>
                  <a:lnTo>
                    <a:pt x="68961" y="1604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819791" y="2890940"/>
              <a:ext cx="461946" cy="750371"/>
            </a:xfrm>
            <a:custGeom>
              <a:avLst/>
              <a:gdLst/>
              <a:ahLst/>
              <a:cxnLst/>
              <a:rect l="l" t="t" r="r" b="b"/>
              <a:pathLst>
                <a:path w="461946" h="750371" extrusionOk="0">
                  <a:moveTo>
                    <a:pt x="461438" y="22992"/>
                  </a:moveTo>
                  <a:cubicBezTo>
                    <a:pt x="391381" y="21597"/>
                    <a:pt x="328030" y="64430"/>
                    <a:pt x="303227" y="129958"/>
                  </a:cubicBezTo>
                  <a:lnTo>
                    <a:pt x="82057" y="712983"/>
                  </a:lnTo>
                  <a:cubicBezTo>
                    <a:pt x="77523" y="729024"/>
                    <a:pt x="86810" y="745711"/>
                    <a:pt x="102822" y="750321"/>
                  </a:cubicBezTo>
                  <a:lnTo>
                    <a:pt x="21383" y="727271"/>
                  </a:lnTo>
                  <a:cubicBezTo>
                    <a:pt x="5400" y="722613"/>
                    <a:pt x="-3858" y="705964"/>
                    <a:pt x="618" y="689933"/>
                  </a:cubicBezTo>
                  <a:lnTo>
                    <a:pt x="221884" y="106908"/>
                  </a:lnTo>
                  <a:cubicBezTo>
                    <a:pt x="252373" y="26567"/>
                    <a:pt x="339213" y="-17142"/>
                    <a:pt x="421909" y="6228"/>
                  </a:cubicBezTo>
                  <a:cubicBezTo>
                    <a:pt x="435692" y="10001"/>
                    <a:pt x="448893" y="15642"/>
                    <a:pt x="461152" y="2299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029558" y="3029206"/>
              <a:ext cx="191981" cy="506277"/>
            </a:xfrm>
            <a:custGeom>
              <a:avLst/>
              <a:gdLst/>
              <a:ahLst/>
              <a:cxnLst/>
              <a:rect l="l" t="t" r="r" b="b"/>
              <a:pathLst>
                <a:path w="191981" h="506277" extrusionOk="0">
                  <a:moveTo>
                    <a:pt x="54123" y="502137"/>
                  </a:moveTo>
                  <a:cubicBezTo>
                    <a:pt x="46121" y="506319"/>
                    <a:pt x="36835" y="507338"/>
                    <a:pt x="28119" y="504995"/>
                  </a:cubicBezTo>
                  <a:cubicBezTo>
                    <a:pt x="5545" y="498613"/>
                    <a:pt x="-6075" y="469657"/>
                    <a:pt x="2116" y="440606"/>
                  </a:cubicBezTo>
                  <a:lnTo>
                    <a:pt x="114987" y="42366"/>
                  </a:lnTo>
                  <a:cubicBezTo>
                    <a:pt x="123179" y="13791"/>
                    <a:pt x="148325" y="-5259"/>
                    <a:pt x="170804" y="1218"/>
                  </a:cubicBezTo>
                  <a:cubicBezTo>
                    <a:pt x="179510" y="3836"/>
                    <a:pt x="186891" y="9656"/>
                    <a:pt x="191473" y="17505"/>
                  </a:cubicBezTo>
                  <a:cubicBezTo>
                    <a:pt x="176652" y="25512"/>
                    <a:pt x="165822" y="39309"/>
                    <a:pt x="161564" y="55605"/>
                  </a:cubicBezTo>
                  <a:lnTo>
                    <a:pt x="48693" y="453846"/>
                  </a:lnTo>
                  <a:cubicBezTo>
                    <a:pt x="43673" y="469991"/>
                    <a:pt x="45645" y="487507"/>
                    <a:pt x="54123" y="50213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2"/>
          <p:cNvGrpSpPr/>
          <p:nvPr/>
        </p:nvGrpSpPr>
        <p:grpSpPr>
          <a:xfrm>
            <a:off x="3424075" y="2044629"/>
            <a:ext cx="265994" cy="455698"/>
            <a:chOff x="5953125" y="3186112"/>
            <a:chExt cx="283939" cy="486441"/>
          </a:xfrm>
        </p:grpSpPr>
        <p:sp>
          <p:nvSpPr>
            <p:cNvPr id="216" name="Google Shape;216;p2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 rot="-897540">
            <a:off x="5126144" y="416717"/>
            <a:ext cx="1846815" cy="1394826"/>
            <a:chOff x="5102217" y="2695575"/>
            <a:chExt cx="1971523" cy="1489013"/>
          </a:xfrm>
        </p:grpSpPr>
        <p:sp>
          <p:nvSpPr>
            <p:cNvPr id="220" name="Google Shape;220;p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"/>
          <p:cNvGrpSpPr/>
          <p:nvPr/>
        </p:nvGrpSpPr>
        <p:grpSpPr>
          <a:xfrm>
            <a:off x="3520805" y="1369935"/>
            <a:ext cx="700457" cy="1943969"/>
            <a:chOff x="5719761" y="2390679"/>
            <a:chExt cx="747712" cy="2075116"/>
          </a:xfrm>
        </p:grpSpPr>
        <p:sp>
          <p:nvSpPr>
            <p:cNvPr id="236" name="Google Shape;236;p2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2"/>
          <p:cNvGrpSpPr/>
          <p:nvPr/>
        </p:nvGrpSpPr>
        <p:grpSpPr>
          <a:xfrm>
            <a:off x="2228077" y="766463"/>
            <a:ext cx="652809" cy="2063805"/>
            <a:chOff x="5747859" y="2329719"/>
            <a:chExt cx="696850" cy="2203037"/>
          </a:xfrm>
        </p:grpSpPr>
        <p:sp>
          <p:nvSpPr>
            <p:cNvPr id="247" name="Google Shape;247;p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"/>
          <p:cNvGrpSpPr/>
          <p:nvPr/>
        </p:nvGrpSpPr>
        <p:grpSpPr>
          <a:xfrm>
            <a:off x="2110266" y="2000639"/>
            <a:ext cx="1063425" cy="1075313"/>
            <a:chOff x="5529738" y="2852832"/>
            <a:chExt cx="1135168" cy="1147858"/>
          </a:xfrm>
        </p:grpSpPr>
        <p:sp>
          <p:nvSpPr>
            <p:cNvPr id="255" name="Google Shape;255;p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0" name="Google Shape;390;p2"/>
          <p:cNvGrpSpPr/>
          <p:nvPr/>
        </p:nvGrpSpPr>
        <p:grpSpPr>
          <a:xfrm>
            <a:off x="2867609" y="3031285"/>
            <a:ext cx="429018" cy="456680"/>
            <a:chOff x="5867114" y="3186397"/>
            <a:chExt cx="457961" cy="487489"/>
          </a:xfrm>
        </p:grpSpPr>
        <p:sp>
          <p:nvSpPr>
            <p:cNvPr id="391" name="Google Shape;391;p2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p2"/>
          <p:cNvGrpSpPr/>
          <p:nvPr/>
        </p:nvGrpSpPr>
        <p:grpSpPr>
          <a:xfrm>
            <a:off x="2194492" y="3914205"/>
            <a:ext cx="2880857" cy="2695364"/>
            <a:chOff x="7623929" y="2779113"/>
            <a:chExt cx="3075210" cy="2877203"/>
          </a:xfrm>
        </p:grpSpPr>
        <p:sp>
          <p:nvSpPr>
            <p:cNvPr id="397" name="Google Shape;397;p2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3" name="Google Shape;403;p2"/>
          <p:cNvSpPr/>
          <p:nvPr/>
        </p:nvSpPr>
        <p:spPr>
          <a:xfrm>
            <a:off x="2478220" y="4025305"/>
            <a:ext cx="2313749" cy="2321986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"/>
          <p:cNvSpPr/>
          <p:nvPr/>
        </p:nvSpPr>
        <p:spPr>
          <a:xfrm>
            <a:off x="2594724" y="3958651"/>
            <a:ext cx="2098029" cy="279115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"/>
          <p:cNvSpPr/>
          <p:nvPr/>
        </p:nvSpPr>
        <p:spPr>
          <a:xfrm>
            <a:off x="3519862" y="3958561"/>
            <a:ext cx="1163538" cy="2791241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"/>
          <p:cNvSpPr/>
          <p:nvPr/>
        </p:nvSpPr>
        <p:spPr>
          <a:xfrm>
            <a:off x="2586516" y="3958918"/>
            <a:ext cx="1163181" cy="2790884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"/>
          <p:cNvSpPr/>
          <p:nvPr/>
        </p:nvSpPr>
        <p:spPr>
          <a:xfrm>
            <a:off x="2741776" y="4040272"/>
            <a:ext cx="1775081" cy="651694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8" name="Google Shape;408;p2"/>
          <p:cNvGrpSpPr/>
          <p:nvPr/>
        </p:nvGrpSpPr>
        <p:grpSpPr>
          <a:xfrm>
            <a:off x="2597899" y="2889742"/>
            <a:ext cx="515603" cy="1484077"/>
            <a:chOff x="5819360" y="2638139"/>
            <a:chExt cx="550387" cy="1584198"/>
          </a:xfrm>
        </p:grpSpPr>
        <p:sp>
          <p:nvSpPr>
            <p:cNvPr id="409" name="Google Shape;409;p2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2"/>
          <p:cNvGrpSpPr/>
          <p:nvPr/>
        </p:nvGrpSpPr>
        <p:grpSpPr>
          <a:xfrm>
            <a:off x="2124288" y="3153785"/>
            <a:ext cx="960205" cy="1450972"/>
            <a:chOff x="5581650" y="2652140"/>
            <a:chExt cx="1024984" cy="1548860"/>
          </a:xfrm>
        </p:grpSpPr>
        <p:sp>
          <p:nvSpPr>
            <p:cNvPr id="417" name="Google Shape;417;p2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5" name="Google Shape;425;p2"/>
          <p:cNvGrpSpPr/>
          <p:nvPr/>
        </p:nvGrpSpPr>
        <p:grpSpPr>
          <a:xfrm>
            <a:off x="2234743" y="2573108"/>
            <a:ext cx="808337" cy="1837250"/>
            <a:chOff x="5662611" y="2447924"/>
            <a:chExt cx="862870" cy="1961198"/>
          </a:xfrm>
        </p:grpSpPr>
        <p:sp>
          <p:nvSpPr>
            <p:cNvPr id="426" name="Google Shape;426;p2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p2"/>
          <p:cNvSpPr txBox="1">
            <a:spLocks noGrp="1"/>
          </p:cNvSpPr>
          <p:nvPr>
            <p:ph type="title"/>
          </p:nvPr>
        </p:nvSpPr>
        <p:spPr>
          <a:xfrm>
            <a:off x="6574750" y="2365000"/>
            <a:ext cx="5125800" cy="291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34" name="Google Shape;434;p2"/>
          <p:cNvGrpSpPr/>
          <p:nvPr/>
        </p:nvGrpSpPr>
        <p:grpSpPr>
          <a:xfrm rot="-6361815">
            <a:off x="5691625" y="1853549"/>
            <a:ext cx="1039933" cy="475361"/>
            <a:chOff x="5538486" y="3176626"/>
            <a:chExt cx="1110058" cy="507416"/>
          </a:xfrm>
        </p:grpSpPr>
        <p:sp>
          <p:nvSpPr>
            <p:cNvPr id="435" name="Google Shape;435;p2"/>
            <p:cNvSpPr/>
            <p:nvPr/>
          </p:nvSpPr>
          <p:spPr>
            <a:xfrm>
              <a:off x="6498811" y="3297364"/>
              <a:ext cx="149542" cy="93535"/>
            </a:xfrm>
            <a:custGeom>
              <a:avLst/>
              <a:gdLst/>
              <a:ahLst/>
              <a:cxnLst/>
              <a:rect l="l" t="t" r="r" b="b"/>
              <a:pathLst>
                <a:path w="149542" h="93535" extrusionOk="0">
                  <a:moveTo>
                    <a:pt x="15240" y="93536"/>
                  </a:moveTo>
                  <a:lnTo>
                    <a:pt x="149542" y="67723"/>
                  </a:lnTo>
                  <a:lnTo>
                    <a:pt x="82867" y="0"/>
                  </a:lnTo>
                  <a:lnTo>
                    <a:pt x="0" y="15907"/>
                  </a:lnTo>
                  <a:lnTo>
                    <a:pt x="15240" y="93536"/>
                  </a:lnTo>
                  <a:lnTo>
                    <a:pt x="15240" y="93536"/>
                  </a:lnTo>
                  <a:close/>
                </a:path>
              </a:pathLst>
            </a:custGeom>
            <a:solidFill>
              <a:srgbClr val="EA55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6416230" y="3269074"/>
              <a:ext cx="121729" cy="175260"/>
            </a:xfrm>
            <a:custGeom>
              <a:avLst/>
              <a:gdLst/>
              <a:ahLst/>
              <a:cxnLst/>
              <a:rect l="l" t="t" r="r" b="b"/>
              <a:pathLst>
                <a:path w="121729" h="175260" extrusionOk="0">
                  <a:moveTo>
                    <a:pt x="121729" y="157639"/>
                  </a:moveTo>
                  <a:lnTo>
                    <a:pt x="30480" y="175260"/>
                  </a:lnTo>
                  <a:lnTo>
                    <a:pt x="0" y="17621"/>
                  </a:lnTo>
                  <a:lnTo>
                    <a:pt x="91249" y="0"/>
                  </a:lnTo>
                  <a:lnTo>
                    <a:pt x="121729" y="157639"/>
                  </a:lnTo>
                  <a:lnTo>
                    <a:pt x="121729" y="157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6525481" y="3335940"/>
              <a:ext cx="123063" cy="55816"/>
            </a:xfrm>
            <a:custGeom>
              <a:avLst/>
              <a:gdLst/>
              <a:ahLst/>
              <a:cxnLst/>
              <a:rect l="l" t="t" r="r" b="b"/>
              <a:pathLst>
                <a:path w="123063" h="55816" extrusionOk="0">
                  <a:moveTo>
                    <a:pt x="0" y="20479"/>
                  </a:moveTo>
                  <a:lnTo>
                    <a:pt x="93631" y="0"/>
                  </a:lnTo>
                  <a:lnTo>
                    <a:pt x="123063" y="30194"/>
                  </a:lnTo>
                  <a:lnTo>
                    <a:pt x="5906" y="55817"/>
                  </a:lnTo>
                  <a:lnTo>
                    <a:pt x="0" y="20479"/>
                  </a:lnTo>
                  <a:lnTo>
                    <a:pt x="0" y="2047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6441376" y="3365753"/>
              <a:ext cx="97059" cy="79343"/>
            </a:xfrm>
            <a:custGeom>
              <a:avLst/>
              <a:gdLst/>
              <a:ahLst/>
              <a:cxnLst/>
              <a:rect l="l" t="t" r="r" b="b"/>
              <a:pathLst>
                <a:path w="97059" h="79343" extrusionOk="0">
                  <a:moveTo>
                    <a:pt x="97060" y="56578"/>
                  </a:moveTo>
                  <a:lnTo>
                    <a:pt x="7429" y="79343"/>
                  </a:lnTo>
                  <a:lnTo>
                    <a:pt x="0" y="22765"/>
                  </a:lnTo>
                  <a:lnTo>
                    <a:pt x="89630" y="0"/>
                  </a:lnTo>
                  <a:lnTo>
                    <a:pt x="97060" y="56578"/>
                  </a:lnTo>
                  <a:lnTo>
                    <a:pt x="97060" y="565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6299834" y="3219925"/>
              <a:ext cx="189452" cy="334803"/>
            </a:xfrm>
            <a:custGeom>
              <a:avLst/>
              <a:gdLst/>
              <a:ahLst/>
              <a:cxnLst/>
              <a:rect l="l" t="t" r="r" b="b"/>
              <a:pathLst>
                <a:path w="189452" h="334803" extrusionOk="0">
                  <a:moveTo>
                    <a:pt x="64770" y="334804"/>
                  </a:moveTo>
                  <a:lnTo>
                    <a:pt x="189452" y="267653"/>
                  </a:lnTo>
                  <a:lnTo>
                    <a:pt x="141161" y="18097"/>
                  </a:lnTo>
                  <a:lnTo>
                    <a:pt x="0" y="0"/>
                  </a:lnTo>
                  <a:lnTo>
                    <a:pt x="64770" y="334804"/>
                  </a:lnTo>
                  <a:lnTo>
                    <a:pt x="64770" y="33480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5540981" y="3176626"/>
              <a:ext cx="827695" cy="497304"/>
            </a:xfrm>
            <a:custGeom>
              <a:avLst/>
              <a:gdLst/>
              <a:ahLst/>
              <a:cxnLst/>
              <a:rect l="l" t="t" r="r" b="b"/>
              <a:pathLst>
                <a:path w="827695" h="497304" extrusionOk="0">
                  <a:moveTo>
                    <a:pt x="517142" y="58069"/>
                  </a:moveTo>
                  <a:lnTo>
                    <a:pt x="719072" y="348"/>
                  </a:lnTo>
                  <a:cubicBezTo>
                    <a:pt x="735435" y="-2738"/>
                    <a:pt x="751247" y="7920"/>
                    <a:pt x="754505" y="24255"/>
                  </a:cubicBezTo>
                  <a:lnTo>
                    <a:pt x="826514" y="396302"/>
                  </a:lnTo>
                  <a:cubicBezTo>
                    <a:pt x="829657" y="412656"/>
                    <a:pt x="818961" y="428468"/>
                    <a:pt x="802606" y="431640"/>
                  </a:cubicBezTo>
                  <a:lnTo>
                    <a:pt x="182624" y="496219"/>
                  </a:lnTo>
                  <a:cubicBezTo>
                    <a:pt x="97089" y="505115"/>
                    <a:pt x="18908" y="447261"/>
                    <a:pt x="2410" y="362869"/>
                  </a:cubicBezTo>
                  <a:lnTo>
                    <a:pt x="2410" y="362869"/>
                  </a:lnTo>
                  <a:cubicBezTo>
                    <a:pt x="-13935" y="278382"/>
                    <a:pt x="37015" y="195420"/>
                    <a:pt x="119758" y="171798"/>
                  </a:cubicBezTo>
                  <a:lnTo>
                    <a:pt x="441703" y="79691"/>
                  </a:lnTo>
                </a:path>
              </a:pathLst>
            </a:custGeom>
            <a:solidFill>
              <a:srgbClr val="F05D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5675983" y="3369713"/>
              <a:ext cx="516086" cy="188182"/>
            </a:xfrm>
            <a:custGeom>
              <a:avLst/>
              <a:gdLst/>
              <a:ahLst/>
              <a:cxnLst/>
              <a:rect l="l" t="t" r="r" b="b"/>
              <a:pathLst>
                <a:path w="516086" h="188182" extrusionOk="0">
                  <a:moveTo>
                    <a:pt x="514441" y="44338"/>
                  </a:moveTo>
                  <a:lnTo>
                    <a:pt x="514441" y="44338"/>
                  </a:lnTo>
                  <a:cubicBezTo>
                    <a:pt x="520204" y="74084"/>
                    <a:pt x="500754" y="102869"/>
                    <a:pt x="471007" y="108632"/>
                  </a:cubicBezTo>
                  <a:cubicBezTo>
                    <a:pt x="471007" y="108632"/>
                    <a:pt x="471007" y="108632"/>
                    <a:pt x="471007" y="108632"/>
                  </a:cubicBezTo>
                  <a:lnTo>
                    <a:pt x="64766" y="187022"/>
                  </a:lnTo>
                  <a:cubicBezTo>
                    <a:pt x="34991" y="192671"/>
                    <a:pt x="6235" y="173230"/>
                    <a:pt x="377" y="143493"/>
                  </a:cubicBezTo>
                  <a:lnTo>
                    <a:pt x="377" y="143493"/>
                  </a:lnTo>
                  <a:cubicBezTo>
                    <a:pt x="-5385" y="113746"/>
                    <a:pt x="14065" y="84962"/>
                    <a:pt x="43811" y="79199"/>
                  </a:cubicBezTo>
                  <a:cubicBezTo>
                    <a:pt x="43811" y="79199"/>
                    <a:pt x="43811" y="79199"/>
                    <a:pt x="43811" y="79199"/>
                  </a:cubicBezTo>
                  <a:lnTo>
                    <a:pt x="450053" y="808"/>
                  </a:lnTo>
                  <a:cubicBezTo>
                    <a:pt x="479847" y="-4897"/>
                    <a:pt x="508631" y="14572"/>
                    <a:pt x="514441" y="44338"/>
                  </a:cubicBezTo>
                  <a:close/>
                </a:path>
              </a:pathLst>
            </a:custGeom>
            <a:solidFill>
              <a:srgbClr val="EF3E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6355555" y="3420141"/>
              <a:ext cx="137731" cy="133731"/>
            </a:xfrm>
            <a:custGeom>
              <a:avLst/>
              <a:gdLst/>
              <a:ahLst/>
              <a:cxnLst/>
              <a:rect l="l" t="t" r="r" b="b"/>
              <a:pathLst>
                <a:path w="137731" h="133731" extrusionOk="0">
                  <a:moveTo>
                    <a:pt x="124968" y="0"/>
                  </a:moveTo>
                  <a:lnTo>
                    <a:pt x="137731" y="66389"/>
                  </a:lnTo>
                  <a:lnTo>
                    <a:pt x="12859" y="133731"/>
                  </a:lnTo>
                  <a:lnTo>
                    <a:pt x="0" y="67342"/>
                  </a:lnTo>
                  <a:lnTo>
                    <a:pt x="124968" y="0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5538486" y="3499960"/>
              <a:ext cx="827886" cy="184082"/>
            </a:xfrm>
            <a:custGeom>
              <a:avLst/>
              <a:gdLst/>
              <a:ahLst/>
              <a:cxnLst/>
              <a:rect l="l" t="t" r="r" b="b"/>
              <a:pathLst>
                <a:path w="827886" h="184082" extrusionOk="0">
                  <a:moveTo>
                    <a:pt x="-238" y="6960"/>
                  </a:moveTo>
                  <a:cubicBezTo>
                    <a:pt x="30080" y="70139"/>
                    <a:pt x="96860" y="107401"/>
                    <a:pt x="166545" y="100019"/>
                  </a:cubicBezTo>
                  <a:lnTo>
                    <a:pt x="786718" y="35154"/>
                  </a:lnTo>
                  <a:cubicBezTo>
                    <a:pt x="803043" y="32039"/>
                    <a:pt x="813759" y="16284"/>
                    <a:pt x="810654" y="-51"/>
                  </a:cubicBezTo>
                  <a:cubicBezTo>
                    <a:pt x="810645" y="-89"/>
                    <a:pt x="810635" y="-137"/>
                    <a:pt x="810625" y="-184"/>
                  </a:cubicBezTo>
                  <a:lnTo>
                    <a:pt x="826723" y="82779"/>
                  </a:lnTo>
                  <a:cubicBezTo>
                    <a:pt x="829808" y="99181"/>
                    <a:pt x="819093" y="114992"/>
                    <a:pt x="802719" y="118212"/>
                  </a:cubicBezTo>
                  <a:lnTo>
                    <a:pt x="182547" y="182982"/>
                  </a:lnTo>
                  <a:cubicBezTo>
                    <a:pt x="97012" y="191964"/>
                    <a:pt x="18803" y="134061"/>
                    <a:pt x="2429" y="49632"/>
                  </a:cubicBezTo>
                  <a:cubicBezTo>
                    <a:pt x="-343" y="35649"/>
                    <a:pt x="-1238" y="21371"/>
                    <a:pt x="-238" y="715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5679007" y="3405568"/>
              <a:ext cx="515235" cy="153861"/>
            </a:xfrm>
            <a:custGeom>
              <a:avLst/>
              <a:gdLst/>
              <a:ahLst/>
              <a:cxnLst/>
              <a:rect l="l" t="t" r="r" b="b"/>
              <a:pathLst>
                <a:path w="515235" h="153861" extrusionOk="0">
                  <a:moveTo>
                    <a:pt x="499797" y="-184"/>
                  </a:moveTo>
                  <a:cubicBezTo>
                    <a:pt x="507141" y="5045"/>
                    <a:pt x="512218" y="12884"/>
                    <a:pt x="513989" y="21723"/>
                  </a:cubicBezTo>
                  <a:cubicBezTo>
                    <a:pt x="518466" y="44679"/>
                    <a:pt x="497892" y="68110"/>
                    <a:pt x="468269" y="73825"/>
                  </a:cubicBezTo>
                  <a:lnTo>
                    <a:pt x="61838" y="152406"/>
                  </a:lnTo>
                  <a:cubicBezTo>
                    <a:pt x="32214" y="158121"/>
                    <a:pt x="4688" y="144024"/>
                    <a:pt x="-75" y="121069"/>
                  </a:cubicBezTo>
                  <a:cubicBezTo>
                    <a:pt x="-1656" y="112201"/>
                    <a:pt x="144" y="103057"/>
                    <a:pt x="4973" y="95447"/>
                  </a:cubicBezTo>
                  <a:cubicBezTo>
                    <a:pt x="18841" y="105096"/>
                    <a:pt x="36092" y="108544"/>
                    <a:pt x="52598" y="104972"/>
                  </a:cubicBezTo>
                  <a:lnTo>
                    <a:pt x="459316" y="26295"/>
                  </a:lnTo>
                  <a:cubicBezTo>
                    <a:pt x="476004" y="23533"/>
                    <a:pt x="490777" y="13941"/>
                    <a:pt x="500083" y="-18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2"/>
          <p:cNvGrpSpPr/>
          <p:nvPr/>
        </p:nvGrpSpPr>
        <p:grpSpPr>
          <a:xfrm>
            <a:off x="3627235" y="1651575"/>
            <a:ext cx="2198212" cy="2328724"/>
            <a:chOff x="4924424" y="2185987"/>
            <a:chExt cx="2346511" cy="2485828"/>
          </a:xfrm>
        </p:grpSpPr>
        <p:sp>
          <p:nvSpPr>
            <p:cNvPr id="446" name="Google Shape;446;p2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" name="Google Shape;456;p2"/>
          <p:cNvGrpSpPr/>
          <p:nvPr/>
        </p:nvGrpSpPr>
        <p:grpSpPr>
          <a:xfrm>
            <a:off x="3378110" y="3153783"/>
            <a:ext cx="991106" cy="1097236"/>
            <a:chOff x="5567361" y="2843527"/>
            <a:chExt cx="1057970" cy="1171259"/>
          </a:xfrm>
        </p:grpSpPr>
        <p:sp>
          <p:nvSpPr>
            <p:cNvPr id="457" name="Google Shape;457;p2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472;p2"/>
          <p:cNvGrpSpPr/>
          <p:nvPr/>
        </p:nvGrpSpPr>
        <p:grpSpPr>
          <a:xfrm>
            <a:off x="4190821" y="3428373"/>
            <a:ext cx="912111" cy="964935"/>
            <a:chOff x="5609939" y="2914650"/>
            <a:chExt cx="973645" cy="1030033"/>
          </a:xfrm>
        </p:grpSpPr>
        <p:sp>
          <p:nvSpPr>
            <p:cNvPr id="473" name="Google Shape;473;p2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2"/>
          <p:cNvGrpSpPr/>
          <p:nvPr/>
        </p:nvGrpSpPr>
        <p:grpSpPr>
          <a:xfrm>
            <a:off x="3686493" y="2741581"/>
            <a:ext cx="374336" cy="1374855"/>
            <a:chOff x="5900737" y="2691768"/>
            <a:chExt cx="399590" cy="1467608"/>
          </a:xfrm>
        </p:grpSpPr>
        <p:sp>
          <p:nvSpPr>
            <p:cNvPr id="482" name="Google Shape;482;p2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2"/>
          <p:cNvGrpSpPr/>
          <p:nvPr/>
        </p:nvGrpSpPr>
        <p:grpSpPr>
          <a:xfrm rot="-466901">
            <a:off x="3260431" y="2310390"/>
            <a:ext cx="324003" cy="1805116"/>
            <a:chOff x="1159675" y="1837925"/>
            <a:chExt cx="324000" cy="1805100"/>
          </a:xfrm>
        </p:grpSpPr>
        <p:grpSp>
          <p:nvGrpSpPr>
            <p:cNvPr id="494" name="Google Shape;494;p2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495" name="Google Shape;495;p2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7" name="Google Shape;497;p2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8" name="Google Shape;608;p2"/>
          <p:cNvGrpSpPr/>
          <p:nvPr/>
        </p:nvGrpSpPr>
        <p:grpSpPr>
          <a:xfrm>
            <a:off x="2699445" y="3377917"/>
            <a:ext cx="1010273" cy="1008143"/>
            <a:chOff x="5558303" y="2891005"/>
            <a:chExt cx="1078430" cy="1076156"/>
          </a:xfrm>
        </p:grpSpPr>
        <p:sp>
          <p:nvSpPr>
            <p:cNvPr id="609" name="Google Shape;609;p2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3" name="Google Shape;653;p2"/>
          <p:cNvGrpSpPr/>
          <p:nvPr/>
        </p:nvGrpSpPr>
        <p:grpSpPr>
          <a:xfrm>
            <a:off x="2646245" y="4093304"/>
            <a:ext cx="1977877" cy="2663075"/>
            <a:chOff x="9306019" y="3257883"/>
            <a:chExt cx="2111311" cy="2842736"/>
          </a:xfrm>
        </p:grpSpPr>
        <p:sp>
          <p:nvSpPr>
            <p:cNvPr id="654" name="Google Shape;654;p2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8" name="Google Shape;678;p2"/>
          <p:cNvSpPr txBox="1">
            <a:spLocks noGrp="1"/>
          </p:cNvSpPr>
          <p:nvPr>
            <p:ph type="subTitle" idx="1"/>
          </p:nvPr>
        </p:nvSpPr>
        <p:spPr>
          <a:xfrm>
            <a:off x="6597750" y="1965450"/>
            <a:ext cx="5102700" cy="3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791852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843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7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3106738" y="1231831"/>
            <a:ext cx="5612187" cy="4394330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-623018">
            <a:off x="1554970" y="4506389"/>
            <a:ext cx="1431121" cy="2170303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89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6961231" y="2916363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50925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90" name="Google Shape;3690;p23"/>
          <p:cNvGrpSpPr/>
          <p:nvPr/>
        </p:nvGrpSpPr>
        <p:grpSpPr>
          <a:xfrm>
            <a:off x="1049394" y="1522380"/>
            <a:ext cx="4271494" cy="4288065"/>
            <a:chOff x="5993161" y="1020380"/>
            <a:chExt cx="6006038" cy="6029337"/>
          </a:xfrm>
        </p:grpSpPr>
        <p:sp>
          <p:nvSpPr>
            <p:cNvPr id="3691" name="Google Shape;3691;p23"/>
            <p:cNvSpPr/>
            <p:nvPr/>
          </p:nvSpPr>
          <p:spPr>
            <a:xfrm>
              <a:off x="9207677" y="1020380"/>
              <a:ext cx="2754840" cy="5584504"/>
            </a:xfrm>
            <a:custGeom>
              <a:avLst/>
              <a:gdLst/>
              <a:ahLst/>
              <a:cxnLst/>
              <a:rect l="l" t="t" r="r" b="b"/>
              <a:pathLst>
                <a:path w="2754840" h="5584504" extrusionOk="0">
                  <a:moveTo>
                    <a:pt x="56339" y="644956"/>
                  </a:moveTo>
                  <a:lnTo>
                    <a:pt x="561164" y="76790"/>
                  </a:lnTo>
                  <a:cubicBezTo>
                    <a:pt x="605456" y="26907"/>
                    <a:pt x="669178" y="-1334"/>
                    <a:pt x="735853" y="-649"/>
                  </a:cubicBezTo>
                  <a:cubicBezTo>
                    <a:pt x="949975" y="1637"/>
                    <a:pt x="1446798" y="16496"/>
                    <a:pt x="1770078" y="26688"/>
                  </a:cubicBezTo>
                  <a:cubicBezTo>
                    <a:pt x="1943528" y="32165"/>
                    <a:pt x="2087926" y="161648"/>
                    <a:pt x="2112120" y="333489"/>
                  </a:cubicBezTo>
                  <a:cubicBezTo>
                    <a:pt x="2244803" y="1271987"/>
                    <a:pt x="2652092" y="4153013"/>
                    <a:pt x="2750867" y="4857388"/>
                  </a:cubicBezTo>
                  <a:cubicBezTo>
                    <a:pt x="2764106" y="4952161"/>
                    <a:pt x="2717339" y="5045316"/>
                    <a:pt x="2633423" y="5091321"/>
                  </a:cubicBezTo>
                  <a:lnTo>
                    <a:pt x="1787507" y="5555380"/>
                  </a:lnTo>
                  <a:cubicBezTo>
                    <a:pt x="1675970" y="5616625"/>
                    <a:pt x="1535858" y="5575762"/>
                    <a:pt x="1474708" y="5464225"/>
                  </a:cubicBezTo>
                  <a:cubicBezTo>
                    <a:pt x="1469278" y="5454414"/>
                    <a:pt x="1464611" y="5444223"/>
                    <a:pt x="1460706" y="5433746"/>
                  </a:cubicBezTo>
                  <a:lnTo>
                    <a:pt x="1240678" y="4841957"/>
                  </a:lnTo>
                  <a:cubicBezTo>
                    <a:pt x="1201434" y="4736515"/>
                    <a:pt x="1244108" y="4618120"/>
                    <a:pt x="1341644" y="4561922"/>
                  </a:cubicBezTo>
                  <a:lnTo>
                    <a:pt x="1791319" y="4303032"/>
                  </a:lnTo>
                  <a:cubicBezTo>
                    <a:pt x="1872851" y="4256074"/>
                    <a:pt x="1917620" y="4164253"/>
                    <a:pt x="1904475" y="4071098"/>
                  </a:cubicBezTo>
                  <a:lnTo>
                    <a:pt x="1487756" y="1124540"/>
                  </a:lnTo>
                  <a:cubicBezTo>
                    <a:pt x="1469945" y="998534"/>
                    <a:pt x="1353455" y="910809"/>
                    <a:pt x="1227439" y="928591"/>
                  </a:cubicBezTo>
                  <a:cubicBezTo>
                    <a:pt x="1203341" y="931982"/>
                    <a:pt x="1180003" y="939164"/>
                    <a:pt x="1158192" y="949852"/>
                  </a:cubicBezTo>
                  <a:lnTo>
                    <a:pt x="771476" y="1139399"/>
                  </a:lnTo>
                  <a:cubicBezTo>
                    <a:pt x="718994" y="1165126"/>
                    <a:pt x="658795" y="1169964"/>
                    <a:pt x="602884" y="1152924"/>
                  </a:cubicBezTo>
                  <a:lnTo>
                    <a:pt x="161876" y="1018336"/>
                  </a:lnTo>
                  <a:cubicBezTo>
                    <a:pt x="40051" y="981417"/>
                    <a:pt x="-28719" y="852763"/>
                    <a:pt x="8239" y="730986"/>
                  </a:cubicBezTo>
                  <a:cubicBezTo>
                    <a:pt x="17857" y="699172"/>
                    <a:pt x="34242" y="669826"/>
                    <a:pt x="56339" y="644956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23"/>
            <p:cNvSpPr/>
            <p:nvPr/>
          </p:nvSpPr>
          <p:spPr>
            <a:xfrm>
              <a:off x="5994018" y="1020380"/>
              <a:ext cx="2549179" cy="5482155"/>
            </a:xfrm>
            <a:custGeom>
              <a:avLst/>
              <a:gdLst/>
              <a:ahLst/>
              <a:cxnLst/>
              <a:rect l="l" t="t" r="r" b="b"/>
              <a:pathLst>
                <a:path w="2549179" h="5482155" extrusionOk="0">
                  <a:moveTo>
                    <a:pt x="2429418" y="369588"/>
                  </a:moveTo>
                  <a:lnTo>
                    <a:pt x="2169385" y="76790"/>
                  </a:lnTo>
                  <a:cubicBezTo>
                    <a:pt x="2125093" y="26907"/>
                    <a:pt x="2061371" y="-1334"/>
                    <a:pt x="1994696" y="-649"/>
                  </a:cubicBezTo>
                  <a:cubicBezTo>
                    <a:pt x="1756571" y="1923"/>
                    <a:pt x="1167069" y="20116"/>
                    <a:pt x="857602" y="30022"/>
                  </a:cubicBezTo>
                  <a:cubicBezTo>
                    <a:pt x="743111" y="33613"/>
                    <a:pt x="647671" y="118928"/>
                    <a:pt x="631383" y="232333"/>
                  </a:cubicBezTo>
                  <a:cubicBezTo>
                    <a:pt x="522036" y="992809"/>
                    <a:pt x="134749" y="3752297"/>
                    <a:pt x="2733" y="4695938"/>
                  </a:cubicBezTo>
                  <a:cubicBezTo>
                    <a:pt x="-24033" y="4887963"/>
                    <a:pt x="70742" y="5076558"/>
                    <a:pt x="240858" y="5169713"/>
                  </a:cubicBezTo>
                  <a:lnTo>
                    <a:pt x="704154" y="5423935"/>
                  </a:lnTo>
                  <a:cubicBezTo>
                    <a:pt x="930182" y="5547855"/>
                    <a:pt x="1213837" y="5465082"/>
                    <a:pt x="1337758" y="5239054"/>
                  </a:cubicBezTo>
                  <a:cubicBezTo>
                    <a:pt x="1348615" y="5219242"/>
                    <a:pt x="1358045" y="5198668"/>
                    <a:pt x="1365951" y="5177523"/>
                  </a:cubicBezTo>
                  <a:lnTo>
                    <a:pt x="1421101" y="5029219"/>
                  </a:lnTo>
                  <a:cubicBezTo>
                    <a:pt x="1500444" y="4815668"/>
                    <a:pt x="1414052" y="4575924"/>
                    <a:pt x="1216599" y="4462196"/>
                  </a:cubicBezTo>
                  <a:lnTo>
                    <a:pt x="1078486" y="4382662"/>
                  </a:lnTo>
                  <a:cubicBezTo>
                    <a:pt x="913418" y="4287602"/>
                    <a:pt x="822740" y="4101674"/>
                    <a:pt x="849315" y="3913079"/>
                  </a:cubicBezTo>
                  <a:lnTo>
                    <a:pt x="1197835" y="1446771"/>
                  </a:lnTo>
                  <a:cubicBezTo>
                    <a:pt x="1234030" y="1191558"/>
                    <a:pt x="1470249" y="1014002"/>
                    <a:pt x="1725425" y="1050188"/>
                  </a:cubicBezTo>
                  <a:cubicBezTo>
                    <a:pt x="1774002" y="1057074"/>
                    <a:pt x="1821151" y="1071552"/>
                    <a:pt x="1865157" y="1093107"/>
                  </a:cubicBezTo>
                  <a:lnTo>
                    <a:pt x="1876014" y="1098441"/>
                  </a:lnTo>
                  <a:cubicBezTo>
                    <a:pt x="1982218" y="1150486"/>
                    <a:pt x="2104234" y="1160249"/>
                    <a:pt x="2217391" y="1125778"/>
                  </a:cubicBezTo>
                  <a:lnTo>
                    <a:pt x="2217391" y="1125778"/>
                  </a:lnTo>
                  <a:cubicBezTo>
                    <a:pt x="2541907" y="1026623"/>
                    <a:pt x="2655255" y="623906"/>
                    <a:pt x="2429418" y="369588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23"/>
            <p:cNvSpPr/>
            <p:nvPr/>
          </p:nvSpPr>
          <p:spPr>
            <a:xfrm>
              <a:off x="6605133" y="1030394"/>
              <a:ext cx="1249030" cy="5200745"/>
            </a:xfrm>
            <a:custGeom>
              <a:avLst/>
              <a:gdLst/>
              <a:ahLst/>
              <a:cxnLst/>
              <a:rect l="l" t="t" r="r" b="b"/>
              <a:pathLst>
                <a:path w="1249030" h="5200745" extrusionOk="0">
                  <a:moveTo>
                    <a:pt x="1247279" y="-661"/>
                  </a:moveTo>
                  <a:cubicBezTo>
                    <a:pt x="1100594" y="261563"/>
                    <a:pt x="1021346" y="556152"/>
                    <a:pt x="1016774" y="856589"/>
                  </a:cubicBezTo>
                  <a:cubicBezTo>
                    <a:pt x="777602" y="847560"/>
                    <a:pt x="570338" y="1020886"/>
                    <a:pt x="537000" y="1257878"/>
                  </a:cubicBezTo>
                  <a:lnTo>
                    <a:pt x="188481" y="3724091"/>
                  </a:lnTo>
                  <a:cubicBezTo>
                    <a:pt x="161810" y="3912781"/>
                    <a:pt x="252584" y="4098710"/>
                    <a:pt x="417652" y="4193769"/>
                  </a:cubicBezTo>
                  <a:lnTo>
                    <a:pt x="555764" y="4273302"/>
                  </a:lnTo>
                  <a:cubicBezTo>
                    <a:pt x="753217" y="4387030"/>
                    <a:pt x="839609" y="4626775"/>
                    <a:pt x="760265" y="4840326"/>
                  </a:cubicBezTo>
                  <a:lnTo>
                    <a:pt x="705117" y="4988534"/>
                  </a:lnTo>
                  <a:cubicBezTo>
                    <a:pt x="673970" y="5072926"/>
                    <a:pt x="618915" y="5146460"/>
                    <a:pt x="546620" y="5200085"/>
                  </a:cubicBezTo>
                  <a:lnTo>
                    <a:pt x="206959" y="4990535"/>
                  </a:lnTo>
                  <a:cubicBezTo>
                    <a:pt x="60464" y="4900237"/>
                    <a:pt x="-21069" y="4717739"/>
                    <a:pt x="2171" y="4532002"/>
                  </a:cubicBezTo>
                  <a:cubicBezTo>
                    <a:pt x="116471" y="3618840"/>
                    <a:pt x="449846" y="948410"/>
                    <a:pt x="544239" y="212509"/>
                  </a:cubicBezTo>
                  <a:cubicBezTo>
                    <a:pt x="558336" y="102781"/>
                    <a:pt x="640537" y="20294"/>
                    <a:pt x="739216" y="16675"/>
                  </a:cubicBezTo>
                  <a:cubicBezTo>
                    <a:pt x="871423" y="11912"/>
                    <a:pt x="1062875" y="5245"/>
                    <a:pt x="1247279" y="-661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3"/>
            <p:cNvSpPr/>
            <p:nvPr/>
          </p:nvSpPr>
          <p:spPr>
            <a:xfrm>
              <a:off x="5993161" y="1043919"/>
              <a:ext cx="918121" cy="5434870"/>
            </a:xfrm>
            <a:custGeom>
              <a:avLst/>
              <a:gdLst/>
              <a:ahLst/>
              <a:cxnLst/>
              <a:rect l="l" t="t" r="r" b="b"/>
              <a:pathLst>
                <a:path w="918121" h="5434870" extrusionOk="0">
                  <a:moveTo>
                    <a:pt x="858459" y="1149"/>
                  </a:moveTo>
                  <a:lnTo>
                    <a:pt x="916370" y="-661"/>
                  </a:lnTo>
                  <a:cubicBezTo>
                    <a:pt x="904274" y="23999"/>
                    <a:pt x="896273" y="50431"/>
                    <a:pt x="892558" y="77634"/>
                  </a:cubicBezTo>
                  <a:cubicBezTo>
                    <a:pt x="783211" y="876306"/>
                    <a:pt x="395924" y="3774287"/>
                    <a:pt x="263908" y="4765174"/>
                  </a:cubicBezTo>
                  <a:cubicBezTo>
                    <a:pt x="237048" y="4966817"/>
                    <a:pt x="331631" y="5165224"/>
                    <a:pt x="502033" y="5262760"/>
                  </a:cubicBezTo>
                  <a:lnTo>
                    <a:pt x="799975" y="5434210"/>
                  </a:lnTo>
                  <a:cubicBezTo>
                    <a:pt x="766924" y="5424589"/>
                    <a:pt x="734920" y="5411349"/>
                    <a:pt x="704725" y="5394776"/>
                  </a:cubicBezTo>
                  <a:lnTo>
                    <a:pt x="240858" y="5140839"/>
                  </a:lnTo>
                  <a:cubicBezTo>
                    <a:pt x="70741" y="5047684"/>
                    <a:pt x="-24033" y="4859090"/>
                    <a:pt x="2733" y="4666970"/>
                  </a:cubicBezTo>
                  <a:cubicBezTo>
                    <a:pt x="135130" y="3723423"/>
                    <a:pt x="522417" y="963840"/>
                    <a:pt x="631383" y="203365"/>
                  </a:cubicBezTo>
                  <a:cubicBezTo>
                    <a:pt x="647861" y="89712"/>
                    <a:pt x="743682" y="4368"/>
                    <a:pt x="858459" y="1149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3"/>
            <p:cNvSpPr/>
            <p:nvPr/>
          </p:nvSpPr>
          <p:spPr>
            <a:xfrm>
              <a:off x="10095110" y="1030775"/>
              <a:ext cx="1242172" cy="5200269"/>
            </a:xfrm>
            <a:custGeom>
              <a:avLst/>
              <a:gdLst/>
              <a:ahLst/>
              <a:cxnLst/>
              <a:rect l="l" t="t" r="r" b="b"/>
              <a:pathLst>
                <a:path w="1242172" h="5200269" extrusionOk="0">
                  <a:moveTo>
                    <a:pt x="1031711" y="4990059"/>
                  </a:moveTo>
                  <a:lnTo>
                    <a:pt x="692050" y="5199609"/>
                  </a:lnTo>
                  <a:cubicBezTo>
                    <a:pt x="619755" y="5145983"/>
                    <a:pt x="564700" y="5072449"/>
                    <a:pt x="533553" y="4988058"/>
                  </a:cubicBezTo>
                  <a:lnTo>
                    <a:pt x="478403" y="4839659"/>
                  </a:lnTo>
                  <a:cubicBezTo>
                    <a:pt x="399061" y="4626108"/>
                    <a:pt x="485451" y="4386364"/>
                    <a:pt x="682907" y="4272635"/>
                  </a:cubicBezTo>
                  <a:lnTo>
                    <a:pt x="821019" y="4193101"/>
                  </a:lnTo>
                  <a:cubicBezTo>
                    <a:pt x="986086" y="4098042"/>
                    <a:pt x="1076860" y="3912114"/>
                    <a:pt x="1050189" y="3723424"/>
                  </a:cubicBezTo>
                  <a:lnTo>
                    <a:pt x="701671" y="1257211"/>
                  </a:lnTo>
                  <a:cubicBezTo>
                    <a:pt x="668333" y="1020296"/>
                    <a:pt x="461165" y="846988"/>
                    <a:pt x="222086" y="855922"/>
                  </a:cubicBezTo>
                  <a:cubicBezTo>
                    <a:pt x="219228" y="556304"/>
                    <a:pt x="142363" y="262029"/>
                    <a:pt x="-1751" y="-661"/>
                  </a:cubicBezTo>
                  <a:cubicBezTo>
                    <a:pt x="180556" y="5149"/>
                    <a:pt x="368866" y="11722"/>
                    <a:pt x="499455" y="16389"/>
                  </a:cubicBezTo>
                  <a:cubicBezTo>
                    <a:pt x="598133" y="20008"/>
                    <a:pt x="680430" y="102114"/>
                    <a:pt x="694432" y="212223"/>
                  </a:cubicBezTo>
                  <a:cubicBezTo>
                    <a:pt x="788633" y="948124"/>
                    <a:pt x="1122485" y="3618554"/>
                    <a:pt x="1236499" y="4531716"/>
                  </a:cubicBezTo>
                  <a:cubicBezTo>
                    <a:pt x="1259739" y="4717263"/>
                    <a:pt x="1178207" y="4899762"/>
                    <a:pt x="1031711" y="4990059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3"/>
            <p:cNvSpPr/>
            <p:nvPr/>
          </p:nvSpPr>
          <p:spPr>
            <a:xfrm>
              <a:off x="11082091" y="1055730"/>
              <a:ext cx="917108" cy="5434870"/>
            </a:xfrm>
            <a:custGeom>
              <a:avLst/>
              <a:gdLst/>
              <a:ahLst/>
              <a:cxnLst/>
              <a:rect l="l" t="t" r="r" b="b"/>
              <a:pathLst>
                <a:path w="917108" h="5434870" extrusionOk="0">
                  <a:moveTo>
                    <a:pt x="56159" y="1149"/>
                  </a:moveTo>
                  <a:lnTo>
                    <a:pt x="-1751" y="-661"/>
                  </a:lnTo>
                  <a:cubicBezTo>
                    <a:pt x="10343" y="23999"/>
                    <a:pt x="18345" y="50431"/>
                    <a:pt x="22061" y="77634"/>
                  </a:cubicBezTo>
                  <a:cubicBezTo>
                    <a:pt x="131408" y="876306"/>
                    <a:pt x="518694" y="3774287"/>
                    <a:pt x="650711" y="4765174"/>
                  </a:cubicBezTo>
                  <a:cubicBezTo>
                    <a:pt x="677570" y="4966817"/>
                    <a:pt x="582987" y="5165224"/>
                    <a:pt x="412586" y="5262760"/>
                  </a:cubicBezTo>
                  <a:lnTo>
                    <a:pt x="114644" y="5434210"/>
                  </a:lnTo>
                  <a:cubicBezTo>
                    <a:pt x="147695" y="5424589"/>
                    <a:pt x="179698" y="5411349"/>
                    <a:pt x="209894" y="5394776"/>
                  </a:cubicBezTo>
                  <a:lnTo>
                    <a:pt x="673189" y="5140648"/>
                  </a:lnTo>
                  <a:cubicBezTo>
                    <a:pt x="843116" y="5047399"/>
                    <a:pt x="937698" y="4858804"/>
                    <a:pt x="910837" y="4666780"/>
                  </a:cubicBezTo>
                  <a:cubicBezTo>
                    <a:pt x="778441" y="3723234"/>
                    <a:pt x="391155" y="963650"/>
                    <a:pt x="282187" y="203174"/>
                  </a:cubicBezTo>
                  <a:cubicBezTo>
                    <a:pt x="265709" y="89970"/>
                    <a:pt x="170459" y="4854"/>
                    <a:pt x="56159" y="1149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3"/>
            <p:cNvSpPr/>
            <p:nvPr/>
          </p:nvSpPr>
          <p:spPr>
            <a:xfrm>
              <a:off x="6566601" y="1408441"/>
              <a:ext cx="4789876" cy="4808411"/>
            </a:xfrm>
            <a:custGeom>
              <a:avLst/>
              <a:gdLst/>
              <a:ahLst/>
              <a:cxnLst/>
              <a:rect l="l" t="t" r="r" b="b"/>
              <a:pathLst>
                <a:path w="4789876" h="4808411" extrusionOk="0">
                  <a:moveTo>
                    <a:pt x="4755578" y="4317309"/>
                  </a:moveTo>
                  <a:cubicBezTo>
                    <a:pt x="4702046" y="4415892"/>
                    <a:pt x="4615942" y="4464946"/>
                    <a:pt x="4577842" y="4486662"/>
                  </a:cubicBezTo>
                  <a:cubicBezTo>
                    <a:pt x="4167505" y="4720501"/>
                    <a:pt x="2695701" y="4794511"/>
                    <a:pt x="2410047" y="4806988"/>
                  </a:cubicBezTo>
                  <a:lnTo>
                    <a:pt x="2393283" y="4807751"/>
                  </a:lnTo>
                  <a:lnTo>
                    <a:pt x="2376518" y="4806988"/>
                  </a:lnTo>
                  <a:cubicBezTo>
                    <a:pt x="2090768" y="4794511"/>
                    <a:pt x="618965" y="4720501"/>
                    <a:pt x="208629" y="4486662"/>
                  </a:cubicBezTo>
                  <a:cubicBezTo>
                    <a:pt x="170529" y="4464946"/>
                    <a:pt x="84804" y="4415892"/>
                    <a:pt x="30892" y="4317309"/>
                  </a:cubicBezTo>
                  <a:cubicBezTo>
                    <a:pt x="-77407" y="4118236"/>
                    <a:pt x="117950" y="3108490"/>
                    <a:pt x="124047" y="2666339"/>
                  </a:cubicBezTo>
                  <a:cubicBezTo>
                    <a:pt x="127094" y="2441264"/>
                    <a:pt x="144335" y="1172439"/>
                    <a:pt x="945292" y="481876"/>
                  </a:cubicBezTo>
                  <a:cubicBezTo>
                    <a:pt x="1100073" y="348526"/>
                    <a:pt x="1540795" y="15151"/>
                    <a:pt x="2351087" y="-89"/>
                  </a:cubicBezTo>
                  <a:cubicBezTo>
                    <a:pt x="2365089" y="-89"/>
                    <a:pt x="2379090" y="-661"/>
                    <a:pt x="2393283" y="-661"/>
                  </a:cubicBezTo>
                  <a:cubicBezTo>
                    <a:pt x="2407475" y="-661"/>
                    <a:pt x="2421858" y="-661"/>
                    <a:pt x="2435382" y="-89"/>
                  </a:cubicBezTo>
                  <a:cubicBezTo>
                    <a:pt x="3245675" y="15341"/>
                    <a:pt x="3686397" y="348526"/>
                    <a:pt x="3841178" y="481876"/>
                  </a:cubicBezTo>
                  <a:cubicBezTo>
                    <a:pt x="4642136" y="1172439"/>
                    <a:pt x="4659375" y="2441264"/>
                    <a:pt x="4662519" y="2666339"/>
                  </a:cubicBezTo>
                  <a:cubicBezTo>
                    <a:pt x="4668330" y="3108490"/>
                    <a:pt x="4863688" y="4118236"/>
                    <a:pt x="4755578" y="431730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3"/>
            <p:cNvSpPr/>
            <p:nvPr/>
          </p:nvSpPr>
          <p:spPr>
            <a:xfrm>
              <a:off x="8961730" y="6216089"/>
              <a:ext cx="16764" cy="1428"/>
            </a:xfrm>
            <a:custGeom>
              <a:avLst/>
              <a:gdLst/>
              <a:ahLst/>
              <a:cxnLst/>
              <a:rect l="l" t="t" r="r" b="b"/>
              <a:pathLst>
                <a:path w="16764" h="1428" extrusionOk="0">
                  <a:moveTo>
                    <a:pt x="-1751" y="102"/>
                  </a:moveTo>
                  <a:lnTo>
                    <a:pt x="15013" y="-661"/>
                  </a:lnTo>
                  <a:lnTo>
                    <a:pt x="15013" y="768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8961444" y="1408441"/>
              <a:ext cx="42099" cy="571"/>
            </a:xfrm>
            <a:custGeom>
              <a:avLst/>
              <a:gdLst/>
              <a:ahLst/>
              <a:cxnLst/>
              <a:rect l="l" t="t" r="r" b="b"/>
              <a:pathLst>
                <a:path w="42099" h="571" extrusionOk="0">
                  <a:moveTo>
                    <a:pt x="40348" y="-661"/>
                  </a:moveTo>
                  <a:lnTo>
                    <a:pt x="40348" y="-89"/>
                  </a:lnTo>
                  <a:cubicBezTo>
                    <a:pt x="26442" y="-89"/>
                    <a:pt x="12345" y="-661"/>
                    <a:pt x="-1751" y="-66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3"/>
            <p:cNvSpPr/>
            <p:nvPr/>
          </p:nvSpPr>
          <p:spPr>
            <a:xfrm>
              <a:off x="8944680" y="6216089"/>
              <a:ext cx="16764" cy="1428"/>
            </a:xfrm>
            <a:custGeom>
              <a:avLst/>
              <a:gdLst/>
              <a:ahLst/>
              <a:cxnLst/>
              <a:rect l="l" t="t" r="r" b="b"/>
              <a:pathLst>
                <a:path w="16764" h="1428" extrusionOk="0">
                  <a:moveTo>
                    <a:pt x="-1751" y="-661"/>
                  </a:moveTo>
                  <a:lnTo>
                    <a:pt x="15013" y="102"/>
                  </a:lnTo>
                  <a:lnTo>
                    <a:pt x="-1751" y="768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23"/>
            <p:cNvSpPr/>
            <p:nvPr/>
          </p:nvSpPr>
          <p:spPr>
            <a:xfrm>
              <a:off x="8919535" y="1408441"/>
              <a:ext cx="42195" cy="571"/>
            </a:xfrm>
            <a:custGeom>
              <a:avLst/>
              <a:gdLst/>
              <a:ahLst/>
              <a:cxnLst/>
              <a:rect l="l" t="t" r="r" b="b"/>
              <a:pathLst>
                <a:path w="42195" h="571" extrusionOk="0">
                  <a:moveTo>
                    <a:pt x="40444" y="-661"/>
                  </a:moveTo>
                  <a:cubicBezTo>
                    <a:pt x="26252" y="-661"/>
                    <a:pt x="11869" y="-661"/>
                    <a:pt x="-1751" y="-89"/>
                  </a:cubicBezTo>
                  <a:lnTo>
                    <a:pt x="-1751" y="-661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23"/>
            <p:cNvSpPr/>
            <p:nvPr/>
          </p:nvSpPr>
          <p:spPr>
            <a:xfrm>
              <a:off x="6789649" y="1270805"/>
              <a:ext cx="4343400" cy="5778912"/>
            </a:xfrm>
            <a:custGeom>
              <a:avLst/>
              <a:gdLst/>
              <a:ahLst/>
              <a:cxnLst/>
              <a:rect l="l" t="t" r="r" b="b"/>
              <a:pathLst>
                <a:path w="4343400" h="5778912" extrusionOk="0">
                  <a:moveTo>
                    <a:pt x="2108168" y="0"/>
                  </a:moveTo>
                  <a:lnTo>
                    <a:pt x="2235137" y="0"/>
                  </a:lnTo>
                  <a:cubicBezTo>
                    <a:pt x="3399444" y="-52"/>
                    <a:pt x="4343343" y="943766"/>
                    <a:pt x="4343400" y="2108073"/>
                  </a:cubicBezTo>
                  <a:cubicBezTo>
                    <a:pt x="4343400" y="2108140"/>
                    <a:pt x="4343400" y="2108197"/>
                    <a:pt x="4343400" y="2108264"/>
                  </a:cubicBezTo>
                  <a:lnTo>
                    <a:pt x="4343400" y="5238750"/>
                  </a:lnTo>
                  <a:cubicBezTo>
                    <a:pt x="4343610" y="5536864"/>
                    <a:pt x="4102113" y="5778704"/>
                    <a:pt x="3803999" y="5778913"/>
                  </a:cubicBezTo>
                  <a:cubicBezTo>
                    <a:pt x="3803876" y="5778913"/>
                    <a:pt x="3803742" y="5778913"/>
                    <a:pt x="3803618" y="5778913"/>
                  </a:cubicBezTo>
                  <a:lnTo>
                    <a:pt x="539782" y="5778913"/>
                  </a:lnTo>
                  <a:cubicBezTo>
                    <a:pt x="241668" y="5778913"/>
                    <a:pt x="0" y="5537245"/>
                    <a:pt x="0" y="5239131"/>
                  </a:cubicBezTo>
                  <a:lnTo>
                    <a:pt x="0" y="2108264"/>
                  </a:lnTo>
                  <a:cubicBezTo>
                    <a:pt x="-52" y="943956"/>
                    <a:pt x="943766" y="52"/>
                    <a:pt x="2108073" y="0"/>
                  </a:cubicBezTo>
                  <a:cubicBezTo>
                    <a:pt x="2108102" y="0"/>
                    <a:pt x="2108140" y="0"/>
                    <a:pt x="2108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3"/>
            <p:cNvSpPr/>
            <p:nvPr/>
          </p:nvSpPr>
          <p:spPr>
            <a:xfrm>
              <a:off x="8724653" y="1270805"/>
              <a:ext cx="2408777" cy="5778246"/>
            </a:xfrm>
            <a:custGeom>
              <a:avLst/>
              <a:gdLst/>
              <a:ahLst/>
              <a:cxnLst/>
              <a:rect l="l" t="t" r="r" b="b"/>
              <a:pathLst>
                <a:path w="2408777" h="5778246" extrusionOk="0">
                  <a:moveTo>
                    <a:pt x="2407026" y="2107507"/>
                  </a:moveTo>
                  <a:lnTo>
                    <a:pt x="2407026" y="5237804"/>
                  </a:lnTo>
                  <a:cubicBezTo>
                    <a:pt x="2406168" y="5535555"/>
                    <a:pt x="2164997" y="5776728"/>
                    <a:pt x="1867245" y="5777586"/>
                  </a:cubicBezTo>
                  <a:lnTo>
                    <a:pt x="1393090" y="5777586"/>
                  </a:lnTo>
                  <a:cubicBezTo>
                    <a:pt x="1690842" y="5776728"/>
                    <a:pt x="1932013" y="5535555"/>
                    <a:pt x="1932871" y="5237804"/>
                  </a:cubicBezTo>
                  <a:lnTo>
                    <a:pt x="1932871" y="2107507"/>
                  </a:lnTo>
                  <a:cubicBezTo>
                    <a:pt x="1932871" y="1006417"/>
                    <a:pt x="1077335" y="95446"/>
                    <a:pt x="-1751" y="6483"/>
                  </a:cubicBezTo>
                  <a:cubicBezTo>
                    <a:pt x="55399" y="1721"/>
                    <a:pt x="113215" y="-661"/>
                    <a:pt x="171795" y="-661"/>
                  </a:cubicBezTo>
                  <a:lnTo>
                    <a:pt x="298762" y="-661"/>
                  </a:lnTo>
                  <a:cubicBezTo>
                    <a:pt x="1457956" y="-947"/>
                    <a:pt x="2407026" y="948029"/>
                    <a:pt x="2407026" y="2107507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3"/>
            <p:cNvSpPr/>
            <p:nvPr/>
          </p:nvSpPr>
          <p:spPr>
            <a:xfrm>
              <a:off x="6790030" y="1270805"/>
              <a:ext cx="2408776" cy="5778246"/>
            </a:xfrm>
            <a:custGeom>
              <a:avLst/>
              <a:gdLst/>
              <a:ahLst/>
              <a:cxnLst/>
              <a:rect l="l" t="t" r="r" b="b"/>
              <a:pathLst>
                <a:path w="2408776" h="5778246" extrusionOk="0">
                  <a:moveTo>
                    <a:pt x="472022" y="2107507"/>
                  </a:moveTo>
                  <a:lnTo>
                    <a:pt x="472022" y="5237803"/>
                  </a:lnTo>
                  <a:cubicBezTo>
                    <a:pt x="472879" y="5535555"/>
                    <a:pt x="713957" y="5776728"/>
                    <a:pt x="1011709" y="5777586"/>
                  </a:cubicBezTo>
                  <a:lnTo>
                    <a:pt x="537649" y="5777586"/>
                  </a:lnTo>
                  <a:cubicBezTo>
                    <a:pt x="239993" y="5776538"/>
                    <a:pt x="-894" y="5535460"/>
                    <a:pt x="-1751" y="5237803"/>
                  </a:cubicBezTo>
                  <a:lnTo>
                    <a:pt x="-1751" y="2107507"/>
                  </a:lnTo>
                  <a:cubicBezTo>
                    <a:pt x="-1751" y="948029"/>
                    <a:pt x="946938" y="-661"/>
                    <a:pt x="2106418" y="-661"/>
                  </a:cubicBezTo>
                  <a:lnTo>
                    <a:pt x="2233480" y="-661"/>
                  </a:lnTo>
                  <a:cubicBezTo>
                    <a:pt x="2291869" y="-661"/>
                    <a:pt x="2349780" y="1721"/>
                    <a:pt x="2407025" y="6483"/>
                  </a:cubicBezTo>
                  <a:cubicBezTo>
                    <a:pt x="1327558" y="95446"/>
                    <a:pt x="472022" y="1006417"/>
                    <a:pt x="472022" y="2107507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3"/>
            <p:cNvSpPr/>
            <p:nvPr/>
          </p:nvSpPr>
          <p:spPr>
            <a:xfrm>
              <a:off x="7115090" y="1486832"/>
              <a:ext cx="3720121" cy="1343501"/>
            </a:xfrm>
            <a:custGeom>
              <a:avLst/>
              <a:gdLst/>
              <a:ahLst/>
              <a:cxnLst/>
              <a:rect l="l" t="t" r="r" b="b"/>
              <a:pathLst>
                <a:path w="3720121" h="1343501" extrusionOk="0">
                  <a:moveTo>
                    <a:pt x="60190" y="1342840"/>
                  </a:moveTo>
                  <a:cubicBezTo>
                    <a:pt x="51808" y="1342821"/>
                    <a:pt x="43616" y="1341145"/>
                    <a:pt x="35900" y="1337887"/>
                  </a:cubicBezTo>
                  <a:cubicBezTo>
                    <a:pt x="4469" y="1324476"/>
                    <a:pt x="-10200" y="1288109"/>
                    <a:pt x="3230" y="1256658"/>
                  </a:cubicBezTo>
                  <a:cubicBezTo>
                    <a:pt x="3230" y="1256649"/>
                    <a:pt x="3230" y="1256649"/>
                    <a:pt x="3230" y="1256639"/>
                  </a:cubicBezTo>
                  <a:cubicBezTo>
                    <a:pt x="327747" y="495496"/>
                    <a:pt x="1055838" y="2197"/>
                    <a:pt x="1858128" y="-661"/>
                  </a:cubicBezTo>
                  <a:lnTo>
                    <a:pt x="1863939" y="-661"/>
                  </a:lnTo>
                  <a:cubicBezTo>
                    <a:pt x="2656704" y="-661"/>
                    <a:pt x="3382128" y="481590"/>
                    <a:pt x="3713026" y="1229207"/>
                  </a:cubicBezTo>
                  <a:cubicBezTo>
                    <a:pt x="3726935" y="1260477"/>
                    <a:pt x="3712742" y="1297073"/>
                    <a:pt x="3681500" y="1310931"/>
                  </a:cubicBezTo>
                  <a:cubicBezTo>
                    <a:pt x="3650258" y="1324790"/>
                    <a:pt x="3613681" y="1310674"/>
                    <a:pt x="3599775" y="1279404"/>
                  </a:cubicBezTo>
                  <a:cubicBezTo>
                    <a:pt x="3288689" y="576459"/>
                    <a:pt x="2607747" y="123164"/>
                    <a:pt x="1863939" y="123164"/>
                  </a:cubicBezTo>
                  <a:lnTo>
                    <a:pt x="1858509" y="123164"/>
                  </a:lnTo>
                  <a:cubicBezTo>
                    <a:pt x="1106035" y="125450"/>
                    <a:pt x="422235" y="589222"/>
                    <a:pt x="117149" y="1304264"/>
                  </a:cubicBezTo>
                  <a:cubicBezTo>
                    <a:pt x="107719" y="1327458"/>
                    <a:pt x="85240" y="1342688"/>
                    <a:pt x="60190" y="1342840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3"/>
            <p:cNvSpPr/>
            <p:nvPr/>
          </p:nvSpPr>
          <p:spPr>
            <a:xfrm>
              <a:off x="6916617" y="1956605"/>
              <a:ext cx="4089463" cy="5093112"/>
            </a:xfrm>
            <a:custGeom>
              <a:avLst/>
              <a:gdLst/>
              <a:ahLst/>
              <a:cxnLst/>
              <a:rect l="l" t="t" r="r" b="b"/>
              <a:pathLst>
                <a:path w="4089463" h="5093112" extrusionOk="0">
                  <a:moveTo>
                    <a:pt x="2044732" y="0"/>
                  </a:moveTo>
                  <a:lnTo>
                    <a:pt x="2044732" y="0"/>
                  </a:lnTo>
                  <a:cubicBezTo>
                    <a:pt x="3174006" y="0"/>
                    <a:pt x="4089464" y="915457"/>
                    <a:pt x="4089464" y="2044732"/>
                  </a:cubicBezTo>
                  <a:cubicBezTo>
                    <a:pt x="4089464" y="2044856"/>
                    <a:pt x="4089464" y="2044989"/>
                    <a:pt x="4089464" y="2045113"/>
                  </a:cubicBezTo>
                  <a:lnTo>
                    <a:pt x="4089464" y="4826413"/>
                  </a:lnTo>
                  <a:cubicBezTo>
                    <a:pt x="4089464" y="4973707"/>
                    <a:pt x="3970058" y="5093113"/>
                    <a:pt x="3822764" y="5093113"/>
                  </a:cubicBezTo>
                  <a:lnTo>
                    <a:pt x="266700" y="5093113"/>
                  </a:lnTo>
                  <a:cubicBezTo>
                    <a:pt x="119405" y="5093113"/>
                    <a:pt x="0" y="4973707"/>
                    <a:pt x="0" y="4826413"/>
                  </a:cubicBezTo>
                  <a:lnTo>
                    <a:pt x="0" y="2045113"/>
                  </a:lnTo>
                  <a:cubicBezTo>
                    <a:pt x="-210" y="915838"/>
                    <a:pt x="915076" y="211"/>
                    <a:pt x="2044351" y="0"/>
                  </a:cubicBezTo>
                  <a:cubicBezTo>
                    <a:pt x="2044475" y="0"/>
                    <a:pt x="2044608" y="0"/>
                    <a:pt x="2044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3"/>
            <p:cNvSpPr/>
            <p:nvPr/>
          </p:nvSpPr>
          <p:spPr>
            <a:xfrm>
              <a:off x="6912521" y="1956605"/>
              <a:ext cx="2163127" cy="5092731"/>
            </a:xfrm>
            <a:custGeom>
              <a:avLst/>
              <a:gdLst/>
              <a:ahLst/>
              <a:cxnLst/>
              <a:rect l="l" t="t" r="r" b="b"/>
              <a:pathLst>
                <a:path w="2163127" h="5092731" extrusionOk="0">
                  <a:moveTo>
                    <a:pt x="235040" y="2044071"/>
                  </a:moveTo>
                  <a:lnTo>
                    <a:pt x="235040" y="4825371"/>
                  </a:lnTo>
                  <a:cubicBezTo>
                    <a:pt x="235040" y="4972628"/>
                    <a:pt x="354484" y="5092071"/>
                    <a:pt x="501740" y="5092071"/>
                  </a:cubicBezTo>
                  <a:lnTo>
                    <a:pt x="264949" y="5092071"/>
                  </a:lnTo>
                  <a:cubicBezTo>
                    <a:pt x="117692" y="5092071"/>
                    <a:pt x="-1751" y="4972628"/>
                    <a:pt x="-1751" y="4825371"/>
                  </a:cubicBezTo>
                  <a:lnTo>
                    <a:pt x="-1751" y="2044071"/>
                  </a:lnTo>
                  <a:cubicBezTo>
                    <a:pt x="-1751" y="919454"/>
                    <a:pt x="918363" y="-661"/>
                    <a:pt x="2042886" y="-661"/>
                  </a:cubicBezTo>
                  <a:cubicBezTo>
                    <a:pt x="2082699" y="-661"/>
                    <a:pt x="2122230" y="482"/>
                    <a:pt x="2161376" y="2768"/>
                  </a:cubicBezTo>
                  <a:cubicBezTo>
                    <a:pt x="1091338" y="64585"/>
                    <a:pt x="235040" y="959173"/>
                    <a:pt x="235040" y="2044071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3"/>
            <p:cNvSpPr/>
            <p:nvPr/>
          </p:nvSpPr>
          <p:spPr>
            <a:xfrm>
              <a:off x="8847144" y="1956605"/>
              <a:ext cx="2163128" cy="5092731"/>
            </a:xfrm>
            <a:custGeom>
              <a:avLst/>
              <a:gdLst/>
              <a:ahLst/>
              <a:cxnLst/>
              <a:rect l="l" t="t" r="r" b="b"/>
              <a:pathLst>
                <a:path w="2163128" h="5092731" extrusionOk="0">
                  <a:moveTo>
                    <a:pt x="2161377" y="2044071"/>
                  </a:moveTo>
                  <a:lnTo>
                    <a:pt x="2161377" y="4825371"/>
                  </a:lnTo>
                  <a:cubicBezTo>
                    <a:pt x="2161377" y="4972628"/>
                    <a:pt x="2041933" y="5092071"/>
                    <a:pt x="1894677" y="5092071"/>
                  </a:cubicBezTo>
                  <a:lnTo>
                    <a:pt x="1657789" y="5092071"/>
                  </a:lnTo>
                  <a:cubicBezTo>
                    <a:pt x="1805045" y="5092071"/>
                    <a:pt x="1924489" y="4972628"/>
                    <a:pt x="1924489" y="4825371"/>
                  </a:cubicBezTo>
                  <a:lnTo>
                    <a:pt x="1924489" y="2044071"/>
                  </a:lnTo>
                  <a:cubicBezTo>
                    <a:pt x="1924489" y="959269"/>
                    <a:pt x="1068288" y="64681"/>
                    <a:pt x="-1751" y="2768"/>
                  </a:cubicBezTo>
                  <a:cubicBezTo>
                    <a:pt x="37397" y="482"/>
                    <a:pt x="76925" y="-661"/>
                    <a:pt x="116644" y="-661"/>
                  </a:cubicBezTo>
                  <a:cubicBezTo>
                    <a:pt x="1241261" y="-947"/>
                    <a:pt x="2161377" y="919454"/>
                    <a:pt x="2161377" y="2044071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3"/>
            <p:cNvSpPr/>
            <p:nvPr/>
          </p:nvSpPr>
          <p:spPr>
            <a:xfrm>
              <a:off x="7446017" y="4160118"/>
              <a:ext cx="2946300" cy="2463900"/>
            </a:xfrm>
            <a:prstGeom prst="roundRect">
              <a:avLst>
                <a:gd name="adj" fmla="val 1580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3"/>
            <p:cNvSpPr/>
            <p:nvPr/>
          </p:nvSpPr>
          <p:spPr>
            <a:xfrm>
              <a:off x="7484878" y="4180502"/>
              <a:ext cx="2919507" cy="2441638"/>
            </a:xfrm>
            <a:custGeom>
              <a:avLst/>
              <a:gdLst/>
              <a:ahLst/>
              <a:cxnLst/>
              <a:rect l="l" t="t" r="r" b="b"/>
              <a:pathLst>
                <a:path w="2919507" h="2441638" extrusionOk="0">
                  <a:moveTo>
                    <a:pt x="2917757" y="275564"/>
                  </a:moveTo>
                  <a:lnTo>
                    <a:pt x="2917757" y="2142464"/>
                  </a:lnTo>
                  <a:cubicBezTo>
                    <a:pt x="2917280" y="2307057"/>
                    <a:pt x="2783930" y="2440502"/>
                    <a:pt x="2619338" y="2440978"/>
                  </a:cubicBezTo>
                  <a:lnTo>
                    <a:pt x="269806" y="2440978"/>
                  </a:lnTo>
                  <a:cubicBezTo>
                    <a:pt x="152840" y="2440692"/>
                    <a:pt x="46827" y="2372303"/>
                    <a:pt x="-1751" y="2265908"/>
                  </a:cubicBezTo>
                  <a:cubicBezTo>
                    <a:pt x="34444" y="2280958"/>
                    <a:pt x="73306" y="2288673"/>
                    <a:pt x="112549" y="2288578"/>
                  </a:cubicBezTo>
                  <a:lnTo>
                    <a:pt x="2462082" y="2288578"/>
                  </a:lnTo>
                  <a:cubicBezTo>
                    <a:pt x="2626672" y="2288102"/>
                    <a:pt x="2760022" y="2154657"/>
                    <a:pt x="2760499" y="1990064"/>
                  </a:cubicBezTo>
                  <a:lnTo>
                    <a:pt x="2760499" y="123164"/>
                  </a:lnTo>
                  <a:cubicBezTo>
                    <a:pt x="2760594" y="80397"/>
                    <a:pt x="2751450" y="38182"/>
                    <a:pt x="2733638" y="-661"/>
                  </a:cubicBezTo>
                  <a:cubicBezTo>
                    <a:pt x="2845082" y="45859"/>
                    <a:pt x="2917661" y="154787"/>
                    <a:pt x="2917757" y="275564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3"/>
            <p:cNvSpPr/>
            <p:nvPr/>
          </p:nvSpPr>
          <p:spPr>
            <a:xfrm>
              <a:off x="7459447" y="4156594"/>
              <a:ext cx="2919507" cy="2441733"/>
            </a:xfrm>
            <a:custGeom>
              <a:avLst/>
              <a:gdLst/>
              <a:ahLst/>
              <a:cxnLst/>
              <a:rect l="l" t="t" r="r" b="b"/>
              <a:pathLst>
                <a:path w="2919507" h="2441733" extrusionOk="0">
                  <a:moveTo>
                    <a:pt x="2917757" y="174600"/>
                  </a:moveTo>
                  <a:cubicBezTo>
                    <a:pt x="2881656" y="159645"/>
                    <a:pt x="2842984" y="151930"/>
                    <a:pt x="2803933" y="151930"/>
                  </a:cubicBezTo>
                  <a:lnTo>
                    <a:pt x="454401" y="151930"/>
                  </a:lnTo>
                  <a:cubicBezTo>
                    <a:pt x="289809" y="152406"/>
                    <a:pt x="156459" y="285756"/>
                    <a:pt x="155982" y="450348"/>
                  </a:cubicBezTo>
                  <a:lnTo>
                    <a:pt x="155982" y="2317248"/>
                  </a:lnTo>
                  <a:cubicBezTo>
                    <a:pt x="155887" y="2360015"/>
                    <a:pt x="165031" y="2402211"/>
                    <a:pt x="182843" y="2441073"/>
                  </a:cubicBezTo>
                  <a:cubicBezTo>
                    <a:pt x="71209" y="2394686"/>
                    <a:pt x="-1561" y="2285721"/>
                    <a:pt x="-1751" y="2164848"/>
                  </a:cubicBezTo>
                  <a:lnTo>
                    <a:pt x="-1751" y="297948"/>
                  </a:lnTo>
                  <a:cubicBezTo>
                    <a:pt x="-1371" y="133261"/>
                    <a:pt x="131979" y="-194"/>
                    <a:pt x="296666" y="-661"/>
                  </a:cubicBezTo>
                  <a:lnTo>
                    <a:pt x="2646199" y="-661"/>
                  </a:lnTo>
                  <a:cubicBezTo>
                    <a:pt x="2763166" y="-318"/>
                    <a:pt x="2869274" y="68139"/>
                    <a:pt x="2917757" y="174600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3"/>
            <p:cNvSpPr/>
            <p:nvPr/>
          </p:nvSpPr>
          <p:spPr>
            <a:xfrm>
              <a:off x="7439635" y="4826868"/>
              <a:ext cx="2959131" cy="128587"/>
            </a:xfrm>
            <a:custGeom>
              <a:avLst/>
              <a:gdLst/>
              <a:ahLst/>
              <a:cxnLst/>
              <a:rect l="l" t="t" r="r" b="b"/>
              <a:pathLst>
                <a:path w="2959131" h="128587" extrusionOk="0">
                  <a:moveTo>
                    <a:pt x="0" y="0"/>
                  </a:moveTo>
                  <a:lnTo>
                    <a:pt x="2959132" y="0"/>
                  </a:lnTo>
                  <a:lnTo>
                    <a:pt x="2959132" y="128588"/>
                  </a:lnTo>
                  <a:lnTo>
                    <a:pt x="0" y="128588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3"/>
            <p:cNvSpPr/>
            <p:nvPr/>
          </p:nvSpPr>
          <p:spPr>
            <a:xfrm>
              <a:off x="7439635" y="4955456"/>
              <a:ext cx="2959131" cy="128587"/>
            </a:xfrm>
            <a:custGeom>
              <a:avLst/>
              <a:gdLst/>
              <a:ahLst/>
              <a:cxnLst/>
              <a:rect l="l" t="t" r="r" b="b"/>
              <a:pathLst>
                <a:path w="2959131" h="128587" extrusionOk="0">
                  <a:moveTo>
                    <a:pt x="0" y="0"/>
                  </a:moveTo>
                  <a:lnTo>
                    <a:pt x="2959132" y="0"/>
                  </a:lnTo>
                  <a:lnTo>
                    <a:pt x="2959132" y="128588"/>
                  </a:lnTo>
                  <a:lnTo>
                    <a:pt x="0" y="128588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3"/>
            <p:cNvSpPr/>
            <p:nvPr/>
          </p:nvSpPr>
          <p:spPr>
            <a:xfrm>
              <a:off x="7408965" y="4970791"/>
              <a:ext cx="93154" cy="205359"/>
            </a:xfrm>
            <a:custGeom>
              <a:avLst/>
              <a:gdLst/>
              <a:ahLst/>
              <a:cxnLst/>
              <a:rect l="l" t="t" r="r" b="b"/>
              <a:pathLst>
                <a:path w="93154" h="205359" extrusionOk="0">
                  <a:moveTo>
                    <a:pt x="46577" y="0"/>
                  </a:moveTo>
                  <a:cubicBezTo>
                    <a:pt x="72301" y="0"/>
                    <a:pt x="93155" y="0"/>
                    <a:pt x="93155" y="0"/>
                  </a:cubicBezTo>
                  <a:lnTo>
                    <a:pt x="93155" y="205359"/>
                  </a:lnTo>
                  <a:cubicBezTo>
                    <a:pt x="93155" y="205359"/>
                    <a:pt x="72301" y="205359"/>
                    <a:pt x="46577" y="205359"/>
                  </a:cubicBezTo>
                  <a:lnTo>
                    <a:pt x="46577" y="205359"/>
                  </a:lnTo>
                  <a:cubicBezTo>
                    <a:pt x="20853" y="205359"/>
                    <a:pt x="0" y="205359"/>
                    <a:pt x="0" y="205359"/>
                  </a:cubicBezTo>
                  <a:lnTo>
                    <a:pt x="0" y="0"/>
                  </a:lnTo>
                  <a:cubicBezTo>
                    <a:pt x="0" y="0"/>
                    <a:pt x="20853" y="0"/>
                    <a:pt x="46577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3"/>
            <p:cNvSpPr/>
            <p:nvPr/>
          </p:nvSpPr>
          <p:spPr>
            <a:xfrm>
              <a:off x="7394677" y="4956503"/>
              <a:ext cx="121729" cy="233934"/>
            </a:xfrm>
            <a:custGeom>
              <a:avLst/>
              <a:gdLst/>
              <a:ahLst/>
              <a:cxnLst/>
              <a:rect l="l" t="t" r="r" b="b"/>
              <a:pathLst>
                <a:path w="121729" h="233934" extrusionOk="0">
                  <a:moveTo>
                    <a:pt x="59114" y="233274"/>
                  </a:moveTo>
                  <a:cubicBezTo>
                    <a:pt x="25490" y="233178"/>
                    <a:pt x="-1656" y="206032"/>
                    <a:pt x="-1751" y="172409"/>
                  </a:cubicBezTo>
                  <a:lnTo>
                    <a:pt x="-1751" y="60204"/>
                  </a:lnTo>
                  <a:cubicBezTo>
                    <a:pt x="-1751" y="26581"/>
                    <a:pt x="25490" y="-661"/>
                    <a:pt x="59114" y="-661"/>
                  </a:cubicBezTo>
                  <a:cubicBezTo>
                    <a:pt x="92737" y="-661"/>
                    <a:pt x="119978" y="26581"/>
                    <a:pt x="119978" y="60204"/>
                  </a:cubicBezTo>
                  <a:lnTo>
                    <a:pt x="119978" y="172409"/>
                  </a:lnTo>
                  <a:cubicBezTo>
                    <a:pt x="119883" y="206032"/>
                    <a:pt x="92737" y="233178"/>
                    <a:pt x="59114" y="233274"/>
                  </a:cubicBezTo>
                  <a:close/>
                  <a:moveTo>
                    <a:pt x="59114" y="27914"/>
                  </a:moveTo>
                  <a:cubicBezTo>
                    <a:pt x="41302" y="27914"/>
                    <a:pt x="26824" y="42392"/>
                    <a:pt x="26824" y="60204"/>
                  </a:cubicBezTo>
                  <a:lnTo>
                    <a:pt x="26824" y="172409"/>
                  </a:lnTo>
                  <a:cubicBezTo>
                    <a:pt x="26824" y="190221"/>
                    <a:pt x="41302" y="204699"/>
                    <a:pt x="59114" y="204699"/>
                  </a:cubicBezTo>
                  <a:cubicBezTo>
                    <a:pt x="76925" y="204699"/>
                    <a:pt x="91403" y="190221"/>
                    <a:pt x="91403" y="172409"/>
                  </a:cubicBezTo>
                  <a:lnTo>
                    <a:pt x="91403" y="60204"/>
                  </a:lnTo>
                  <a:cubicBezTo>
                    <a:pt x="91308" y="42488"/>
                    <a:pt x="76830" y="28105"/>
                    <a:pt x="59114" y="28105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3"/>
            <p:cNvSpPr/>
            <p:nvPr/>
          </p:nvSpPr>
          <p:spPr>
            <a:xfrm>
              <a:off x="7408965" y="5182437"/>
              <a:ext cx="93154" cy="414909"/>
            </a:xfrm>
            <a:custGeom>
              <a:avLst/>
              <a:gdLst/>
              <a:ahLst/>
              <a:cxnLst/>
              <a:rect l="l" t="t" r="r" b="b"/>
              <a:pathLst>
                <a:path w="93154" h="414909" extrusionOk="0">
                  <a:moveTo>
                    <a:pt x="46577" y="0"/>
                  </a:moveTo>
                  <a:cubicBezTo>
                    <a:pt x="72301" y="0"/>
                    <a:pt x="93155" y="0"/>
                    <a:pt x="93155" y="0"/>
                  </a:cubicBezTo>
                  <a:lnTo>
                    <a:pt x="93155" y="414909"/>
                  </a:lnTo>
                  <a:cubicBezTo>
                    <a:pt x="93155" y="414909"/>
                    <a:pt x="72301" y="414909"/>
                    <a:pt x="46577" y="414909"/>
                  </a:cubicBezTo>
                  <a:lnTo>
                    <a:pt x="46577" y="414909"/>
                  </a:lnTo>
                  <a:cubicBezTo>
                    <a:pt x="20853" y="414909"/>
                    <a:pt x="0" y="414909"/>
                    <a:pt x="0" y="414909"/>
                  </a:cubicBezTo>
                  <a:lnTo>
                    <a:pt x="0" y="0"/>
                  </a:lnTo>
                  <a:cubicBezTo>
                    <a:pt x="0" y="0"/>
                    <a:pt x="20853" y="0"/>
                    <a:pt x="46577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394677" y="5168149"/>
              <a:ext cx="121729" cy="443484"/>
            </a:xfrm>
            <a:custGeom>
              <a:avLst/>
              <a:gdLst/>
              <a:ahLst/>
              <a:cxnLst/>
              <a:rect l="l" t="t" r="r" b="b"/>
              <a:pathLst>
                <a:path w="121729" h="443484" extrusionOk="0">
                  <a:moveTo>
                    <a:pt x="59114" y="442824"/>
                  </a:moveTo>
                  <a:cubicBezTo>
                    <a:pt x="25490" y="442728"/>
                    <a:pt x="-1656" y="415582"/>
                    <a:pt x="-1751" y="381959"/>
                  </a:cubicBezTo>
                  <a:lnTo>
                    <a:pt x="-1751" y="60204"/>
                  </a:lnTo>
                  <a:cubicBezTo>
                    <a:pt x="-1751" y="26582"/>
                    <a:pt x="25490" y="-661"/>
                    <a:pt x="59114" y="-661"/>
                  </a:cubicBezTo>
                  <a:cubicBezTo>
                    <a:pt x="92737" y="-661"/>
                    <a:pt x="119978" y="26582"/>
                    <a:pt x="119978" y="60204"/>
                  </a:cubicBezTo>
                  <a:lnTo>
                    <a:pt x="119978" y="381959"/>
                  </a:lnTo>
                  <a:cubicBezTo>
                    <a:pt x="119883" y="415582"/>
                    <a:pt x="92737" y="442728"/>
                    <a:pt x="59114" y="442824"/>
                  </a:cubicBezTo>
                  <a:close/>
                  <a:moveTo>
                    <a:pt x="59114" y="27914"/>
                  </a:moveTo>
                  <a:cubicBezTo>
                    <a:pt x="41302" y="27914"/>
                    <a:pt x="26824" y="42392"/>
                    <a:pt x="26824" y="60204"/>
                  </a:cubicBezTo>
                  <a:lnTo>
                    <a:pt x="26824" y="381959"/>
                  </a:lnTo>
                  <a:cubicBezTo>
                    <a:pt x="26824" y="399771"/>
                    <a:pt x="41302" y="414249"/>
                    <a:pt x="59114" y="414249"/>
                  </a:cubicBezTo>
                  <a:cubicBezTo>
                    <a:pt x="76925" y="414249"/>
                    <a:pt x="91403" y="399771"/>
                    <a:pt x="91403" y="381959"/>
                  </a:cubicBezTo>
                  <a:lnTo>
                    <a:pt x="91403" y="60204"/>
                  </a:lnTo>
                  <a:cubicBezTo>
                    <a:pt x="91403" y="42392"/>
                    <a:pt x="76925" y="27914"/>
                    <a:pt x="59114" y="27914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7087582" y="1531599"/>
              <a:ext cx="3748342" cy="1309116"/>
            </a:xfrm>
            <a:custGeom>
              <a:avLst/>
              <a:gdLst/>
              <a:ahLst/>
              <a:cxnLst/>
              <a:rect l="l" t="t" r="r" b="b"/>
              <a:pathLst>
                <a:path w="3748342" h="1309116" extrusionOk="0">
                  <a:moveTo>
                    <a:pt x="60170" y="1308455"/>
                  </a:moveTo>
                  <a:cubicBezTo>
                    <a:pt x="51502" y="1308437"/>
                    <a:pt x="43024" y="1306655"/>
                    <a:pt x="35119" y="1303217"/>
                  </a:cubicBezTo>
                  <a:cubicBezTo>
                    <a:pt x="3877" y="1289377"/>
                    <a:pt x="-10315" y="1252810"/>
                    <a:pt x="3592" y="1221540"/>
                  </a:cubicBezTo>
                  <a:cubicBezTo>
                    <a:pt x="3592" y="1221521"/>
                    <a:pt x="3592" y="1221511"/>
                    <a:pt x="3592" y="1221492"/>
                  </a:cubicBezTo>
                  <a:cubicBezTo>
                    <a:pt x="330776" y="481266"/>
                    <a:pt x="1062486" y="2559"/>
                    <a:pt x="1871825" y="-661"/>
                  </a:cubicBezTo>
                  <a:lnTo>
                    <a:pt x="1877731" y="-661"/>
                  </a:lnTo>
                  <a:cubicBezTo>
                    <a:pt x="2678687" y="901"/>
                    <a:pt x="3405636" y="467846"/>
                    <a:pt x="3740155" y="1195584"/>
                  </a:cubicBezTo>
                  <a:cubicBezTo>
                    <a:pt x="3755298" y="1226226"/>
                    <a:pt x="3742822" y="1263364"/>
                    <a:pt x="3712149" y="1278537"/>
                  </a:cubicBezTo>
                  <a:cubicBezTo>
                    <a:pt x="3681479" y="1293711"/>
                    <a:pt x="3644333" y="1281176"/>
                    <a:pt x="3629187" y="1250534"/>
                  </a:cubicBezTo>
                  <a:cubicBezTo>
                    <a:pt x="3628615" y="1249439"/>
                    <a:pt x="3628141" y="1248334"/>
                    <a:pt x="3627664" y="1247210"/>
                  </a:cubicBezTo>
                  <a:cubicBezTo>
                    <a:pt x="3313339" y="563467"/>
                    <a:pt x="2630302" y="124755"/>
                    <a:pt x="1877731" y="123260"/>
                  </a:cubicBezTo>
                  <a:lnTo>
                    <a:pt x="1872397" y="123260"/>
                  </a:lnTo>
                  <a:cubicBezTo>
                    <a:pt x="1111921" y="126251"/>
                    <a:pt x="424215" y="576135"/>
                    <a:pt x="116843" y="1271784"/>
                  </a:cubicBezTo>
                  <a:cubicBezTo>
                    <a:pt x="106843" y="1294120"/>
                    <a:pt x="84650" y="1308484"/>
                    <a:pt x="60170" y="1308455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3"/>
            <p:cNvSpPr/>
            <p:nvPr/>
          </p:nvSpPr>
          <p:spPr>
            <a:xfrm>
              <a:off x="7102926" y="2716509"/>
              <a:ext cx="93154" cy="205359"/>
            </a:xfrm>
            <a:custGeom>
              <a:avLst/>
              <a:gdLst/>
              <a:ahLst/>
              <a:cxnLst/>
              <a:rect l="l" t="t" r="r" b="b"/>
              <a:pathLst>
                <a:path w="93154" h="205359" extrusionOk="0">
                  <a:moveTo>
                    <a:pt x="46577" y="0"/>
                  </a:moveTo>
                  <a:cubicBezTo>
                    <a:pt x="72301" y="0"/>
                    <a:pt x="93155" y="0"/>
                    <a:pt x="93155" y="0"/>
                  </a:cubicBezTo>
                  <a:lnTo>
                    <a:pt x="93155" y="205359"/>
                  </a:lnTo>
                  <a:cubicBezTo>
                    <a:pt x="93155" y="205359"/>
                    <a:pt x="72301" y="205359"/>
                    <a:pt x="46577" y="205359"/>
                  </a:cubicBezTo>
                  <a:lnTo>
                    <a:pt x="46577" y="205359"/>
                  </a:lnTo>
                  <a:cubicBezTo>
                    <a:pt x="20853" y="205359"/>
                    <a:pt x="0" y="205359"/>
                    <a:pt x="0" y="205359"/>
                  </a:cubicBezTo>
                  <a:lnTo>
                    <a:pt x="0" y="0"/>
                  </a:lnTo>
                  <a:cubicBezTo>
                    <a:pt x="0" y="0"/>
                    <a:pt x="20853" y="0"/>
                    <a:pt x="46577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3"/>
            <p:cNvSpPr/>
            <p:nvPr/>
          </p:nvSpPr>
          <p:spPr>
            <a:xfrm>
              <a:off x="7088639" y="2702222"/>
              <a:ext cx="121729" cy="233933"/>
            </a:xfrm>
            <a:custGeom>
              <a:avLst/>
              <a:gdLst/>
              <a:ahLst/>
              <a:cxnLst/>
              <a:rect l="l" t="t" r="r" b="b"/>
              <a:pathLst>
                <a:path w="121729" h="233933" extrusionOk="0">
                  <a:moveTo>
                    <a:pt x="59114" y="233273"/>
                  </a:moveTo>
                  <a:cubicBezTo>
                    <a:pt x="25490" y="233226"/>
                    <a:pt x="-1656" y="206003"/>
                    <a:pt x="-1751" y="172408"/>
                  </a:cubicBezTo>
                  <a:lnTo>
                    <a:pt x="-1751" y="60204"/>
                  </a:lnTo>
                  <a:cubicBezTo>
                    <a:pt x="-1751" y="26591"/>
                    <a:pt x="25490" y="-661"/>
                    <a:pt x="59114" y="-661"/>
                  </a:cubicBezTo>
                  <a:cubicBezTo>
                    <a:pt x="92737" y="-661"/>
                    <a:pt x="119978" y="26591"/>
                    <a:pt x="119978" y="60204"/>
                  </a:cubicBezTo>
                  <a:lnTo>
                    <a:pt x="119978" y="172408"/>
                  </a:lnTo>
                  <a:cubicBezTo>
                    <a:pt x="119883" y="206003"/>
                    <a:pt x="92737" y="233226"/>
                    <a:pt x="59114" y="233273"/>
                  </a:cubicBezTo>
                  <a:close/>
                  <a:moveTo>
                    <a:pt x="59114" y="27914"/>
                  </a:moveTo>
                  <a:cubicBezTo>
                    <a:pt x="41302" y="27914"/>
                    <a:pt x="26824" y="42373"/>
                    <a:pt x="26824" y="60204"/>
                  </a:cubicBezTo>
                  <a:lnTo>
                    <a:pt x="26824" y="172408"/>
                  </a:lnTo>
                  <a:cubicBezTo>
                    <a:pt x="26824" y="190239"/>
                    <a:pt x="41302" y="204698"/>
                    <a:pt x="59114" y="204698"/>
                  </a:cubicBezTo>
                  <a:cubicBezTo>
                    <a:pt x="76925" y="204698"/>
                    <a:pt x="91403" y="190239"/>
                    <a:pt x="91403" y="172408"/>
                  </a:cubicBezTo>
                  <a:lnTo>
                    <a:pt x="91403" y="60204"/>
                  </a:lnTo>
                  <a:cubicBezTo>
                    <a:pt x="91403" y="42373"/>
                    <a:pt x="76925" y="27914"/>
                    <a:pt x="59114" y="27914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3"/>
            <p:cNvSpPr/>
            <p:nvPr/>
          </p:nvSpPr>
          <p:spPr>
            <a:xfrm>
              <a:off x="7102926" y="2928155"/>
              <a:ext cx="93154" cy="414909"/>
            </a:xfrm>
            <a:custGeom>
              <a:avLst/>
              <a:gdLst/>
              <a:ahLst/>
              <a:cxnLst/>
              <a:rect l="l" t="t" r="r" b="b"/>
              <a:pathLst>
                <a:path w="93154" h="414909" extrusionOk="0">
                  <a:moveTo>
                    <a:pt x="46577" y="0"/>
                  </a:moveTo>
                  <a:cubicBezTo>
                    <a:pt x="72301" y="0"/>
                    <a:pt x="93155" y="0"/>
                    <a:pt x="93155" y="0"/>
                  </a:cubicBezTo>
                  <a:lnTo>
                    <a:pt x="93155" y="414909"/>
                  </a:lnTo>
                  <a:cubicBezTo>
                    <a:pt x="93155" y="414909"/>
                    <a:pt x="72301" y="414909"/>
                    <a:pt x="46577" y="414909"/>
                  </a:cubicBezTo>
                  <a:lnTo>
                    <a:pt x="46577" y="414909"/>
                  </a:lnTo>
                  <a:cubicBezTo>
                    <a:pt x="20853" y="414909"/>
                    <a:pt x="0" y="414909"/>
                    <a:pt x="0" y="414909"/>
                  </a:cubicBezTo>
                  <a:lnTo>
                    <a:pt x="0" y="0"/>
                  </a:lnTo>
                  <a:cubicBezTo>
                    <a:pt x="0" y="0"/>
                    <a:pt x="20853" y="0"/>
                    <a:pt x="46577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3"/>
            <p:cNvSpPr/>
            <p:nvPr/>
          </p:nvSpPr>
          <p:spPr>
            <a:xfrm>
              <a:off x="7088639" y="2913868"/>
              <a:ext cx="121729" cy="443483"/>
            </a:xfrm>
            <a:custGeom>
              <a:avLst/>
              <a:gdLst/>
              <a:ahLst/>
              <a:cxnLst/>
              <a:rect l="l" t="t" r="r" b="b"/>
              <a:pathLst>
                <a:path w="121729" h="443483" extrusionOk="0">
                  <a:moveTo>
                    <a:pt x="59114" y="442823"/>
                  </a:moveTo>
                  <a:cubicBezTo>
                    <a:pt x="25490" y="442776"/>
                    <a:pt x="-1656" y="415553"/>
                    <a:pt x="-1751" y="381958"/>
                  </a:cubicBezTo>
                  <a:lnTo>
                    <a:pt x="-1751" y="60204"/>
                  </a:lnTo>
                  <a:cubicBezTo>
                    <a:pt x="-1751" y="26590"/>
                    <a:pt x="25490" y="-661"/>
                    <a:pt x="59114" y="-661"/>
                  </a:cubicBezTo>
                  <a:cubicBezTo>
                    <a:pt x="92737" y="-661"/>
                    <a:pt x="119978" y="26590"/>
                    <a:pt x="119978" y="60204"/>
                  </a:cubicBezTo>
                  <a:lnTo>
                    <a:pt x="119978" y="381958"/>
                  </a:lnTo>
                  <a:cubicBezTo>
                    <a:pt x="119883" y="415553"/>
                    <a:pt x="92737" y="442776"/>
                    <a:pt x="59114" y="442823"/>
                  </a:cubicBezTo>
                  <a:close/>
                  <a:moveTo>
                    <a:pt x="59114" y="28009"/>
                  </a:moveTo>
                  <a:cubicBezTo>
                    <a:pt x="41302" y="28009"/>
                    <a:pt x="26919" y="42411"/>
                    <a:pt x="26824" y="60204"/>
                  </a:cubicBezTo>
                  <a:lnTo>
                    <a:pt x="26824" y="381958"/>
                  </a:lnTo>
                  <a:cubicBezTo>
                    <a:pt x="26824" y="399789"/>
                    <a:pt x="41302" y="414248"/>
                    <a:pt x="59114" y="414248"/>
                  </a:cubicBezTo>
                  <a:cubicBezTo>
                    <a:pt x="76925" y="414248"/>
                    <a:pt x="91403" y="399789"/>
                    <a:pt x="91403" y="381958"/>
                  </a:cubicBezTo>
                  <a:lnTo>
                    <a:pt x="91403" y="60204"/>
                  </a:lnTo>
                  <a:cubicBezTo>
                    <a:pt x="91308" y="42411"/>
                    <a:pt x="76925" y="28009"/>
                    <a:pt x="59114" y="2800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7" name="TextBox 56"/>
          <p:cNvSpPr txBox="1"/>
          <p:nvPr userDrawn="1"/>
        </p:nvSpPr>
        <p:spPr>
          <a:xfrm>
            <a:off x="74098" y="45183"/>
            <a:ext cx="1598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295026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87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3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99BA-A7FC-D85C-F2E1-BF4609E85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BD395-B937-0C8F-1085-A58BED2C8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592B-9823-A22A-0478-07A9C74DE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6FF7F-ED0E-E40D-1BCD-96FCCF55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5F4A2-D601-B061-9F64-AE189D2A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18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792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58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34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766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250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183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857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35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087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38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C0930-C357-DA3B-C656-208597EF3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D27AC-4F3E-F5F5-2DFB-70397620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8412E-3B2E-A839-3250-C4278978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CFDF5-B107-D536-F947-C996806E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3BB50-1F89-E798-7B00-46C2BA64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40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49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191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579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42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39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375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271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60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14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86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5D9E-F413-6F52-1E18-C0241957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5843F-E556-D5A8-74EC-40290C2A7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C570B-5C71-9625-A610-A33FA53F7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AD330-DD43-C22A-D405-431C7CA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EEFB4-8820-3DD0-07B5-6DE68C6C7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B0B1C-F2DA-E3F9-D2FD-059BC0B1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239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240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9554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607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370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497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779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521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1383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978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5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AA4E-B874-50E7-E200-35F0A66E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5FF03-11D1-7429-03BC-AECD7BEF8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70876-C709-C141-CE44-E6373A4AE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867DF9-7ADC-D76E-DD9F-A6B4C1C74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76924E-FC4E-F321-B2E6-A0240430EB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3292AD-9AD1-C58C-F8FB-D74478B3D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A10B67-48C7-7C93-5982-7738C89F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89C6BC-B5DA-AACC-7358-7A98CDEE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6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3268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2562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1685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76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0749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6828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832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25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53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06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D137F-FD3F-86D9-CC80-1DA25673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9F96DC-C01E-BC6D-8198-1EA8F47A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3083A-B351-8FD8-4F3A-FA01D23BE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F1190-D398-AF52-8992-B8EE9C3E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560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9617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3221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6975" y="-466726"/>
            <a:ext cx="2073594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103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6975" y="-466726"/>
            <a:ext cx="2073594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02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6975" y="-466726"/>
            <a:ext cx="2073594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888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6975" y="-466726"/>
            <a:ext cx="2073594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93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" y="-1348009"/>
            <a:ext cx="1218127" cy="22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09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811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4675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534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9D2492-C44D-EB19-329D-4B68F2D8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2F9C07-1DE6-6A0C-7F80-F0B7F74E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82100-E8FD-59B2-9BF3-070ABE7D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033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075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6045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2876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4610AADC-D2D2-40BE-87DF-D70E7AAD317D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880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01D503D9-E7DD-4817-B08A-259E5401EF08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4129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A01F4B6-6B86-4E7D-8D15-7D018DE5EE0E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8042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2225161-6E57-4A17-8887-CCB1DF739EE9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8434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49C95B4-9251-40C7-B322-CD25BCA8BCC0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4860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CD32FBF-BA8B-404F-A06F-BB5459829301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2908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0F9FD9A-BFF0-4E9A-ACF0-DC0C7434F847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80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3E43C-A8BB-3B41-68C5-AD7B6652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2A9B9-BC4F-0702-9F28-7D0E44AE9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73358-9018-D3FD-EA25-18EE151C3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57F7C-F00D-A91E-A213-033B7943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7488D-24C6-F368-00CF-C9E9FE87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DBC85-BE0D-2036-6218-1F7EB9C6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972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061C6FA-93AD-41E7-A84A-FE1F9CA3A42A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5649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BE3C4AA-175F-46FB-AEDB-3866E5B128AB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898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38B36E4-1F5C-449E-85B2-D71ADEEA02DC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514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0367005-612C-42DE-AB19-753B4178E871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908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35A54-BF15-0585-3C0C-1B45B3760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7A7D9-943D-3834-1363-AB2B943014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62223-B9A9-F8EE-0D97-601949166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D1D21-ED81-045B-99D9-5A7F59797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DBC3E-5E9C-7929-6703-E3E2553B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DBCB8-D95D-051C-0FBC-8AAA04AF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8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71E25-F27D-A41C-151D-BD976AD7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3515B-3D66-8BAF-A9DC-F839CCC30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8477F-B684-6F35-850C-72E236FE1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04C-FD15-4B4E-8308-F00635F801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C569F-E377-F2E3-635C-1939B4027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F4968-C1C7-D55F-AE66-1106B8BFE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8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38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55200" y="846138"/>
            <a:ext cx="1016000" cy="189223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4098" y="45183"/>
            <a:ext cx="1598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362233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0400" y="-99979"/>
            <a:ext cx="1016000" cy="18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3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4600" y="1417638"/>
            <a:ext cx="1016000" cy="18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2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2/4/2026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6000" y="1600202"/>
            <a:ext cx="1016000" cy="18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9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6018" y="2043906"/>
            <a:ext cx="1856509" cy="30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7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44DFCAA2-95E9-4996-BBBB-149A5C65ABD1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7800" y="1970948"/>
            <a:ext cx="1016000" cy="18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4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microsoft.com/office/2007/relationships/hdphoto" Target="../media/hdphoto2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4.xml"/><Relationship Id="rId6" Type="http://schemas.microsoft.com/office/2007/relationships/hdphoto" Target="../media/hdphoto18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20.png"/><Relationship Id="rId26" Type="http://schemas.openxmlformats.org/officeDocument/2006/relationships/image" Target="../media/image26.png"/><Relationship Id="rId3" Type="http://schemas.openxmlformats.org/officeDocument/2006/relationships/image" Target="../media/image10.png"/><Relationship Id="rId21" Type="http://schemas.microsoft.com/office/2007/relationships/hdphoto" Target="../media/hdphoto7.wdp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5.png"/><Relationship Id="rId33" Type="http://schemas.microsoft.com/office/2007/relationships/hdphoto" Target="../media/hdphoto10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32" Type="http://schemas.openxmlformats.org/officeDocument/2006/relationships/image" Target="../media/image31.png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23" Type="http://schemas.microsoft.com/office/2007/relationships/hdphoto" Target="../media/hdphoto8.wdp"/><Relationship Id="rId28" Type="http://schemas.openxmlformats.org/officeDocument/2006/relationships/image" Target="../media/image28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31" Type="http://schemas.microsoft.com/office/2007/relationships/hdphoto" Target="../media/hdphoto9.wdp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23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8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2.wdp"/><Relationship Id="rId18" Type="http://schemas.openxmlformats.org/officeDocument/2006/relationships/slide" Target="slide4.xml"/><Relationship Id="rId26" Type="http://schemas.openxmlformats.org/officeDocument/2006/relationships/slide" Target="slide7.xml"/><Relationship Id="rId3" Type="http://schemas.openxmlformats.org/officeDocument/2006/relationships/audio" Target="../media/media1.mp3"/><Relationship Id="rId21" Type="http://schemas.openxmlformats.org/officeDocument/2006/relationships/slide" Target="slide6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5" Type="http://schemas.microsoft.com/office/2007/relationships/hdphoto" Target="../media/hdphoto16.wdp"/><Relationship Id="rId2" Type="http://schemas.microsoft.com/office/2007/relationships/media" Target="../media/media1.mp3"/><Relationship Id="rId16" Type="http://schemas.microsoft.com/office/2007/relationships/hdphoto" Target="../media/hdphoto13.wdp"/><Relationship Id="rId20" Type="http://schemas.microsoft.com/office/2007/relationships/hdphoto" Target="../media/hdphoto14.wdp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24" Type="http://schemas.openxmlformats.org/officeDocument/2006/relationships/image" Target="../media/image42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8.png"/><Relationship Id="rId23" Type="http://schemas.microsoft.com/office/2007/relationships/hdphoto" Target="../media/hdphoto15.wdp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24.xml"/><Relationship Id="rId9" Type="http://schemas.openxmlformats.org/officeDocument/2006/relationships/slide" Target="slide5.xml"/><Relationship Id="rId14" Type="http://schemas.openxmlformats.org/officeDocument/2006/relationships/image" Target="../media/image37.jpeg"/><Relationship Id="rId22" Type="http://schemas.openxmlformats.org/officeDocument/2006/relationships/image" Target="../media/image41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8.png"/><Relationship Id="rId3" Type="http://schemas.microsoft.com/office/2007/relationships/media" Target="../media/media2.mp3"/><Relationship Id="rId7" Type="http://schemas.openxmlformats.org/officeDocument/2006/relationships/image" Target="../media/image43.jpg"/><Relationship Id="rId12" Type="http://schemas.openxmlformats.org/officeDocument/2006/relationships/image" Target="../media/image47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5.png"/><Relationship Id="rId4" Type="http://schemas.microsoft.com/office/2007/relationships/media" Target="../media/media3.mp3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8.png"/><Relationship Id="rId3" Type="http://schemas.microsoft.com/office/2007/relationships/media" Target="../media/media2.mp3"/><Relationship Id="rId7" Type="http://schemas.openxmlformats.org/officeDocument/2006/relationships/image" Target="../media/image43.jpg"/><Relationship Id="rId12" Type="http://schemas.openxmlformats.org/officeDocument/2006/relationships/image" Target="../media/image47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45.png"/><Relationship Id="rId4" Type="http://schemas.microsoft.com/office/2007/relationships/media" Target="../media/media3.mp3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8.png"/><Relationship Id="rId3" Type="http://schemas.microsoft.com/office/2007/relationships/media" Target="../media/media2.mp3"/><Relationship Id="rId7" Type="http://schemas.openxmlformats.org/officeDocument/2006/relationships/image" Target="../media/image43.jpg"/><Relationship Id="rId12" Type="http://schemas.openxmlformats.org/officeDocument/2006/relationships/image" Target="../media/image47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5.png"/><Relationship Id="rId4" Type="http://schemas.microsoft.com/office/2007/relationships/media" Target="../media/media3.mp3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8.png"/><Relationship Id="rId3" Type="http://schemas.microsoft.com/office/2007/relationships/media" Target="../media/media2.mp3"/><Relationship Id="rId7" Type="http://schemas.openxmlformats.org/officeDocument/2006/relationships/image" Target="../media/image43.jpg"/><Relationship Id="rId12" Type="http://schemas.openxmlformats.org/officeDocument/2006/relationships/image" Target="../media/image47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45.png"/><Relationship Id="rId4" Type="http://schemas.microsoft.com/office/2007/relationships/media" Target="../media/media3.mp3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6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3" name="Google Shape;3743;p25"/>
          <p:cNvSpPr txBox="1">
            <a:spLocks noGrp="1"/>
          </p:cNvSpPr>
          <p:nvPr>
            <p:ph type="subTitle" idx="1"/>
          </p:nvPr>
        </p:nvSpPr>
        <p:spPr>
          <a:xfrm>
            <a:off x="7622110" y="1931121"/>
            <a:ext cx="5125800" cy="3648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u="sng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UTM ViceroyJF" panose="02040603050506020204" pitchFamily="18" charset="0"/>
              </a:rPr>
              <a:t>Toán</a:t>
            </a:r>
            <a:endParaRPr sz="8000" u="sng" dirty="0">
              <a:solidFill>
                <a:schemeClr val="accent1">
                  <a:lumMod val="40000"/>
                  <a:lumOff val="60000"/>
                </a:schemeClr>
              </a:solidFill>
              <a:latin typeface="UTM ViceroyJF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97529" l="10000" r="94500">
                        <a14:foregroundMark x1="38900" y1="91433" x2="38900" y2="91433"/>
                        <a14:foregroundMark x1="54200" y1="84843" x2="54200" y2="84843"/>
                        <a14:foregroundMark x1="84500" y1="69687" x2="84500" y2="69522"/>
                        <a14:foregroundMark x1="84300" y1="67216" x2="84300" y2="67216"/>
                        <a14:foregroundMark x1="85400" y1="67051" x2="85400" y2="67051"/>
                        <a14:foregroundMark x1="39700" y1="78418" x2="39700" y2="78418"/>
                        <a14:foregroundMark x1="44400" y1="81549" x2="44600" y2="83196"/>
                        <a14:foregroundMark x1="42500" y1="87644" x2="42500" y2="87644"/>
                        <a14:backgroundMark x1="39200" y1="96046" x2="39200" y2="96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015" y="2142980"/>
            <a:ext cx="8469930" cy="4887914"/>
          </a:xfrm>
          <a:prstGeom prst="rect">
            <a:avLst/>
          </a:prstGeom>
        </p:spPr>
      </p:pic>
      <p:grpSp>
        <p:nvGrpSpPr>
          <p:cNvPr id="6" name="Google Shape;4159;p36"/>
          <p:cNvGrpSpPr/>
          <p:nvPr/>
        </p:nvGrpSpPr>
        <p:grpSpPr>
          <a:xfrm rot="8405705">
            <a:off x="9796678" y="4732473"/>
            <a:ext cx="2488898" cy="948107"/>
            <a:chOff x="5102217" y="2695575"/>
            <a:chExt cx="1971523" cy="1489013"/>
          </a:xfrm>
        </p:grpSpPr>
        <p:sp>
          <p:nvSpPr>
            <p:cNvPr id="7" name="Google Shape;4160;p36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4161;p36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4162;p36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4163;p36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4164;p36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4165;p36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4166;p36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4167;p36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4168;p36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4169;p36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4170;p36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4171;p36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172;p36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73;p36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174;p36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4067;p36"/>
          <p:cNvGrpSpPr/>
          <p:nvPr/>
        </p:nvGrpSpPr>
        <p:grpSpPr>
          <a:xfrm rot="19909984">
            <a:off x="10209287" y="646092"/>
            <a:ext cx="1030710" cy="1467140"/>
            <a:chOff x="3187900" y="1382969"/>
            <a:chExt cx="3176400" cy="5010900"/>
          </a:xfrm>
        </p:grpSpPr>
        <p:sp>
          <p:nvSpPr>
            <p:cNvPr id="23" name="Google Shape;4068;p36"/>
            <p:cNvSpPr/>
            <p:nvPr/>
          </p:nvSpPr>
          <p:spPr>
            <a:xfrm rot="-325">
              <a:off x="3187900" y="1382969"/>
              <a:ext cx="3176400" cy="50109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24" name="Google Shape;4069;p36"/>
            <p:cNvSpPr/>
            <p:nvPr/>
          </p:nvSpPr>
          <p:spPr>
            <a:xfrm>
              <a:off x="3483477" y="1625900"/>
              <a:ext cx="2586655" cy="792391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25" name="Google Shape;4070;p36"/>
            <p:cNvSpPr/>
            <p:nvPr/>
          </p:nvSpPr>
          <p:spPr>
            <a:xfrm>
              <a:off x="3517411" y="1679397"/>
              <a:ext cx="2517140" cy="685350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26" name="Google Shape;4071;p36"/>
            <p:cNvSpPr/>
            <p:nvPr/>
          </p:nvSpPr>
          <p:spPr>
            <a:xfrm>
              <a:off x="3483484" y="2659392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27" name="Google Shape;4072;p36"/>
            <p:cNvSpPr/>
            <p:nvPr/>
          </p:nvSpPr>
          <p:spPr>
            <a:xfrm>
              <a:off x="4161927" y="2659345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28" name="Google Shape;4073;p36"/>
            <p:cNvSpPr/>
            <p:nvPr/>
          </p:nvSpPr>
          <p:spPr>
            <a:xfrm>
              <a:off x="4840599" y="2659298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29" name="Google Shape;4074;p36"/>
            <p:cNvSpPr/>
            <p:nvPr/>
          </p:nvSpPr>
          <p:spPr>
            <a:xfrm>
              <a:off x="5519268" y="2659251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0" name="Google Shape;4075;p36"/>
            <p:cNvSpPr/>
            <p:nvPr/>
          </p:nvSpPr>
          <p:spPr>
            <a:xfrm>
              <a:off x="3483484" y="3376646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1" name="Google Shape;4076;p36"/>
            <p:cNvSpPr/>
            <p:nvPr/>
          </p:nvSpPr>
          <p:spPr>
            <a:xfrm>
              <a:off x="4161927" y="3376599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2" name="Google Shape;4077;p36"/>
            <p:cNvSpPr/>
            <p:nvPr/>
          </p:nvSpPr>
          <p:spPr>
            <a:xfrm>
              <a:off x="4840599" y="3376552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3" name="Google Shape;4078;p36"/>
            <p:cNvSpPr/>
            <p:nvPr/>
          </p:nvSpPr>
          <p:spPr>
            <a:xfrm>
              <a:off x="5519268" y="3376505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4" name="Google Shape;4079;p36"/>
            <p:cNvSpPr/>
            <p:nvPr/>
          </p:nvSpPr>
          <p:spPr>
            <a:xfrm>
              <a:off x="3483484" y="4094126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5" name="Google Shape;4080;p36"/>
            <p:cNvSpPr/>
            <p:nvPr/>
          </p:nvSpPr>
          <p:spPr>
            <a:xfrm>
              <a:off x="4161927" y="4094079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6" name="Google Shape;4081;p36"/>
            <p:cNvSpPr/>
            <p:nvPr/>
          </p:nvSpPr>
          <p:spPr>
            <a:xfrm>
              <a:off x="4840599" y="4094032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7" name="Google Shape;4082;p36"/>
            <p:cNvSpPr/>
            <p:nvPr/>
          </p:nvSpPr>
          <p:spPr>
            <a:xfrm>
              <a:off x="5519268" y="4093986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8" name="Google Shape;4083;p36"/>
            <p:cNvSpPr/>
            <p:nvPr/>
          </p:nvSpPr>
          <p:spPr>
            <a:xfrm>
              <a:off x="3483484" y="4811384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9" name="Google Shape;4084;p36"/>
            <p:cNvSpPr/>
            <p:nvPr/>
          </p:nvSpPr>
          <p:spPr>
            <a:xfrm>
              <a:off x="4161927" y="4811337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0" name="Google Shape;4085;p36"/>
            <p:cNvSpPr/>
            <p:nvPr/>
          </p:nvSpPr>
          <p:spPr>
            <a:xfrm>
              <a:off x="4840599" y="4811290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1" name="Google Shape;4086;p36"/>
            <p:cNvSpPr/>
            <p:nvPr/>
          </p:nvSpPr>
          <p:spPr>
            <a:xfrm>
              <a:off x="5519268" y="4811243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2" name="Google Shape;4087;p36"/>
            <p:cNvSpPr/>
            <p:nvPr/>
          </p:nvSpPr>
          <p:spPr>
            <a:xfrm>
              <a:off x="3526325" y="2659389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C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3" name="Google Shape;4088;p36"/>
            <p:cNvSpPr/>
            <p:nvPr/>
          </p:nvSpPr>
          <p:spPr>
            <a:xfrm>
              <a:off x="4203411" y="2659342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%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4" name="Google Shape;4089;p36"/>
            <p:cNvSpPr/>
            <p:nvPr/>
          </p:nvSpPr>
          <p:spPr>
            <a:xfrm>
              <a:off x="4880493" y="2659295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X</a:t>
              </a:r>
              <a:r>
                <a:rPr kumimoji="0" lang="en" sz="1000" b="1" i="0" u="none" strike="noStrike" kern="0" cap="none" spc="0" normalizeH="0" baseline="3000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2</a:t>
              </a:r>
              <a:endParaRPr kumimoji="0" sz="1000" b="1" i="0" u="none" strike="noStrike" kern="0" cap="none" spc="0" normalizeH="0" baseline="3000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5" name="Google Shape;4090;p36"/>
            <p:cNvSpPr/>
            <p:nvPr/>
          </p:nvSpPr>
          <p:spPr>
            <a:xfrm>
              <a:off x="5557578" y="2659249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&lt;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6" name="Google Shape;4091;p36"/>
            <p:cNvSpPr/>
            <p:nvPr/>
          </p:nvSpPr>
          <p:spPr>
            <a:xfrm>
              <a:off x="3526325" y="3376643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7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7" name="Google Shape;4092;p36"/>
            <p:cNvSpPr/>
            <p:nvPr/>
          </p:nvSpPr>
          <p:spPr>
            <a:xfrm>
              <a:off x="4203411" y="3376596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8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8" name="Google Shape;4093;p36"/>
            <p:cNvSpPr/>
            <p:nvPr/>
          </p:nvSpPr>
          <p:spPr>
            <a:xfrm>
              <a:off x="4880493" y="3376549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9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9" name="Google Shape;4094;p36"/>
            <p:cNvSpPr/>
            <p:nvPr/>
          </p:nvSpPr>
          <p:spPr>
            <a:xfrm>
              <a:off x="5557578" y="3376503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/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0" name="Google Shape;4095;p36"/>
            <p:cNvSpPr/>
            <p:nvPr/>
          </p:nvSpPr>
          <p:spPr>
            <a:xfrm>
              <a:off x="3520887" y="4094124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4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1" name="Google Shape;4096;p36"/>
            <p:cNvSpPr/>
            <p:nvPr/>
          </p:nvSpPr>
          <p:spPr>
            <a:xfrm>
              <a:off x="4197968" y="4094077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5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2" name="Google Shape;4097;p36"/>
            <p:cNvSpPr/>
            <p:nvPr/>
          </p:nvSpPr>
          <p:spPr>
            <a:xfrm>
              <a:off x="4875054" y="4094030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6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3" name="Google Shape;4098;p36"/>
            <p:cNvSpPr/>
            <p:nvPr/>
          </p:nvSpPr>
          <p:spPr>
            <a:xfrm>
              <a:off x="5551910" y="4093983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X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4" name="Google Shape;4099;p36"/>
            <p:cNvSpPr/>
            <p:nvPr/>
          </p:nvSpPr>
          <p:spPr>
            <a:xfrm>
              <a:off x="3520887" y="4811381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1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5" name="Google Shape;4100;p36"/>
            <p:cNvSpPr/>
            <p:nvPr/>
          </p:nvSpPr>
          <p:spPr>
            <a:xfrm>
              <a:off x="4197968" y="4811334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2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6" name="Google Shape;4101;p36"/>
            <p:cNvSpPr/>
            <p:nvPr/>
          </p:nvSpPr>
          <p:spPr>
            <a:xfrm>
              <a:off x="4875054" y="4811287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3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7" name="Google Shape;4102;p36"/>
            <p:cNvSpPr/>
            <p:nvPr/>
          </p:nvSpPr>
          <p:spPr>
            <a:xfrm>
              <a:off x="5551910" y="4811241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+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8" name="Google Shape;4103;p36"/>
            <p:cNvSpPr/>
            <p:nvPr/>
          </p:nvSpPr>
          <p:spPr>
            <a:xfrm>
              <a:off x="4828823" y="1679282"/>
              <a:ext cx="1206927" cy="685349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9" name="Google Shape;4104;p36"/>
            <p:cNvSpPr/>
            <p:nvPr/>
          </p:nvSpPr>
          <p:spPr>
            <a:xfrm>
              <a:off x="3483484" y="5528652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60" name="Google Shape;4105;p36"/>
            <p:cNvSpPr/>
            <p:nvPr/>
          </p:nvSpPr>
          <p:spPr>
            <a:xfrm>
              <a:off x="4161927" y="5528605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61" name="Google Shape;4106;p36"/>
            <p:cNvSpPr/>
            <p:nvPr/>
          </p:nvSpPr>
          <p:spPr>
            <a:xfrm>
              <a:off x="4840599" y="5528559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62" name="Google Shape;4107;p36"/>
            <p:cNvSpPr/>
            <p:nvPr/>
          </p:nvSpPr>
          <p:spPr>
            <a:xfrm>
              <a:off x="5519268" y="5528512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63" name="Google Shape;4108;p36"/>
            <p:cNvSpPr/>
            <p:nvPr/>
          </p:nvSpPr>
          <p:spPr>
            <a:xfrm>
              <a:off x="3520887" y="5528650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7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CE</a:t>
              </a:r>
              <a:endParaRPr kumimoji="0" sz="7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64" name="Google Shape;4109;p36"/>
            <p:cNvSpPr/>
            <p:nvPr/>
          </p:nvSpPr>
          <p:spPr>
            <a:xfrm>
              <a:off x="4197968" y="5528603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0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65" name="Google Shape;4110;p36"/>
            <p:cNvSpPr/>
            <p:nvPr/>
          </p:nvSpPr>
          <p:spPr>
            <a:xfrm>
              <a:off x="4875054" y="5528556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.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66" name="Google Shape;4111;p36"/>
            <p:cNvSpPr/>
            <p:nvPr/>
          </p:nvSpPr>
          <p:spPr>
            <a:xfrm>
              <a:off x="5551910" y="5528509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=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06" y="-747876"/>
            <a:ext cx="1016000" cy="1892234"/>
          </a:xfrm>
          <a:prstGeom prst="rect">
            <a:avLst/>
          </a:prstGeom>
        </p:spPr>
      </p:pic>
      <p:sp>
        <p:nvSpPr>
          <p:cNvPr id="69" name="Google Shape;3743;p25"/>
          <p:cNvSpPr txBox="1">
            <a:spLocks/>
          </p:cNvSpPr>
          <p:nvPr/>
        </p:nvSpPr>
        <p:spPr>
          <a:xfrm>
            <a:off x="7496371" y="4219418"/>
            <a:ext cx="5125800" cy="3648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Gochi Hand"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rgbClr val="1D69B4">
                    <a:lumMod val="40000"/>
                    <a:lumOff val="6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sym typeface="Gochi Hand"/>
              </a:rPr>
              <a:t>(Tiết 1)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1D69B4">
                  <a:lumMod val="40000"/>
                  <a:lumOff val="60000"/>
                </a:srgbClr>
              </a:solidFill>
              <a:effectLst/>
              <a:uLnTx/>
              <a:uFillTx/>
              <a:latin typeface="UTM ViceroyJF" panose="02040603050506020204" pitchFamily="18" charset="0"/>
              <a:sym typeface="Gochi Han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91966" y="2609731"/>
            <a:ext cx="868988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5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cs typeface="Arial"/>
                <a:sym typeface="Arial"/>
              </a:rPr>
              <a:t>ÔN TẬP CHUNG</a:t>
            </a:r>
            <a:endParaRPr kumimoji="0" lang="en-US" sz="85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3">
            <a:extLst>
              <a:ext uri="{FF2B5EF4-FFF2-40B4-BE49-F238E27FC236}">
                <a16:creationId xmlns:a16="http://schemas.microsoft.com/office/drawing/2014/main" id="{A44448AE-2CD3-4309-B3A7-00B77AB48D8D}"/>
              </a:ext>
            </a:extLst>
          </p:cNvPr>
          <p:cNvSpPr/>
          <p:nvPr/>
        </p:nvSpPr>
        <p:spPr>
          <a:xfrm>
            <a:off x="281397" y="302903"/>
            <a:ext cx="11360179" cy="6328691"/>
          </a:xfrm>
          <a:prstGeom prst="roundRect">
            <a:avLst/>
          </a:prstGeom>
          <a:solidFill>
            <a:srgbClr val="DBE4ED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618" y="265442"/>
            <a:ext cx="10833447" cy="560681"/>
            <a:chOff x="974415" y="1351128"/>
            <a:chExt cx="10833447" cy="56068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3EA1F3E-5853-47D1-BC70-F3C5656E2117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2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586794" y="1388589"/>
              <a:ext cx="102210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Tìm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đồng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hồ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gian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thích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hợp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với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mỗi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bức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tranh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F6C0561-F3E9-1442-82FC-61CC771476E1}"/>
              </a:ext>
            </a:extLst>
          </p:cNvPr>
          <p:cNvSpPr txBox="1"/>
          <p:nvPr/>
        </p:nvSpPr>
        <p:spPr>
          <a:xfrm>
            <a:off x="7945793" y="2777266"/>
            <a:ext cx="3298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Nam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E0E60A-4A9F-9345-8ED1-24DF1C026231}"/>
              </a:ext>
            </a:extLst>
          </p:cNvPr>
          <p:cNvGrpSpPr/>
          <p:nvPr/>
        </p:nvGrpSpPr>
        <p:grpSpPr>
          <a:xfrm>
            <a:off x="462739" y="935888"/>
            <a:ext cx="11312401" cy="5511800"/>
            <a:chOff x="462739" y="935888"/>
            <a:chExt cx="11312401" cy="55118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A9F0329-603E-C14D-ADAB-41A9A614C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" t="7683" r="2423" b="4746"/>
            <a:stretch/>
          </p:blipFill>
          <p:spPr>
            <a:xfrm>
              <a:off x="927787" y="1050596"/>
              <a:ext cx="2767912" cy="1726670"/>
            </a:xfrm>
            <a:prstGeom prst="roundRect">
              <a:avLst>
                <a:gd name="adj" fmla="val 10555"/>
              </a:avLst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A5B9AFE-E8D5-D44F-857D-E818D8E65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" t="3598" r="1161"/>
            <a:stretch/>
          </p:blipFill>
          <p:spPr>
            <a:xfrm>
              <a:off x="927787" y="3689063"/>
              <a:ext cx="2852434" cy="1835341"/>
            </a:xfrm>
            <a:prstGeom prst="round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F553DD-7FC8-1246-B09D-55CFCF0CE783}"/>
                </a:ext>
              </a:extLst>
            </p:cNvPr>
            <p:cNvSpPr txBox="1"/>
            <p:nvPr/>
          </p:nvSpPr>
          <p:spPr>
            <a:xfrm>
              <a:off x="462739" y="2813095"/>
              <a:ext cx="35880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Nam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lúc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7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giờ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15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phút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DA246E-DA2A-AA4D-8412-6B5E8EC7B032}"/>
                </a:ext>
              </a:extLst>
            </p:cNvPr>
            <p:cNvSpPr txBox="1"/>
            <p:nvPr/>
          </p:nvSpPr>
          <p:spPr>
            <a:xfrm>
              <a:off x="533618" y="5607872"/>
              <a:ext cx="3640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Nam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chơi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đá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bóng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lúc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4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giờ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30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phút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chiều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E9ABA4B-753A-CE4E-A12B-683AEC8AE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518" y="1021643"/>
              <a:ext cx="2778577" cy="179145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FAC5C55-DC00-E44F-AB64-8961B957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6184" y="3636476"/>
              <a:ext cx="2844800" cy="18542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6ED2853-3842-F64C-9CD8-A365651213E7}"/>
                </a:ext>
              </a:extLst>
            </p:cNvPr>
            <p:cNvSpPr txBox="1"/>
            <p:nvPr/>
          </p:nvSpPr>
          <p:spPr>
            <a:xfrm>
              <a:off x="7772836" y="5614981"/>
              <a:ext cx="4002304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Nam </a:t>
              </a:r>
              <a:r>
                <a:rPr kumimoji="0" lang="en-US" sz="2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xem</a:t>
              </a:r>
              <a:r>
                <a:rPr kumimoji="0" 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phim</a:t>
              </a:r>
              <a:r>
                <a:rPr kumimoji="0" 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hoạt</a:t>
              </a:r>
              <a:r>
                <a:rPr kumimoji="0" 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</a:t>
              </a:r>
              <a:r>
                <a:rPr kumimoji="0" 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lang="vi-VN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lúc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8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giờ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2BD332C-3298-ED42-AA6C-2B50F267F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226" b="95161" l="9091" r="88312">
                          <a14:foregroundMark x1="18831" y1="18433" x2="35065" y2="9447"/>
                          <a14:foregroundMark x1="35065" y1="9447" x2="59740" y2="7143"/>
                          <a14:foregroundMark x1="59740" y1="7143" x2="79221" y2="14286"/>
                          <a14:foregroundMark x1="79221" y1="14055" x2="70779" y2="3687"/>
                          <a14:foregroundMark x1="70779" y1="3687" x2="50000" y2="3456"/>
                          <a14:foregroundMark x1="42857" y1="30184" x2="18831" y2="36866"/>
                          <a14:foregroundMark x1="18831" y1="36866" x2="77922" y2="42627"/>
                          <a14:foregroundMark x1="77922" y1="42627" x2="77922" y2="42627"/>
                          <a14:foregroundMark x1="45455" y1="79032" x2="32468" y2="87788"/>
                          <a14:foregroundMark x1="17532" y1="93088" x2="17532" y2="93088"/>
                          <a14:foregroundMark x1="14286" y1="79032" x2="14286" y2="79032"/>
                          <a14:foregroundMark x1="26623" y1="3456" x2="26623" y2="3456"/>
                          <a14:foregroundMark x1="20130" y1="95161" x2="20130" y2="95161"/>
                        </a14:backgroundRemoval>
                      </a14:imgEffect>
                      <a14:imgEffect>
                        <a14:sharpenSoften amount="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100" y="935888"/>
              <a:ext cx="1955800" cy="5511800"/>
            </a:xfrm>
            <a:prstGeom prst="rect">
              <a:avLst/>
            </a:prstGeom>
          </p:spPr>
        </p:pic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BA73356-AE72-F542-AB73-FF4567AAA995}"/>
              </a:ext>
            </a:extLst>
          </p:cNvPr>
          <p:cNvCxnSpPr>
            <a:stCxn id="31" idx="3"/>
          </p:cNvCxnSpPr>
          <p:nvPr/>
        </p:nvCxnSpPr>
        <p:spPr>
          <a:xfrm>
            <a:off x="3695699" y="1913931"/>
            <a:ext cx="1640799" cy="36581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8D2CCDE-A1A3-6E48-B38A-72149188872F}"/>
              </a:ext>
            </a:extLst>
          </p:cNvPr>
          <p:cNvCxnSpPr>
            <a:cxnSpLocks/>
          </p:cNvCxnSpPr>
          <p:nvPr/>
        </p:nvCxnSpPr>
        <p:spPr>
          <a:xfrm flipV="1">
            <a:off x="3744000" y="2953062"/>
            <a:ext cx="1640799" cy="1689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C3751CD-FB95-AA4A-BEE0-CC194653AE2D}"/>
              </a:ext>
            </a:extLst>
          </p:cNvPr>
          <p:cNvCxnSpPr>
            <a:cxnSpLocks/>
          </p:cNvCxnSpPr>
          <p:nvPr/>
        </p:nvCxnSpPr>
        <p:spPr>
          <a:xfrm flipV="1">
            <a:off x="6758899" y="1968550"/>
            <a:ext cx="1413970" cy="2393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6D82BA9-FC26-7146-996F-AFCC948211C3}"/>
              </a:ext>
            </a:extLst>
          </p:cNvPr>
          <p:cNvCxnSpPr>
            <a:cxnSpLocks/>
          </p:cNvCxnSpPr>
          <p:nvPr/>
        </p:nvCxnSpPr>
        <p:spPr>
          <a:xfrm>
            <a:off x="6758899" y="1484026"/>
            <a:ext cx="1424636" cy="31581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232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: 圆角 3">
            <a:extLst>
              <a:ext uri="{FF2B5EF4-FFF2-40B4-BE49-F238E27FC236}">
                <a16:creationId xmlns:a16="http://schemas.microsoft.com/office/drawing/2014/main" id="{A44448AE-2CD3-4309-B3A7-00B77AB48D8D}"/>
              </a:ext>
            </a:extLst>
          </p:cNvPr>
          <p:cNvSpPr/>
          <p:nvPr/>
        </p:nvSpPr>
        <p:spPr>
          <a:xfrm>
            <a:off x="380538" y="369378"/>
            <a:ext cx="11360179" cy="6040090"/>
          </a:xfrm>
          <a:prstGeom prst="roundRect">
            <a:avLst/>
          </a:prstGeom>
          <a:solidFill>
            <a:srgbClr val="DBE4ED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37" b="137"/>
          <a:stretch>
            <a:fillRect/>
          </a:stretch>
        </p:blipFill>
        <p:spPr>
          <a:xfrm>
            <a:off x="-97699" y="-277425"/>
            <a:ext cx="4790378" cy="2200873"/>
          </a:xfrm>
          <a:prstGeom prst="rect">
            <a:avLst/>
          </a:prstGeom>
        </p:spPr>
      </p:pic>
      <p:pic>
        <p:nvPicPr>
          <p:cNvPr id="12" name="Picture 1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2FBF7841-4274-4FE8-BE06-4138BBD32F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518"/>
            <a:ext cx="3500284" cy="338048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EB0DBEF-7611-414C-9F80-BC71EFFFEE00}"/>
              </a:ext>
            </a:extLst>
          </p:cNvPr>
          <p:cNvGrpSpPr/>
          <p:nvPr/>
        </p:nvGrpSpPr>
        <p:grpSpPr>
          <a:xfrm>
            <a:off x="224272" y="312056"/>
            <a:ext cx="3831431" cy="591699"/>
            <a:chOff x="334719" y="1314451"/>
            <a:chExt cx="3831431" cy="59169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AEBC449-4234-6744-B841-532DA96F1887}"/>
                </a:ext>
              </a:extLst>
            </p:cNvPr>
            <p:cNvSpPr/>
            <p:nvPr/>
          </p:nvSpPr>
          <p:spPr>
            <a:xfrm>
              <a:off x="334719" y="1314451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CD75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3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D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7FE2EE-7CA9-2541-A3C4-C02A7B91ECC8}"/>
                </a:ext>
              </a:extLst>
            </p:cNvPr>
            <p:cNvSpPr txBox="1"/>
            <p:nvPr/>
          </p:nvSpPr>
          <p:spPr>
            <a:xfrm>
              <a:off x="883438" y="1382930"/>
              <a:ext cx="3282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Đặt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rồi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 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BFB107-2D8A-354E-89D2-72F1E29BA75C}"/>
              </a:ext>
            </a:extLst>
          </p:cNvPr>
          <p:cNvGrpSpPr/>
          <p:nvPr/>
        </p:nvGrpSpPr>
        <p:grpSpPr>
          <a:xfrm>
            <a:off x="5123832" y="899924"/>
            <a:ext cx="5548756" cy="658772"/>
            <a:chOff x="1824226" y="3918824"/>
            <a:chExt cx="5548756" cy="65877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09D7E8-0D6D-F94A-BAAA-D096CEA52F6C}"/>
                </a:ext>
              </a:extLst>
            </p:cNvPr>
            <p:cNvSpPr/>
            <p:nvPr/>
          </p:nvSpPr>
          <p:spPr>
            <a:xfrm>
              <a:off x="1824226" y="3918826"/>
              <a:ext cx="1194558" cy="658770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36 + 7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1AC25B-5330-A747-888B-029FBAA8B465}"/>
                </a:ext>
              </a:extLst>
            </p:cNvPr>
            <p:cNvSpPr/>
            <p:nvPr/>
          </p:nvSpPr>
          <p:spPr>
            <a:xfrm>
              <a:off x="3901137" y="3918825"/>
              <a:ext cx="1194558" cy="658770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5 + 48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BA0088-3304-EA40-9B2A-99EF0E9E1EE0}"/>
                </a:ext>
              </a:extLst>
            </p:cNvPr>
            <p:cNvSpPr/>
            <p:nvPr/>
          </p:nvSpPr>
          <p:spPr>
            <a:xfrm>
              <a:off x="5978048" y="3918824"/>
              <a:ext cx="1394934" cy="658770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29 + 64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0092FB-5ED3-5B44-8FC7-B22FC4C86971}"/>
              </a:ext>
            </a:extLst>
          </p:cNvPr>
          <p:cNvGrpSpPr/>
          <p:nvPr/>
        </p:nvGrpSpPr>
        <p:grpSpPr>
          <a:xfrm>
            <a:off x="5223379" y="1402566"/>
            <a:ext cx="837249" cy="1312215"/>
            <a:chOff x="1933616" y="4498692"/>
            <a:chExt cx="837249" cy="131221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6E258D-33FE-004F-BFED-A2048B301756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7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CE2465-20C5-504C-8001-026C96C747F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7F4BF8-62F5-374A-9C58-0DB40EC90FB5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0EA2D8-0F67-3549-8FF3-AD861574766B}"/>
              </a:ext>
            </a:extLst>
          </p:cNvPr>
          <p:cNvGrpSpPr/>
          <p:nvPr/>
        </p:nvGrpSpPr>
        <p:grpSpPr>
          <a:xfrm>
            <a:off x="7306220" y="1395516"/>
            <a:ext cx="837249" cy="1312215"/>
            <a:chOff x="1933616" y="4498692"/>
            <a:chExt cx="837249" cy="131221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4C1B84-A5AF-1F41-8F0C-BF6CE1FABAD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48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B566BB-3DAE-4946-AFE6-8B18669BE2F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C12846-7641-2D45-9A4F-B4AA3BF6941D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59C106-34DC-4940-B28A-54E680D89E49}"/>
              </a:ext>
            </a:extLst>
          </p:cNvPr>
          <p:cNvGrpSpPr/>
          <p:nvPr/>
        </p:nvGrpSpPr>
        <p:grpSpPr>
          <a:xfrm>
            <a:off x="9389061" y="1402566"/>
            <a:ext cx="837249" cy="1312215"/>
            <a:chOff x="1933616" y="4498692"/>
            <a:chExt cx="837249" cy="131221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B09455-1ADD-9943-9972-14FD908C68E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6B6AE5-4AD8-4A46-AB73-B17979F85A3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F4D51E1-639C-6548-954A-ADFF9C99930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744787C-8288-A94C-AED2-9ED34BBF9CF6}"/>
              </a:ext>
            </a:extLst>
          </p:cNvPr>
          <p:cNvSpPr txBox="1"/>
          <p:nvPr/>
        </p:nvSpPr>
        <p:spPr>
          <a:xfrm>
            <a:off x="5420709" y="274365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2713B4-7E0C-C245-A399-E4EB9BE6D29E}"/>
              </a:ext>
            </a:extLst>
          </p:cNvPr>
          <p:cNvSpPr txBox="1"/>
          <p:nvPr/>
        </p:nvSpPr>
        <p:spPr>
          <a:xfrm>
            <a:off x="7503550" y="271278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2A26436-CF05-CF48-A5D9-9F80E87FA2D5}"/>
              </a:ext>
            </a:extLst>
          </p:cNvPr>
          <p:cNvSpPr txBox="1"/>
          <p:nvPr/>
        </p:nvSpPr>
        <p:spPr>
          <a:xfrm>
            <a:off x="9612895" y="274365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250348-A5F2-FA47-9706-6F01E5BF25E3}"/>
              </a:ext>
            </a:extLst>
          </p:cNvPr>
          <p:cNvSpPr txBox="1"/>
          <p:nvPr/>
        </p:nvSpPr>
        <p:spPr>
          <a:xfrm>
            <a:off x="4214441" y="99850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A2F640-340C-8B4F-AD0A-557266F84A46}"/>
              </a:ext>
            </a:extLst>
          </p:cNvPr>
          <p:cNvSpPr txBox="1"/>
          <p:nvPr/>
        </p:nvSpPr>
        <p:spPr>
          <a:xfrm>
            <a:off x="4214441" y="369147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18757B-A709-114F-A16F-DEA2C703A3E8}"/>
              </a:ext>
            </a:extLst>
          </p:cNvPr>
          <p:cNvGrpSpPr/>
          <p:nvPr/>
        </p:nvGrpSpPr>
        <p:grpSpPr>
          <a:xfrm>
            <a:off x="5123832" y="3691478"/>
            <a:ext cx="5539138" cy="658772"/>
            <a:chOff x="1824226" y="3918824"/>
            <a:chExt cx="5539138" cy="65877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2E2A65-D3CE-3041-88FC-F8CA97EBE106}"/>
                </a:ext>
              </a:extLst>
            </p:cNvPr>
            <p:cNvSpPr/>
            <p:nvPr/>
          </p:nvSpPr>
          <p:spPr>
            <a:xfrm>
              <a:off x="1824226" y="3918826"/>
              <a:ext cx="1184940" cy="65877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73 – 6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B31C48A-E6D5-F44E-80D1-A6C81ADC69B4}"/>
                </a:ext>
              </a:extLst>
            </p:cNvPr>
            <p:cNvSpPr/>
            <p:nvPr/>
          </p:nvSpPr>
          <p:spPr>
            <a:xfrm>
              <a:off x="3901137" y="3918825"/>
              <a:ext cx="1385316" cy="65877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82 – 57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E0269C-8CF0-5341-948C-04BBFD5F3475}"/>
                </a:ext>
              </a:extLst>
            </p:cNvPr>
            <p:cNvSpPr/>
            <p:nvPr/>
          </p:nvSpPr>
          <p:spPr>
            <a:xfrm>
              <a:off x="5978048" y="3918824"/>
              <a:ext cx="1385316" cy="65877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91 – 85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F44BFF9-4903-E44E-8BB2-69E71A739CFB}"/>
              </a:ext>
            </a:extLst>
          </p:cNvPr>
          <p:cNvGrpSpPr/>
          <p:nvPr/>
        </p:nvGrpSpPr>
        <p:grpSpPr>
          <a:xfrm>
            <a:off x="5223379" y="4194120"/>
            <a:ext cx="837249" cy="1312215"/>
            <a:chOff x="1933616" y="4498692"/>
            <a:chExt cx="837249" cy="131221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B293828-52E0-684A-A076-C8F568B594E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73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8981E0-DDD6-DA49-95DD-6EAE95473A6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–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7AAE944-D398-CA47-B4FF-FE60CB5688B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4E9D201-B143-0E48-8771-E77BF1B97759}"/>
              </a:ext>
            </a:extLst>
          </p:cNvPr>
          <p:cNvGrpSpPr/>
          <p:nvPr/>
        </p:nvGrpSpPr>
        <p:grpSpPr>
          <a:xfrm>
            <a:off x="7306220" y="4187070"/>
            <a:ext cx="837249" cy="1312215"/>
            <a:chOff x="1933616" y="4498692"/>
            <a:chExt cx="837249" cy="131221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ABA1052-2C6C-0943-9AE6-2C8EF5A2030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82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57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AD2D81-40F2-CA48-926B-A515169C937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–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E509D2E-A561-D142-8423-F9D4D7FDD22D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07B5EA-556F-664E-B988-B6EFDE550AD0}"/>
              </a:ext>
            </a:extLst>
          </p:cNvPr>
          <p:cNvGrpSpPr/>
          <p:nvPr/>
        </p:nvGrpSpPr>
        <p:grpSpPr>
          <a:xfrm>
            <a:off x="9389061" y="4194120"/>
            <a:ext cx="837249" cy="1312215"/>
            <a:chOff x="1933616" y="4498692"/>
            <a:chExt cx="837249" cy="131221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313FA3-2AF8-0C49-AEBD-F28079BEE226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91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85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4C4E6A4-0A87-1E4B-B72B-AFC2243D9B1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–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73F783B-1D51-8B43-B829-553A35E3093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6DDCE8EC-BA71-304D-8C40-64DFDE270576}"/>
              </a:ext>
            </a:extLst>
          </p:cNvPr>
          <p:cNvSpPr txBox="1"/>
          <p:nvPr/>
        </p:nvSpPr>
        <p:spPr>
          <a:xfrm>
            <a:off x="5420709" y="5535212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7660-A022-144A-8A3A-4E17ED801205}"/>
              </a:ext>
            </a:extLst>
          </p:cNvPr>
          <p:cNvSpPr txBox="1"/>
          <p:nvPr/>
        </p:nvSpPr>
        <p:spPr>
          <a:xfrm>
            <a:off x="7503550" y="550433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B86B67-745F-6C4C-B070-9E5BCED690B4}"/>
              </a:ext>
            </a:extLst>
          </p:cNvPr>
          <p:cNvSpPr txBox="1"/>
          <p:nvPr/>
        </p:nvSpPr>
        <p:spPr>
          <a:xfrm>
            <a:off x="9612895" y="553521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6</a:t>
            </a:r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8C68ACDC-0CA3-7642-8019-7B11054C5361}"/>
              </a:ext>
            </a:extLst>
          </p:cNvPr>
          <p:cNvSpPr/>
          <p:nvPr/>
        </p:nvSpPr>
        <p:spPr>
          <a:xfrm>
            <a:off x="1534876" y="1870297"/>
            <a:ext cx="2885501" cy="2502109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Nhớ đặt tính thẳng hàng các bạn nhé.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54" grpId="0"/>
      <p:bldP spid="55" grpId="0"/>
      <p:bldP spid="56" grpId="0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3">
            <a:extLst>
              <a:ext uri="{FF2B5EF4-FFF2-40B4-BE49-F238E27FC236}">
                <a16:creationId xmlns:a16="http://schemas.microsoft.com/office/drawing/2014/main" id="{A44448AE-2CD3-4309-B3A7-00B77AB48D8D}"/>
              </a:ext>
            </a:extLst>
          </p:cNvPr>
          <p:cNvSpPr/>
          <p:nvPr/>
        </p:nvSpPr>
        <p:spPr>
          <a:xfrm>
            <a:off x="380538" y="369378"/>
            <a:ext cx="11360179" cy="6040090"/>
          </a:xfrm>
          <a:prstGeom prst="roundRect">
            <a:avLst/>
          </a:prstGeom>
          <a:solidFill>
            <a:srgbClr val="DBE4ED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30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76981">
            <a:off x="5175434" y="1415236"/>
            <a:ext cx="6083465" cy="52779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71754" y="606252"/>
            <a:ext cx="9660887" cy="1015663"/>
            <a:chOff x="974415" y="1327013"/>
            <a:chExt cx="9660887" cy="10156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EA1F3E-5853-47D1-BC70-F3C5656E2117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CD75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4</a:t>
              </a:r>
              <a:endPara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CD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525606" y="1327013"/>
              <a:ext cx="91096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Rô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bốt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cao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89 cm, Mi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cao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hơn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rô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bốt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9 cm.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Mi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cao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bao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nhiêu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xăng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mét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  <a:endPara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589935" y="2064842"/>
            <a:ext cx="46730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</a:t>
            </a:r>
            <a:r>
              <a:rPr kumimoji="0" lang="en-US" sz="30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Tóm</a:t>
            </a:r>
            <a:r>
              <a:rPr kumimoji="0" lang="en-US" sz="30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tắt</a:t>
            </a:r>
            <a:r>
              <a:rPr kumimoji="0" lang="en-US" sz="30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Rô-bốt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cao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89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Mi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cao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rô-bốt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9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cao:...cm?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972907" y="2194651"/>
            <a:ext cx="6235699" cy="27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30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giải</a:t>
            </a:r>
            <a:endParaRPr kumimoji="0" lang="en-US" sz="30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Mi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cao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xăng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mét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   89 + 9 = 98 (cm)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        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Đáp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98 cm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49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3">
            <a:extLst>
              <a:ext uri="{FF2B5EF4-FFF2-40B4-BE49-F238E27FC236}">
                <a16:creationId xmlns:a16="http://schemas.microsoft.com/office/drawing/2014/main" id="{A44448AE-2CD3-4309-B3A7-00B77AB48D8D}"/>
              </a:ext>
            </a:extLst>
          </p:cNvPr>
          <p:cNvSpPr/>
          <p:nvPr/>
        </p:nvSpPr>
        <p:spPr>
          <a:xfrm>
            <a:off x="380538" y="328282"/>
            <a:ext cx="11360179" cy="60400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56A95E-1E83-DB4C-AB24-AA99A8630371}"/>
              </a:ext>
            </a:extLst>
          </p:cNvPr>
          <p:cNvGrpSpPr/>
          <p:nvPr/>
        </p:nvGrpSpPr>
        <p:grpSpPr>
          <a:xfrm>
            <a:off x="848691" y="375121"/>
            <a:ext cx="9673364" cy="954107"/>
            <a:chOff x="974415" y="1236515"/>
            <a:chExt cx="9673364" cy="95410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FE860A3-3732-FD48-8045-711E3D3E28D0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CD75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5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D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904FEB-321E-7046-9AA8-8BCE86C07FE9}"/>
                </a:ext>
              </a:extLst>
            </p:cNvPr>
            <p:cNvSpPr txBox="1"/>
            <p:nvPr/>
          </p:nvSpPr>
          <p:spPr>
            <a:xfrm>
              <a:off x="1538083" y="1236515"/>
              <a:ext cx="91096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Có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con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đường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để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kiến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chỗ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miếng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bánh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như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dưới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đây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: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1B3E608-47DC-8741-A12F-128CF8F54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28" y="1392090"/>
            <a:ext cx="6767513" cy="38798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9CD3C2-8AB7-5647-A629-B9355134AD6B}"/>
              </a:ext>
            </a:extLst>
          </p:cNvPr>
          <p:cNvSpPr txBox="1"/>
          <p:nvPr/>
        </p:nvSpPr>
        <p:spPr>
          <a:xfrm>
            <a:off x="648742" y="1376067"/>
            <a:ext cx="265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a)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07775E-A051-E346-B685-EAF5C4F9AF55}"/>
              </a:ext>
            </a:extLst>
          </p:cNvPr>
          <p:cNvGrpSpPr/>
          <p:nvPr/>
        </p:nvGrpSpPr>
        <p:grpSpPr>
          <a:xfrm>
            <a:off x="848691" y="1855521"/>
            <a:ext cx="3283900" cy="1305101"/>
            <a:chOff x="873761" y="2214337"/>
            <a:chExt cx="3283900" cy="130510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3270B1-65ED-D248-971B-13687E3BAA6D}"/>
                </a:ext>
              </a:extLst>
            </p:cNvPr>
            <p:cNvSpPr txBox="1"/>
            <p:nvPr/>
          </p:nvSpPr>
          <p:spPr>
            <a:xfrm>
              <a:off x="873761" y="2214337"/>
              <a:ext cx="3283900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Đường đi ABC dài          cm.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A58E877-1BA3-9443-A4FC-F4CF85E215F7}"/>
                </a:ext>
              </a:extLst>
            </p:cNvPr>
            <p:cNvSpPr/>
            <p:nvPr/>
          </p:nvSpPr>
          <p:spPr>
            <a:xfrm>
              <a:off x="1637052" y="288317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2A991A-A0BF-CF44-8E59-0542DE024BB1}"/>
              </a:ext>
            </a:extLst>
          </p:cNvPr>
          <p:cNvGrpSpPr/>
          <p:nvPr/>
        </p:nvGrpSpPr>
        <p:grpSpPr>
          <a:xfrm>
            <a:off x="848691" y="3332015"/>
            <a:ext cx="3283900" cy="1384995"/>
            <a:chOff x="873761" y="2214337"/>
            <a:chExt cx="3283900" cy="138499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50868F-7DEA-E749-BF25-A321181CAF69}"/>
                </a:ext>
              </a:extLst>
            </p:cNvPr>
            <p:cNvSpPr txBox="1"/>
            <p:nvPr/>
          </p:nvSpPr>
          <p:spPr>
            <a:xfrm>
              <a:off x="873761" y="2214337"/>
              <a:ext cx="32839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Đường đi MNPQ dài          cm.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5F902EC-F53E-3548-AFC2-0CA2F26719F4}"/>
                </a:ext>
              </a:extLst>
            </p:cNvPr>
            <p:cNvSpPr/>
            <p:nvPr/>
          </p:nvSpPr>
          <p:spPr>
            <a:xfrm>
              <a:off x="1637052" y="288317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774A2D2-7C7A-3243-8FDC-5668FB2B9B84}"/>
              </a:ext>
            </a:extLst>
          </p:cNvPr>
          <p:cNvSpPr txBox="1"/>
          <p:nvPr/>
        </p:nvSpPr>
        <p:spPr>
          <a:xfrm>
            <a:off x="877749" y="4878164"/>
            <a:ext cx="352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ngắn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32C66F8-F98A-764E-8FE8-603E64EB1097}"/>
              </a:ext>
            </a:extLst>
          </p:cNvPr>
          <p:cNvSpPr/>
          <p:nvPr/>
        </p:nvSpPr>
        <p:spPr>
          <a:xfrm>
            <a:off x="4613564" y="5355217"/>
            <a:ext cx="6586577" cy="962453"/>
          </a:xfrm>
          <a:prstGeom prst="roundRect">
            <a:avLst/>
          </a:prstGeom>
          <a:solidFill>
            <a:srgbClr val="D8F3FC"/>
          </a:solidFill>
          <a:ln>
            <a:solidFill>
              <a:schemeClr val="tx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E87447-159A-9E46-9972-7441A36F7F9D}"/>
              </a:ext>
            </a:extLst>
          </p:cNvPr>
          <p:cNvSpPr txBox="1"/>
          <p:nvPr/>
        </p:nvSpPr>
        <p:spPr>
          <a:xfrm>
            <a:off x="4664888" y="5654104"/>
            <a:ext cx="648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ABC = AB + BC = 52 cm + 38 cm = </a:t>
            </a: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90</a:t>
            </a: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cm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8327734-EDE7-1142-A3D0-2199F31A1718}"/>
              </a:ext>
            </a:extLst>
          </p:cNvPr>
          <p:cNvSpPr/>
          <p:nvPr/>
        </p:nvSpPr>
        <p:spPr>
          <a:xfrm>
            <a:off x="1611982" y="252435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E94053-B35D-CC43-B5CD-036EF5D34DF5}"/>
              </a:ext>
            </a:extLst>
          </p:cNvPr>
          <p:cNvSpPr txBox="1"/>
          <p:nvPr/>
        </p:nvSpPr>
        <p:spPr>
          <a:xfrm>
            <a:off x="4929229" y="5486673"/>
            <a:ext cx="6483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MNPQ = MN + NP + PQ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= 39 cm + 23 cm + 35 cm = </a:t>
            </a: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97</a:t>
            </a: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cm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6C9B5D1-80BA-3449-BA94-8A60A5EE7B46}"/>
              </a:ext>
            </a:extLst>
          </p:cNvPr>
          <p:cNvSpPr/>
          <p:nvPr/>
        </p:nvSpPr>
        <p:spPr>
          <a:xfrm>
            <a:off x="1611982" y="4000849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6E2194-0F4D-C641-8CF4-35F48E8EE61E}"/>
              </a:ext>
            </a:extLst>
          </p:cNvPr>
          <p:cNvSpPr txBox="1"/>
          <p:nvPr/>
        </p:nvSpPr>
        <p:spPr>
          <a:xfrm>
            <a:off x="4664887" y="5671338"/>
            <a:ext cx="648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</a:t>
            </a: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ường ABC ngắn hơn MNPQ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 animBg="1"/>
      <p:bldP spid="24" grpId="0"/>
      <p:bldP spid="24" grpId="1"/>
      <p:bldP spid="25" grpId="0" animBg="1"/>
      <p:bldP spid="26" grpId="0"/>
      <p:bldP spid="26" grpId="1"/>
      <p:bldP spid="27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6" name="Google Shape;4706;p45"/>
          <p:cNvSpPr/>
          <p:nvPr/>
        </p:nvSpPr>
        <p:spPr>
          <a:xfrm>
            <a:off x="890591" y="600251"/>
            <a:ext cx="380848" cy="309834"/>
          </a:xfrm>
          <a:custGeom>
            <a:avLst/>
            <a:gdLst/>
            <a:ahLst/>
            <a:cxnLst/>
            <a:rect l="l" t="t" r="r" b="b"/>
            <a:pathLst>
              <a:path w="16446" h="13378" extrusionOk="0">
                <a:moveTo>
                  <a:pt x="11375" y="1"/>
                </a:moveTo>
                <a:cubicBezTo>
                  <a:pt x="9207" y="1"/>
                  <a:pt x="7606" y="2036"/>
                  <a:pt x="8106" y="4137"/>
                </a:cubicBezTo>
                <a:cubicBezTo>
                  <a:pt x="5304" y="4004"/>
                  <a:pt x="2802" y="2669"/>
                  <a:pt x="1135" y="635"/>
                </a:cubicBezTo>
                <a:lnTo>
                  <a:pt x="1135" y="635"/>
                </a:lnTo>
                <a:cubicBezTo>
                  <a:pt x="267" y="2136"/>
                  <a:pt x="701" y="4137"/>
                  <a:pt x="2202" y="5138"/>
                </a:cubicBezTo>
                <a:cubicBezTo>
                  <a:pt x="1635" y="5104"/>
                  <a:pt x="1135" y="4971"/>
                  <a:pt x="668" y="4704"/>
                </a:cubicBezTo>
                <a:lnTo>
                  <a:pt x="668" y="4704"/>
                </a:lnTo>
                <a:cubicBezTo>
                  <a:pt x="634" y="6272"/>
                  <a:pt x="1735" y="7740"/>
                  <a:pt x="3370" y="8040"/>
                </a:cubicBezTo>
                <a:cubicBezTo>
                  <a:pt x="3087" y="8121"/>
                  <a:pt x="2780" y="8165"/>
                  <a:pt x="2463" y="8165"/>
                </a:cubicBezTo>
                <a:cubicBezTo>
                  <a:pt x="2256" y="8165"/>
                  <a:pt x="2046" y="8146"/>
                  <a:pt x="1835" y="8107"/>
                </a:cubicBezTo>
                <a:lnTo>
                  <a:pt x="1835" y="8107"/>
                </a:lnTo>
                <a:cubicBezTo>
                  <a:pt x="2269" y="9441"/>
                  <a:pt x="3503" y="10408"/>
                  <a:pt x="5004" y="10442"/>
                </a:cubicBezTo>
                <a:cubicBezTo>
                  <a:pt x="3785" y="11406"/>
                  <a:pt x="2325" y="11888"/>
                  <a:pt x="808" y="11888"/>
                </a:cubicBezTo>
                <a:cubicBezTo>
                  <a:pt x="540" y="11888"/>
                  <a:pt x="271" y="11873"/>
                  <a:pt x="0" y="11843"/>
                </a:cubicBezTo>
                <a:lnTo>
                  <a:pt x="0" y="11843"/>
                </a:lnTo>
                <a:cubicBezTo>
                  <a:pt x="1502" y="12810"/>
                  <a:pt x="3269" y="13377"/>
                  <a:pt x="5171" y="13377"/>
                </a:cubicBezTo>
                <a:cubicBezTo>
                  <a:pt x="11442" y="13377"/>
                  <a:pt x="14978" y="8073"/>
                  <a:pt x="14744" y="3337"/>
                </a:cubicBezTo>
                <a:cubicBezTo>
                  <a:pt x="15411" y="2870"/>
                  <a:pt x="15979" y="2269"/>
                  <a:pt x="16446" y="1602"/>
                </a:cubicBezTo>
                <a:lnTo>
                  <a:pt x="16446" y="1602"/>
                </a:lnTo>
                <a:cubicBezTo>
                  <a:pt x="15812" y="1869"/>
                  <a:pt x="15178" y="2036"/>
                  <a:pt x="14511" y="2136"/>
                </a:cubicBezTo>
                <a:cubicBezTo>
                  <a:pt x="15178" y="1702"/>
                  <a:pt x="15712" y="1035"/>
                  <a:pt x="15979" y="268"/>
                </a:cubicBezTo>
                <a:lnTo>
                  <a:pt x="15979" y="268"/>
                </a:lnTo>
                <a:cubicBezTo>
                  <a:pt x="15311" y="635"/>
                  <a:pt x="14611" y="935"/>
                  <a:pt x="13844" y="1068"/>
                </a:cubicBezTo>
                <a:cubicBezTo>
                  <a:pt x="13210" y="434"/>
                  <a:pt x="12343" y="1"/>
                  <a:pt x="113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文本框 290">
            <a:extLst>
              <a:ext uri="{FF2B5EF4-FFF2-40B4-BE49-F238E27FC236}">
                <a16:creationId xmlns:a16="http://schemas.microsoft.com/office/drawing/2014/main" id="{67393BD0-5D16-4869-944E-1168F4A6212E}"/>
              </a:ext>
            </a:extLst>
          </p:cNvPr>
          <p:cNvSpPr txBox="1"/>
          <p:nvPr/>
        </p:nvSpPr>
        <p:spPr>
          <a:xfrm>
            <a:off x="4600537" y="1479438"/>
            <a:ext cx="87799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Arial"/>
                <a:sym typeface="inpin heiti" panose="00000500000000000000" pitchFamily="2" charset="-122"/>
              </a:rPr>
              <a:t>TẠM BIỆT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Arial"/>
                <a:sym typeface="inpin heiti" panose="00000500000000000000" pitchFamily="2" charset="-122"/>
              </a:rPr>
              <a:t>CÁC EM</a:t>
            </a:r>
            <a:endParaRPr kumimoji="0" lang="en-US" altLang="zh-CN" sz="9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UTM Showcard" panose="02040603050506020204" pitchFamily="18" charset="0"/>
              <a:ea typeface="inpin heiti" panose="00000500000000000000" pitchFamily="2" charset="-122"/>
              <a:cs typeface="Arial"/>
              <a:sym typeface="inpin heit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8" name="Google Shape;3748;p26"/>
          <p:cNvGrpSpPr/>
          <p:nvPr/>
        </p:nvGrpSpPr>
        <p:grpSpPr>
          <a:xfrm rot="-3623714">
            <a:off x="6914293" y="784605"/>
            <a:ext cx="2570639" cy="2723263"/>
            <a:chOff x="4924424" y="2185987"/>
            <a:chExt cx="2346511" cy="2485828"/>
          </a:xfrm>
        </p:grpSpPr>
        <p:sp>
          <p:nvSpPr>
            <p:cNvPr id="3749" name="Google Shape;3749;p26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26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26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26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26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26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26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26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26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26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59" name="Google Shape;3759;p26"/>
          <p:cNvGrpSpPr/>
          <p:nvPr/>
        </p:nvGrpSpPr>
        <p:grpSpPr>
          <a:xfrm rot="7785489">
            <a:off x="10254894" y="1646495"/>
            <a:ext cx="1951645" cy="1473999"/>
            <a:chOff x="5102217" y="2695575"/>
            <a:chExt cx="1971523" cy="1489013"/>
          </a:xfrm>
        </p:grpSpPr>
        <p:sp>
          <p:nvSpPr>
            <p:cNvPr id="3760" name="Google Shape;3760;p26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26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26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26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26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26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26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26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26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26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26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5" name="Google Shape;3775;p26"/>
          <p:cNvGrpSpPr/>
          <p:nvPr/>
        </p:nvGrpSpPr>
        <p:grpSpPr>
          <a:xfrm rot="1307006">
            <a:off x="9912822" y="1937534"/>
            <a:ext cx="955525" cy="1228928"/>
            <a:chOff x="1315459" y="2611103"/>
            <a:chExt cx="1345200" cy="1730100"/>
          </a:xfrm>
        </p:grpSpPr>
        <p:sp>
          <p:nvSpPr>
            <p:cNvPr id="3776" name="Google Shape;3776;p26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1" name="Google Shape;3831;p26"/>
          <p:cNvSpPr/>
          <p:nvPr/>
        </p:nvSpPr>
        <p:spPr>
          <a:xfrm>
            <a:off x="-1655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4" name="Google Shape;3834;p26"/>
          <p:cNvGrpSpPr/>
          <p:nvPr/>
        </p:nvGrpSpPr>
        <p:grpSpPr>
          <a:xfrm>
            <a:off x="7266031" y="3830763"/>
            <a:ext cx="4925970" cy="3027237"/>
            <a:chOff x="7106606" y="3675388"/>
            <a:chExt cx="4925970" cy="3027237"/>
          </a:xfrm>
        </p:grpSpPr>
        <p:grpSp>
          <p:nvGrpSpPr>
            <p:cNvPr id="3835" name="Google Shape;3835;p26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3836" name="Google Shape;3836;p26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3837" name="Google Shape;3837;p26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38" name="Google Shape;3838;p26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39" name="Google Shape;3839;p26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0" name="Google Shape;3840;p26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1" name="Google Shape;3841;p26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2" name="Google Shape;3842;p26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3" name="Google Shape;3843;p26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4" name="Google Shape;3844;p26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845" name="Google Shape;3845;p26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3846" name="Google Shape;3846;p26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7" name="Google Shape;3847;p26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8" name="Google Shape;3848;p26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9" name="Google Shape;3849;p26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0" name="Google Shape;3850;p26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1" name="Google Shape;3851;p26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2" name="Google Shape;3852;p26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3" name="Google Shape;3853;p26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854" name="Google Shape;3854;p26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5" name="Google Shape;3855;p26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6" name="Google Shape;3856;p26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7" name="Google Shape;3857;p26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8" name="Google Shape;3858;p26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3" name="Group 112"/>
          <p:cNvGrpSpPr/>
          <p:nvPr/>
        </p:nvGrpSpPr>
        <p:grpSpPr>
          <a:xfrm>
            <a:off x="-150400" y="3620924"/>
            <a:ext cx="2573811" cy="3194151"/>
            <a:chOff x="5078527" y="1407670"/>
            <a:chExt cx="3945032" cy="5450330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976" b="72451" l="60680" r="756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40" t="54418" r="23540" b="26357"/>
            <a:stretch/>
          </p:blipFill>
          <p:spPr>
            <a:xfrm>
              <a:off x="5078527" y="1407670"/>
              <a:ext cx="3859619" cy="4235334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414" b="63510" l="51347" r="89222">
                          <a14:foregroundMark x1="60431" y1="47729" x2="58122" y2="56197"/>
                          <a14:foregroundMark x1="58507" y1="48268" x2="58507" y2="51732"/>
                          <a14:foregroundMark x1="78907" y1="47883" x2="77521" y2="52887"/>
                          <a14:foregroundMark x1="76212" y1="48114" x2="77906" y2="52348"/>
                          <a14:foregroundMark x1="79292" y1="42340" x2="80216" y2="42571"/>
                          <a14:foregroundMark x1="56428" y1="43341" x2="57968" y2="41955"/>
                          <a14:foregroundMark x1="66205" y1="55966" x2="65435" y2="56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1" t="38117" r="12293" b="38640"/>
            <a:stretch/>
          </p:blipFill>
          <p:spPr>
            <a:xfrm>
              <a:off x="6185126" y="2807179"/>
              <a:ext cx="2020187" cy="1286541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795" b="78333" l="23400" r="45600">
                          <a14:foregroundMark x1="33500" y1="51410" x2="33600" y2="579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5" t="46356" r="53306" b="21086"/>
            <a:stretch/>
          </p:blipFill>
          <p:spPr>
            <a:xfrm>
              <a:off x="6272725" y="4625163"/>
              <a:ext cx="1935126" cy="2232837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513" b="68590" l="40600" r="50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81" t="40643" r="48273" b="31295"/>
            <a:stretch/>
          </p:blipFill>
          <p:spPr>
            <a:xfrm>
              <a:off x="5464453" y="3587452"/>
              <a:ext cx="988828" cy="1924493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590" b="77564" l="81100" r="9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33" t="48809" r="7540" b="22032"/>
            <a:stretch/>
          </p:blipFill>
          <p:spPr>
            <a:xfrm>
              <a:off x="7928406" y="1718196"/>
              <a:ext cx="1095153" cy="1988288"/>
            </a:xfrm>
            <a:prstGeom prst="rect">
              <a:avLst/>
            </a:prstGeom>
          </p:spPr>
        </p:pic>
      </p:grpSp>
      <p:grpSp>
        <p:nvGrpSpPr>
          <p:cNvPr id="119" name="Group 118"/>
          <p:cNvGrpSpPr/>
          <p:nvPr/>
        </p:nvGrpSpPr>
        <p:grpSpPr>
          <a:xfrm>
            <a:off x="2823473" y="4360357"/>
            <a:ext cx="2109441" cy="2536057"/>
            <a:chOff x="4230341" y="3902148"/>
            <a:chExt cx="2571817" cy="3177530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221" b="73362" l="23908" r="392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1" t="56900" r="62145" b="28062"/>
            <a:stretch/>
          </p:blipFill>
          <p:spPr>
            <a:xfrm>
              <a:off x="4263656" y="3902148"/>
              <a:ext cx="2538502" cy="2619519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337" b="60585" l="15627" r="47113">
                          <a14:foregroundMark x1="23018" y1="44804" x2="20862" y2="55196"/>
                          <a14:foregroundMark x1="21401" y1="47498" x2="20400" y2="50038"/>
                          <a14:foregroundMark x1="28483" y1="54811" x2="32871" y2="57814"/>
                          <a14:foregroundMark x1="38491" y1="46574" x2="41647" y2="55427"/>
                          <a14:foregroundMark x1="41570" y1="46651" x2="40570" y2="53888"/>
                          <a14:foregroundMark x1="40878" y1="41801" x2="42109" y2="41801"/>
                          <a14:foregroundMark x1="19477" y1="42109" x2="20246" y2="41647"/>
                          <a14:foregroundMark x1="27714" y1="55042" x2="30562" y2="58276"/>
                          <a14:foregroundMark x1="30485" y1="55196" x2="35258" y2="554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1" t="38678" r="51838" b="38875"/>
            <a:stretch/>
          </p:blipFill>
          <p:spPr>
            <a:xfrm>
              <a:off x="4844726" y="4612192"/>
              <a:ext cx="1472801" cy="1023776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34802" l="67732" r="86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7" t="-771" r="11547" b="64382"/>
            <a:stretch/>
          </p:blipFill>
          <p:spPr>
            <a:xfrm rot="945339">
              <a:off x="5715160" y="5765418"/>
              <a:ext cx="857389" cy="1103421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61" b="64978" l="319" r="196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90" b="33968"/>
            <a:stretch/>
          </p:blipFill>
          <p:spPr>
            <a:xfrm rot="19588233">
              <a:off x="4230341" y="4122604"/>
              <a:ext cx="678070" cy="1639220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965" b="66300" l="54473" r="722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21" t="2933" r="27151" b="31664"/>
            <a:stretch/>
          </p:blipFill>
          <p:spPr>
            <a:xfrm rot="20451723">
              <a:off x="6098170" y="5039896"/>
              <a:ext cx="600327" cy="140076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6520" b="96476" l="1278" r="234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t="66271" r="74016" b="-3199"/>
            <a:stretch/>
          </p:blipFill>
          <p:spPr>
            <a:xfrm>
              <a:off x="4536426" y="5888647"/>
              <a:ext cx="1092232" cy="1191031"/>
            </a:xfrm>
            <a:prstGeom prst="rect">
              <a:avLst/>
            </a:prstGeom>
          </p:spPr>
        </p:pic>
      </p:grpSp>
      <p:grpSp>
        <p:nvGrpSpPr>
          <p:cNvPr id="126" name="Group 125"/>
          <p:cNvGrpSpPr/>
          <p:nvPr/>
        </p:nvGrpSpPr>
        <p:grpSpPr>
          <a:xfrm>
            <a:off x="9232184" y="3754046"/>
            <a:ext cx="2964172" cy="3073072"/>
            <a:chOff x="6368902" y="4242390"/>
            <a:chExt cx="2158409" cy="2331744"/>
          </a:xfrm>
        </p:grpSpPr>
        <p:grpSp>
          <p:nvGrpSpPr>
            <p:cNvPr id="127" name="Group 126"/>
            <p:cNvGrpSpPr/>
            <p:nvPr/>
          </p:nvGrpSpPr>
          <p:grpSpPr>
            <a:xfrm>
              <a:off x="6368902" y="4242390"/>
              <a:ext cx="2158409" cy="1955482"/>
              <a:chOff x="5443870" y="3827720"/>
              <a:chExt cx="2158409" cy="1955482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5443870" y="3827720"/>
                <a:ext cx="2158409" cy="1955482"/>
                <a:chOff x="5443870" y="3827720"/>
                <a:chExt cx="2158409" cy="1955482"/>
              </a:xfrm>
            </p:grpSpPr>
            <p:pic>
              <p:nvPicPr>
                <p:cNvPr id="133" name="Picture 132"/>
                <p:cNvPicPr>
                  <a:picLocks noChangeAspect="1"/>
                </p:cNvPicPr>
                <p:nvPr/>
              </p:nvPicPr>
              <p:blipFill rotWithShape="1"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6493" b="71966" l="40413" r="5837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490" t="55814" r="41370" b="27752"/>
                <a:stretch/>
              </p:blipFill>
              <p:spPr>
                <a:xfrm>
                  <a:off x="5443870" y="3827720"/>
                  <a:ext cx="2158409" cy="1955482"/>
                </a:xfrm>
                <a:prstGeom prst="rect">
                  <a:avLst/>
                </a:prstGeom>
              </p:spPr>
            </p:pic>
            <p:pic>
              <p:nvPicPr>
                <p:cNvPr id="134" name="Picture 133"/>
                <p:cNvPicPr>
                  <a:picLocks noChangeAspect="1"/>
                </p:cNvPicPr>
                <p:nvPr/>
              </p:nvPicPr>
              <p:blipFill rotWithShape="1">
                <a:blip r:embed="rId20" cstate="hq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9084" b="33179" l="13318" r="47267">
                              <a14:foregroundMark x1="23172" y1="18630" x2="21632" y2="22941"/>
                              <a14:foregroundMark x1="20554" y1="19554" x2="21709" y2="21016"/>
                              <a14:foregroundMark x1="18553" y1="27175" x2="21401" y2="27098"/>
                              <a14:foregroundMark x1="28560" y1="29099" x2="29176" y2="30254"/>
                              <a14:foregroundMark x1="40878" y1="27175" x2="42802" y2="27175"/>
                              <a14:foregroundMark x1="42032" y1="18322" x2="42725" y2="19477"/>
                              <a14:foregroundMark x1="41570" y1="12779" x2="42956" y2="13241"/>
                              <a14:foregroundMark x1="19015" y1="13318" x2="20631" y2="1270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95" t="9931" r="52626" b="66835"/>
                <a:stretch/>
              </p:blipFill>
              <p:spPr>
                <a:xfrm>
                  <a:off x="6023344" y="4454460"/>
                  <a:ext cx="999460" cy="702002"/>
                </a:xfrm>
                <a:prstGeom prst="rect">
                  <a:avLst/>
                </a:prstGeom>
              </p:spPr>
            </p:pic>
          </p:grpSp>
          <p:pic>
            <p:nvPicPr>
              <p:cNvPr id="131" name="Picture 130"/>
              <p:cNvPicPr>
                <a:picLocks noChangeAspect="1"/>
              </p:cNvPicPr>
              <p:nvPr/>
            </p:nvPicPr>
            <p:blipFill rotWithShape="1">
              <a:blip r:embed="rId22" cstate="hq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187" b="64137" l="1800" r="261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 r="78089" b="34884"/>
              <a:stretch/>
            </p:blipFill>
            <p:spPr>
              <a:xfrm rot="19546460">
                <a:off x="5468542" y="3911990"/>
                <a:ext cx="487920" cy="1109318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 noChangeAspect="1"/>
              </p:cNvPicPr>
              <p:nvPr/>
            </p:nvPicPr>
            <p:blipFill rotWithShape="1">
              <a:blip r:embed="rId24" cstate="hq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7630" b="87630" l="836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56" t="37830" r="1193" b="12093"/>
              <a:stretch/>
            </p:blipFill>
            <p:spPr>
              <a:xfrm rot="1677917">
                <a:off x="7170858" y="4051330"/>
                <a:ext cx="344843" cy="970892"/>
              </a:xfrm>
              <a:prstGeom prst="rect">
                <a:avLst/>
              </a:prstGeom>
            </p:spPr>
          </p:pic>
        </p:grpSp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21044294">
              <a:off x="7536542" y="5894395"/>
              <a:ext cx="409644" cy="679739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1029730">
              <a:off x="7046025" y="5840343"/>
              <a:ext cx="409644" cy="679739"/>
            </a:xfrm>
            <a:prstGeom prst="rect">
              <a:avLst/>
            </a:prstGeom>
          </p:spPr>
        </p:pic>
      </p:grpSp>
      <p:grpSp>
        <p:nvGrpSpPr>
          <p:cNvPr id="141" name="Group 140"/>
          <p:cNvGrpSpPr/>
          <p:nvPr/>
        </p:nvGrpSpPr>
        <p:grpSpPr>
          <a:xfrm>
            <a:off x="5252169" y="4536654"/>
            <a:ext cx="3430542" cy="2337693"/>
            <a:chOff x="2052084" y="3046171"/>
            <a:chExt cx="4762665" cy="2428639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709" b="70085" l="5158" r="20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" t="60000" r="80129" b="30388"/>
            <a:stretch/>
          </p:blipFill>
          <p:spPr>
            <a:xfrm>
              <a:off x="3019646" y="3046171"/>
              <a:ext cx="2647507" cy="1727848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949" b="77436" l="61900" r="83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06" t="62946" r="17268" b="22791"/>
            <a:stretch/>
          </p:blipFill>
          <p:spPr>
            <a:xfrm>
              <a:off x="5218350" y="3553032"/>
              <a:ext cx="1596399" cy="825105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 rotWithShape="1">
            <a:blip r:embed="rId28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000" b="55769" l="50300" r="6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4" t="40310" r="30208" b="43721"/>
            <a:stretch/>
          </p:blipFill>
          <p:spPr>
            <a:xfrm>
              <a:off x="2052084" y="3369498"/>
              <a:ext cx="1488039" cy="957926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077" b="44872" l="23100" r="43700">
                          <a14:foregroundMark x1="32000" y1="18974" x2="31900" y2="393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6" t="13220" r="56323" b="55379"/>
            <a:stretch/>
          </p:blipFill>
          <p:spPr>
            <a:xfrm>
              <a:off x="3481197" y="4210194"/>
              <a:ext cx="1571157" cy="1264616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 rotWithShape="1">
            <a:blip r:embed="rId30" cstate="hq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8699" b="36721" l="50500" r="86143">
                          <a14:foregroundMark x1="60816" y1="17090" x2="59045" y2="23557"/>
                          <a14:foregroundMark x1="79215" y1="17629" x2="76366" y2="20631"/>
                          <a14:foregroundMark x1="66744" y1="27252" x2="69977" y2="30947"/>
                          <a14:foregroundMark x1="58276" y1="12317" x2="56967" y2="12471"/>
                          <a14:foregroundMark x1="79369" y1="12163" x2="80754" y2="128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8" t="9144" r="12655" b="63684"/>
            <a:stretch/>
          </p:blipFill>
          <p:spPr>
            <a:xfrm>
              <a:off x="3519494" y="3291799"/>
              <a:ext cx="1479940" cy="1086338"/>
            </a:xfrm>
            <a:prstGeom prst="rect">
              <a:avLst/>
            </a:prstGeom>
          </p:spPr>
        </p:pic>
      </p:grpSp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56511" y="-54233"/>
            <a:ext cx="2975031" cy="1987233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-1343690" y="2278899"/>
            <a:ext cx="8689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cs typeface="Arial"/>
                <a:sym typeface="Arial"/>
              </a:rPr>
              <a:t>KHỞI ĐỘNG</a:t>
            </a:r>
            <a:endParaRPr kumimoji="0" lang="en-US" sz="10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052 0.05486 L -0.0918 0.0629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3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1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52" y="418120"/>
            <a:ext cx="856955" cy="817454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93" y="1239126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15146" y="-2022389"/>
            <a:ext cx="609600" cy="609600"/>
          </a:xfrm>
          <a:prstGeom prst="rect">
            <a:avLst/>
          </a:prstGeom>
        </p:spPr>
      </p:pic>
      <p:pic>
        <p:nvPicPr>
          <p:cNvPr id="15" name="Picture 6" descr="Video dạy trẻ &amp;quot;Đeo khẩu trang đúng cách&amp;quot;">
            <a:extLst>
              <a:ext uri="{FF2B5EF4-FFF2-40B4-BE49-F238E27FC236}">
                <a16:creationId xmlns:a16="http://schemas.microsoft.com/office/drawing/2014/main" id="{761FC1B2-9EA6-40EA-873D-C6FD9396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0" b="95552" l="10000" r="90000">
                        <a14:foregroundMark x1="37375" y1="84648" x2="37375" y2="88666"/>
                        <a14:foregroundMark x1="43625" y1="85509" x2="44250" y2="93831"/>
                        <a14:foregroundMark x1="44250" y1="93831" x2="47500" y2="94405"/>
                        <a14:foregroundMark x1="37750" y1="94405" x2="41500" y2="95552"/>
                        <a14:foregroundMark x1="61625" y1="42468" x2="64495" y2="81465"/>
                        <a14:foregroundMark x1="64230" y1="85999" x2="60125" y2="94405"/>
                        <a14:foregroundMark x1="56375" y1="53085" x2="58875" y2="59397"/>
                        <a14:foregroundMark x1="55375" y1="53515" x2="57875" y2="60115"/>
                        <a14:foregroundMark x1="57875" y1="60115" x2="58375" y2="60402"/>
                        <a14:foregroundMark x1="66500" y1="77331" x2="68625" y2="90818"/>
                        <a14:foregroundMark x1="65625" y1="94835" x2="67875" y2="94405"/>
                        <a14:foregroundMark x1="66500" y1="93831" x2="66500" y2="93831"/>
                        <a14:backgroundMark x1="40750" y1="84935" x2="40750" y2="92109"/>
                        <a14:backgroundMark x1="40750" y1="92109" x2="41500" y2="83788"/>
                        <a14:backgroundMark x1="63500" y1="93831" x2="64500" y2="86944"/>
                        <a14:backgroundMark x1="64500" y1="86944" x2="65250" y2="85796"/>
                        <a14:backgroundMark x1="64375" y1="81492" x2="65125" y2="85796"/>
                        <a14:backgroundMark x1="65125" y1="85509" x2="65125" y2="8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774" y="3266726"/>
            <a:ext cx="4141950" cy="36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ity town view cartoon Royalty Free Vector Image">
            <a:extLst>
              <a:ext uri="{FF2B5EF4-FFF2-40B4-BE49-F238E27FC236}">
                <a16:creationId xmlns:a16="http://schemas.microsoft.com/office/drawing/2014/main" id="{83363DF2-4E8E-4B2D-B757-4B316D885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0"/>
          <a:stretch/>
        </p:blipFill>
        <p:spPr bwMode="auto">
          <a:xfrm>
            <a:off x="0" y="-142964"/>
            <a:ext cx="12191999" cy="696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933829-EB95-4F06-BC20-77279BD96BC3}"/>
              </a:ext>
            </a:extLst>
          </p:cNvPr>
          <p:cNvSpPr/>
          <p:nvPr/>
        </p:nvSpPr>
        <p:spPr>
          <a:xfrm>
            <a:off x="1596770" y="508378"/>
            <a:ext cx="8928992" cy="70788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UTM Androgyne" panose="02040603050506020204" pitchFamily="18" charset="0"/>
                <a:ea typeface="+mn-ea"/>
                <a:cs typeface="Arial"/>
                <a:sym typeface="Arial"/>
              </a:rPr>
              <a:t>ĐÁNH BAY COVID</a:t>
            </a:r>
          </a:p>
        </p:txBody>
      </p:sp>
      <p:pic>
        <p:nvPicPr>
          <p:cNvPr id="19" name="Picture 6" descr="Video dạy trẻ &amp;quot;Đeo khẩu trang đúng cách&amp;quot;">
            <a:extLst>
              <a:ext uri="{FF2B5EF4-FFF2-40B4-BE49-F238E27FC236}">
                <a16:creationId xmlns:a16="http://schemas.microsoft.com/office/drawing/2014/main" id="{F8F00707-5F9B-4468-9E95-4946AEB4D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0" b="95552" l="10000" r="90000">
                        <a14:foregroundMark x1="37375" y1="84648" x2="37375" y2="88666"/>
                        <a14:foregroundMark x1="43625" y1="85509" x2="44250" y2="93831"/>
                        <a14:foregroundMark x1="44250" y1="93831" x2="47500" y2="94405"/>
                        <a14:foregroundMark x1="37750" y1="94405" x2="41500" y2="95552"/>
                        <a14:foregroundMark x1="61625" y1="42468" x2="64495" y2="81465"/>
                        <a14:foregroundMark x1="64230" y1="85999" x2="60125" y2="94405"/>
                        <a14:foregroundMark x1="56375" y1="53085" x2="58875" y2="59397"/>
                        <a14:foregroundMark x1="55375" y1="53515" x2="57875" y2="60115"/>
                        <a14:foregroundMark x1="57875" y1="60115" x2="58375" y2="60402"/>
                        <a14:foregroundMark x1="66500" y1="77331" x2="68625" y2="90818"/>
                        <a14:foregroundMark x1="65625" y1="94835" x2="67875" y2="94405"/>
                        <a14:foregroundMark x1="66500" y1="93831" x2="66500" y2="93831"/>
                        <a14:backgroundMark x1="40750" y1="84935" x2="40750" y2="92109"/>
                        <a14:backgroundMark x1="40750" y1="92109" x2="41500" y2="83788"/>
                        <a14:backgroundMark x1="63500" y1="93831" x2="64500" y2="86944"/>
                        <a14:backgroundMark x1="64500" y1="86944" x2="65250" y2="85796"/>
                        <a14:backgroundMark x1="64375" y1="81492" x2="65125" y2="85796"/>
                        <a14:backgroundMark x1="65125" y1="85509" x2="65125" y2="8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690" y="3253220"/>
            <a:ext cx="2187326" cy="190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8B7F8D81-2B4C-4FBE-8568-8AEDB1F991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20" y="4392394"/>
            <a:ext cx="1107722" cy="900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8C4B4C-9316-4515-B5AA-C9FD4E8445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1" y="2939061"/>
            <a:ext cx="3952875" cy="37052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EB1479-4810-4A8E-BF02-A9C5473F6E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556" y="4856184"/>
            <a:ext cx="2162455" cy="2162455"/>
          </a:xfrm>
          <a:prstGeom prst="rect">
            <a:avLst/>
          </a:prstGeom>
        </p:spPr>
      </p:pic>
      <p:pic>
        <p:nvPicPr>
          <p:cNvPr id="5" name="Picture 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2" y="1724642"/>
            <a:ext cx="2130380" cy="2032182"/>
          </a:xfrm>
          <a:prstGeom prst="rect">
            <a:avLst/>
          </a:prstGeom>
        </p:spPr>
      </p:pic>
      <p:pic>
        <p:nvPicPr>
          <p:cNvPr id="7" name="Picture 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33" y="1253854"/>
            <a:ext cx="2130380" cy="2032183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2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803" y="4597400"/>
            <a:ext cx="1949159" cy="1859314"/>
          </a:xfrm>
          <a:prstGeom prst="rect">
            <a:avLst/>
          </a:prstGeom>
        </p:spPr>
      </p:pic>
      <p:pic>
        <p:nvPicPr>
          <p:cNvPr id="22" name="Picture 21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15" y="1317865"/>
            <a:ext cx="1949159" cy="1859314"/>
          </a:xfrm>
          <a:prstGeom prst="rect">
            <a:avLst/>
          </a:prstGeom>
        </p:spPr>
      </p:pic>
      <p:sp>
        <p:nvSpPr>
          <p:cNvPr id="3" name="Rounded Rectangle 2">
            <a:hlinkClick r:id="rId27" action="ppaction://hlinksldjump"/>
          </p:cNvPr>
          <p:cNvSpPr/>
          <p:nvPr/>
        </p:nvSpPr>
        <p:spPr>
          <a:xfrm>
            <a:off x="10452993" y="6419944"/>
            <a:ext cx="1558688" cy="401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hlinkClick r:id="rId27" action="ppaction://hlinksldjump"/>
          </p:cNvPr>
          <p:cNvSpPr txBox="1"/>
          <p:nvPr/>
        </p:nvSpPr>
        <p:spPr>
          <a:xfrm>
            <a:off x="10633176" y="6452657"/>
            <a:ext cx="13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D40102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LUYỆN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915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56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jc.hcma.vn/Uploaded/images/mainghiem/2020_01_31/virus-corona-la-gi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2"/>
            <a:ext cx="12192000" cy="68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8" y="5085163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1377336" y="4446854"/>
            <a:ext cx="2918176" cy="108012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C.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 39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Sach Vo" panose="02050604050505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5926712" y="2655857"/>
            <a:ext cx="2878644" cy="107987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B.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36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Sach Vo" panose="02050604050505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1377336" y="2618691"/>
            <a:ext cx="2762864" cy="108012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A.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49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Sach Vo" panose="02050604050505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5926712" y="4446854"/>
            <a:ext cx="2878644" cy="108267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D.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38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Sach Vo" panose="02050604050505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  <p:pic>
        <p:nvPicPr>
          <p:cNvPr id="18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0" y="0"/>
            <a:ext cx="8280400" cy="17319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771" y="614931"/>
            <a:ext cx="779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Kết quả của phép tính: 32 + 17 = 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60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12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jc.hcma.vn/Uploaded/images/mainghiem/2020_01_31/virus-corona-la-gi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59"/>
            <a:ext cx="12192000" cy="681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16" y="5337069"/>
            <a:ext cx="2001423" cy="1643745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1789471" y="2601485"/>
            <a:ext cx="2163097" cy="88894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  <a:sym typeface="Arial"/>
              </a:rPr>
              <a:t>A.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  <a:sym typeface="Arial"/>
              </a:rPr>
              <a:t>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ter Gothic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789471" y="4239918"/>
            <a:ext cx="2163098" cy="872856"/>
          </a:xfrm>
          <a:prstGeom prst="snip2DiagRect">
            <a:avLst>
              <a:gd name="adj1" fmla="val 1254"/>
              <a:gd name="adj2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ter Gothic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5555894" y="2601485"/>
            <a:ext cx="2162429" cy="840468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  <a:sym typeface="Arial"/>
              </a:rPr>
              <a:t>B.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  <a:sym typeface="Arial"/>
              </a:rPr>
              <a:t>xm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ter Gothic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5742039" y="4311440"/>
            <a:ext cx="2065385" cy="801333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  <a:sym typeface="Arial"/>
              </a:rPr>
              <a:t>D.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  <a:sym typeface="Arial"/>
              </a:rPr>
              <a:t>xmet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ter Gothic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  <p:pic>
        <p:nvPicPr>
          <p:cNvPr id="19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147510" y="0"/>
            <a:ext cx="8996490" cy="17319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25600" y="567916"/>
            <a:ext cx="6181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706" y="603878"/>
            <a:ext cx="77742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Xăng – ti – mét kí hiệu là gì?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2754" y="4377512"/>
            <a:ext cx="3251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Arial"/>
                <a:sym typeface="Arial"/>
              </a:rPr>
              <a:t>C.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Arial"/>
                <a:sym typeface="Arial"/>
              </a:rPr>
              <a:t>cmet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57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jc.hcma.vn/Uploaded/images/mainghiem/2020_01_31/virus-corona-la-gi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613"/>
            <a:ext cx="12185085" cy="681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8" y="5207000"/>
            <a:ext cx="2001423" cy="1879586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1164910" y="4401298"/>
            <a:ext cx="3133824" cy="108012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18kg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5822731" y="2716660"/>
            <a:ext cx="3148969" cy="1110383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45kg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1164910" y="2656908"/>
            <a:ext cx="3279422" cy="108012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15" name="Snip Diagonal Corner Rectangle 14"/>
          <p:cNvSpPr/>
          <p:nvPr/>
        </p:nvSpPr>
        <p:spPr>
          <a:xfrm>
            <a:off x="5924015" y="4478153"/>
            <a:ext cx="2946400" cy="108267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  <p:pic>
        <p:nvPicPr>
          <p:cNvPr id="18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6915" y="-48681"/>
            <a:ext cx="9864672" cy="204131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6882" y="637972"/>
            <a:ext cx="8797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Kết quả của phép tính: 3kg + 15kg = 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9621" y="2917908"/>
            <a:ext cx="1324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864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jc.hcma.vn/Uploaded/images/mainghiem/2020_01_31/virus-corona-la-gi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613"/>
            <a:ext cx="12185085" cy="681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8" y="5207000"/>
            <a:ext cx="2001423" cy="1879586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1164910" y="4401298"/>
            <a:ext cx="3133824" cy="108012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5822731" y="2716660"/>
            <a:ext cx="3148969" cy="1110383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22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1019312" y="2702532"/>
            <a:ext cx="3279422" cy="108012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5924015" y="4478153"/>
            <a:ext cx="2946400" cy="108267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  <p:pic>
        <p:nvPicPr>
          <p:cNvPr id="18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0" y="-79370"/>
            <a:ext cx="8839200" cy="17319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9000" y="469630"/>
            <a:ext cx="72521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Kết quả của phép tính: 37 – 25=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0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图片 219">
            <a:extLst>
              <a:ext uri="{FF2B5EF4-FFF2-40B4-BE49-F238E27FC236}">
                <a16:creationId xmlns:a16="http://schemas.microsoft.com/office/drawing/2014/main" id="{5E25665A-C0F2-4C66-B137-E72EB7328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0185" y="2813332"/>
            <a:ext cx="734492" cy="791022"/>
          </a:xfrm>
          <a:prstGeom prst="rect">
            <a:avLst/>
          </a:prstGeom>
        </p:spPr>
      </p:pic>
      <p:sp>
        <p:nvSpPr>
          <p:cNvPr id="5" name="Heart 4"/>
          <p:cNvSpPr/>
          <p:nvPr/>
        </p:nvSpPr>
        <p:spPr>
          <a:xfrm>
            <a:off x="1508016" y="3604354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8" name="Heart 237"/>
          <p:cNvSpPr/>
          <p:nvPr/>
        </p:nvSpPr>
        <p:spPr>
          <a:xfrm>
            <a:off x="9939838" y="3756460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AutoShape 2" descr="Hình ảnh trẻ em học tập nhóm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8814" y="2440185"/>
            <a:ext cx="8689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cs typeface="Arial"/>
                <a:sym typeface="Arial"/>
              </a:rPr>
              <a:t>LUYỆN TẬP</a:t>
            </a:r>
            <a:endParaRPr kumimoji="0" lang="en-US" sz="10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3131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4.07407E-6 L -0.21992 -0.07291 L -0.53281 -0.07291 L -0.75261 -4.07407E-6 L -0.75261 0.10394 L -0.53281 0.17709 L -0.21992 0.17709 L 1.66667E-6 0.10394 L 1.66667E-6 -4.07407E-6 Z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71497 -0.0574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69153 -0.0222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52" y="-217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: 圆角 3">
            <a:extLst>
              <a:ext uri="{FF2B5EF4-FFF2-40B4-BE49-F238E27FC236}">
                <a16:creationId xmlns:a16="http://schemas.microsoft.com/office/drawing/2014/main" id="{A44448AE-2CD3-4309-B3A7-00B77AB48D8D}"/>
              </a:ext>
            </a:extLst>
          </p:cNvPr>
          <p:cNvSpPr/>
          <p:nvPr/>
        </p:nvSpPr>
        <p:spPr>
          <a:xfrm>
            <a:off x="227736" y="277400"/>
            <a:ext cx="11360179" cy="6328691"/>
          </a:xfrm>
          <a:prstGeom prst="roundRect">
            <a:avLst/>
          </a:prstGeom>
          <a:solidFill>
            <a:srgbClr val="DBE4ED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4" name="Picture 23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6425" y="-73185"/>
            <a:ext cx="2237784" cy="863493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665400" y="682706"/>
            <a:ext cx="4309345" cy="551191"/>
            <a:chOff x="974415" y="1351128"/>
            <a:chExt cx="4309345" cy="55119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EA1F3E-5853-47D1-BC70-F3C5656E2117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1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527604" y="1440654"/>
              <a:ext cx="37561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Chọn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trả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lời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đúng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0D6A96-EB75-704F-971F-04882F9AF939}"/>
              </a:ext>
            </a:extLst>
          </p:cNvPr>
          <p:cNvGrpSpPr/>
          <p:nvPr/>
        </p:nvGrpSpPr>
        <p:grpSpPr>
          <a:xfrm>
            <a:off x="807213" y="1300081"/>
            <a:ext cx="10072888" cy="1581451"/>
            <a:chOff x="884474" y="1707764"/>
            <a:chExt cx="10072888" cy="15814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0A52AC4-DFFC-584E-9F04-7DA71B21BDDC}"/>
                </a:ext>
              </a:extLst>
            </p:cNvPr>
            <p:cNvSpPr txBox="1"/>
            <p:nvPr/>
          </p:nvSpPr>
          <p:spPr>
            <a:xfrm>
              <a:off x="884474" y="1790187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a)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81A3FAF-A63D-FB45-A19F-34033D7888D1}"/>
                </a:ext>
              </a:extLst>
            </p:cNvPr>
            <p:cNvGrpSpPr/>
            <p:nvPr/>
          </p:nvGrpSpPr>
          <p:grpSpPr>
            <a:xfrm>
              <a:off x="1435665" y="1707764"/>
              <a:ext cx="9521697" cy="1581451"/>
              <a:chOff x="974415" y="2551810"/>
              <a:chExt cx="9521697" cy="1581451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D8C525A-19B8-9F42-A07B-58BC8C08959B}"/>
                  </a:ext>
                </a:extLst>
              </p:cNvPr>
              <p:cNvGrpSpPr/>
              <p:nvPr/>
            </p:nvGrpSpPr>
            <p:grpSpPr>
              <a:xfrm>
                <a:off x="974415" y="2551810"/>
                <a:ext cx="9521697" cy="1581451"/>
                <a:chOff x="974415" y="2551810"/>
                <a:chExt cx="9521697" cy="1581451"/>
              </a:xfrm>
            </p:grpSpPr>
            <p:sp>
              <p:nvSpPr>
                <p:cNvPr id="35" name="Rounded Rectangle 34">
                  <a:extLst>
                    <a:ext uri="{FF2B5EF4-FFF2-40B4-BE49-F238E27FC236}">
                      <a16:creationId xmlns:a16="http://schemas.microsoft.com/office/drawing/2014/main" id="{B6AB9230-6E26-2D49-8349-08835CE5BE27}"/>
                    </a:ext>
                  </a:extLst>
                </p:cNvPr>
                <p:cNvSpPr/>
                <p:nvPr/>
              </p:nvSpPr>
              <p:spPr>
                <a:xfrm>
                  <a:off x="974415" y="2551810"/>
                  <a:ext cx="9521697" cy="1581451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  <a:alpha val="64000"/>
                  </a:schemeClr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VN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B89AB090-5FC0-BF41-AE31-861E4D05AEDA}"/>
                    </a:ext>
                  </a:extLst>
                </p:cNvPr>
                <p:cNvGrpSpPr/>
                <p:nvPr/>
              </p:nvGrpSpPr>
              <p:grpSpPr>
                <a:xfrm>
                  <a:off x="1202618" y="3075029"/>
                  <a:ext cx="8938909" cy="812984"/>
                  <a:chOff x="1906373" y="3049281"/>
                  <a:chExt cx="10329817" cy="939486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72D29699-243B-3643-B01F-34C1BA6E8731}"/>
                      </a:ext>
                    </a:extLst>
                  </p:cNvPr>
                  <p:cNvGrpSpPr/>
                  <p:nvPr/>
                </p:nvGrpSpPr>
                <p:grpSpPr>
                  <a:xfrm>
                    <a:off x="1906373" y="3049281"/>
                    <a:ext cx="10329817" cy="298595"/>
                    <a:chOff x="365068" y="2944906"/>
                    <a:chExt cx="11215274" cy="363070"/>
                  </a:xfrm>
                </p:grpSpPr>
                <p:cxnSp>
                  <p:nvCxnSpPr>
                    <p:cNvPr id="43" name="Straight Arrow Connector 42">
                      <a:extLst>
                        <a:ext uri="{FF2B5EF4-FFF2-40B4-BE49-F238E27FC236}">
                          <a16:creationId xmlns:a16="http://schemas.microsoft.com/office/drawing/2014/main" id="{06898F0F-9707-4044-9D60-D7182C0C34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5068" y="3101880"/>
                      <a:ext cx="11215274" cy="52942"/>
                    </a:xfrm>
                    <a:prstGeom prst="straightConnector1">
                      <a:avLst/>
                    </a:prstGeom>
                    <a:ln w="381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6787B1F6-43AD-7740-9CA5-D64AB84186C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32331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3DD059C3-1957-0C4C-A25B-DA12F44F41B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17162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29047D8F-B0CB-6348-AC92-88C566681D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45768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55417AB5-A909-9541-B1E6-49B840B8E7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330390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ACFF7F86-30D7-B141-98B9-C81A9E601B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173073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>
                      <a:extLst>
                        <a:ext uri="{FF2B5EF4-FFF2-40B4-BE49-F238E27FC236}">
                          <a16:creationId xmlns:a16="http://schemas.microsoft.com/office/drawing/2014/main" id="{1B858F9B-252F-0449-A5FE-7C8525CB760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984379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>
                      <a:extLst>
                        <a:ext uri="{FF2B5EF4-FFF2-40B4-BE49-F238E27FC236}">
                          <a16:creationId xmlns:a16="http://schemas.microsoft.com/office/drawing/2014/main" id="{02AE4C53-FAC5-4747-9C6F-9B10D67432B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786720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0B120423-9BBB-BF43-AFE5-47841BA196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598026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DE0D10BC-2007-9342-973A-0586F558093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431744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1EB1492D-CFB8-9E43-8951-E17DBEE0886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234085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9403B548-0E65-5E45-8D8D-635BF2BEA16F}"/>
                      </a:ext>
                    </a:extLst>
                  </p:cNvPr>
                  <p:cNvSpPr txBox="1"/>
                  <p:nvPr/>
                </p:nvSpPr>
                <p:spPr>
                  <a:xfrm>
                    <a:off x="2094469" y="3455266"/>
                    <a:ext cx="676999" cy="5335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VN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cs typeface="Arial"/>
                        <a:sym typeface="Arial"/>
                      </a:rPr>
                      <a:t>34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9913C1AA-D3F9-4844-BB69-86C6284F293D}"/>
                      </a:ext>
                    </a:extLst>
                  </p:cNvPr>
                  <p:cNvSpPr txBox="1"/>
                  <p:nvPr/>
                </p:nvSpPr>
                <p:spPr>
                  <a:xfrm>
                    <a:off x="2838119" y="3452606"/>
                    <a:ext cx="676895" cy="5335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VN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cs typeface="Arial"/>
                        <a:sym typeface="Arial"/>
                      </a:rPr>
                      <a:t>35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2AE26C2B-7832-C64C-9F6F-3FA5CCCC03A0}"/>
                      </a:ext>
                    </a:extLst>
                  </p:cNvPr>
                  <p:cNvSpPr txBox="1"/>
                  <p:nvPr/>
                </p:nvSpPr>
                <p:spPr>
                  <a:xfrm>
                    <a:off x="3518468" y="3455265"/>
                    <a:ext cx="753927" cy="5335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VN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cs typeface="Arial"/>
                        <a:sym typeface="Arial"/>
                      </a:rPr>
                      <a:t>36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93401D0D-CFDA-054E-B4D5-30524B20269D}"/>
                      </a:ext>
                    </a:extLst>
                  </p:cNvPr>
                  <p:cNvSpPr txBox="1"/>
                  <p:nvPr/>
                </p:nvSpPr>
                <p:spPr>
                  <a:xfrm>
                    <a:off x="9462011" y="3422149"/>
                    <a:ext cx="762436" cy="5335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VN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cs typeface="Arial"/>
                        <a:sym typeface="Arial"/>
                      </a:rPr>
                      <a:t>44</a:t>
                    </a:r>
                  </a:p>
                </p:txBody>
              </p:sp>
            </p:grpSp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96069E88-10D5-BB4F-8163-9AD5E0F65131}"/>
                    </a:ext>
                  </a:extLst>
                </p:cNvPr>
                <p:cNvSpPr/>
                <p:nvPr/>
              </p:nvSpPr>
              <p:spPr>
                <a:xfrm>
                  <a:off x="5880807" y="3394317"/>
                  <a:ext cx="579329" cy="573405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VN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  <a:sym typeface="Arial"/>
                    </a:rPr>
                    <a:t>?</a:t>
                  </a:r>
                </a:p>
              </p:txBody>
            </p: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7062BFD-B4C2-3E4F-8800-43822B87C450}"/>
                  </a:ext>
                </a:extLst>
              </p:cNvPr>
              <p:cNvCxnSpPr/>
              <p:nvPr/>
            </p:nvCxnSpPr>
            <p:spPr>
              <a:xfrm>
                <a:off x="8127921" y="3075027"/>
                <a:ext cx="0" cy="25838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E48A171-1D92-0244-B26A-44996A184FD3}"/>
                  </a:ext>
                </a:extLst>
              </p:cNvPr>
              <p:cNvCxnSpPr/>
              <p:nvPr/>
            </p:nvCxnSpPr>
            <p:spPr>
              <a:xfrm>
                <a:off x="8792419" y="3075027"/>
                <a:ext cx="0" cy="25838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52A26AF-F712-BF48-9735-A1F1495BDDA4}"/>
                  </a:ext>
                </a:extLst>
              </p:cNvPr>
              <p:cNvCxnSpPr/>
              <p:nvPr/>
            </p:nvCxnSpPr>
            <p:spPr>
              <a:xfrm>
                <a:off x="9431909" y="3075027"/>
                <a:ext cx="0" cy="25838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B8CAB24B-B482-C748-9E18-50EB25A0470C}"/>
              </a:ext>
            </a:extLst>
          </p:cNvPr>
          <p:cNvSpPr/>
          <p:nvPr/>
        </p:nvSpPr>
        <p:spPr>
          <a:xfrm>
            <a:off x="6231886" y="2139623"/>
            <a:ext cx="608816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D426A0-9A6E-4346-877D-E8204C8497CB}"/>
              </a:ext>
            </a:extLst>
          </p:cNvPr>
          <p:cNvSpPr txBox="1"/>
          <p:nvPr/>
        </p:nvSpPr>
        <p:spPr>
          <a:xfrm>
            <a:off x="3566494" y="2168191"/>
            <a:ext cx="69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2BAB799-762C-0940-9D44-9A849499B673}"/>
              </a:ext>
            </a:extLst>
          </p:cNvPr>
          <p:cNvSpPr txBox="1"/>
          <p:nvPr/>
        </p:nvSpPr>
        <p:spPr>
          <a:xfrm>
            <a:off x="4258275" y="2155527"/>
            <a:ext cx="77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BB8F1B-ECF8-F440-94A8-BE17851DD1C9}"/>
              </a:ext>
            </a:extLst>
          </p:cNvPr>
          <p:cNvSpPr txBox="1"/>
          <p:nvPr/>
        </p:nvSpPr>
        <p:spPr>
          <a:xfrm>
            <a:off x="4862092" y="2138555"/>
            <a:ext cx="80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AF98EA5-A12A-054A-B83E-85577238FF43}"/>
              </a:ext>
            </a:extLst>
          </p:cNvPr>
          <p:cNvSpPr txBox="1"/>
          <p:nvPr/>
        </p:nvSpPr>
        <p:spPr>
          <a:xfrm>
            <a:off x="5592516" y="2128382"/>
            <a:ext cx="617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40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85E12A0-0B89-744B-B22A-160BAFAF7010}"/>
              </a:ext>
            </a:extLst>
          </p:cNvPr>
          <p:cNvSpPr txBox="1"/>
          <p:nvPr/>
        </p:nvSpPr>
        <p:spPr>
          <a:xfrm>
            <a:off x="7498847" y="2138555"/>
            <a:ext cx="62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43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B17C5EF-8021-3149-A46B-CD6B47CDE020}"/>
              </a:ext>
            </a:extLst>
          </p:cNvPr>
          <p:cNvSpPr txBox="1"/>
          <p:nvPr/>
        </p:nvSpPr>
        <p:spPr>
          <a:xfrm>
            <a:off x="6873612" y="2155527"/>
            <a:ext cx="662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42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0193DCF-D0B4-FE4C-814C-FF499FFD1C39}"/>
              </a:ext>
            </a:extLst>
          </p:cNvPr>
          <p:cNvGrpSpPr/>
          <p:nvPr/>
        </p:nvGrpSpPr>
        <p:grpSpPr>
          <a:xfrm>
            <a:off x="1883139" y="3120194"/>
            <a:ext cx="9114020" cy="1384995"/>
            <a:chOff x="1648918" y="3372789"/>
            <a:chExt cx="9114020" cy="138499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5CB6255-FD19-7E43-A881-8685672F2AE4}"/>
                </a:ext>
              </a:extLst>
            </p:cNvPr>
            <p:cNvSpPr txBox="1"/>
            <p:nvPr/>
          </p:nvSpPr>
          <p:spPr>
            <a:xfrm>
              <a:off x="1648918" y="3372789"/>
              <a:ext cx="911402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 thích hợp để điền vào        là: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A.   39		B.   40		C.   41 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3D8313F5-EF91-7642-9B7A-95F89DCDD1EF}"/>
                </a:ext>
              </a:extLst>
            </p:cNvPr>
            <p:cNvSpPr/>
            <p:nvPr/>
          </p:nvSpPr>
          <p:spPr>
            <a:xfrm>
              <a:off x="6520570" y="3407639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4" name="Oval 63">
            <a:extLst>
              <a:ext uri="{FF2B5EF4-FFF2-40B4-BE49-F238E27FC236}">
                <a16:creationId xmlns:a16="http://schemas.microsoft.com/office/drawing/2014/main" id="{D8D5945C-91C4-254B-BCF9-7C1B1F8940FE}"/>
              </a:ext>
            </a:extLst>
          </p:cNvPr>
          <p:cNvSpPr/>
          <p:nvPr/>
        </p:nvSpPr>
        <p:spPr>
          <a:xfrm>
            <a:off x="7285146" y="3911564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7D5BDD0-D96B-344B-A42D-AB50216FBB05}"/>
              </a:ext>
            </a:extLst>
          </p:cNvPr>
          <p:cNvSpPr txBox="1"/>
          <p:nvPr/>
        </p:nvSpPr>
        <p:spPr>
          <a:xfrm>
            <a:off x="503214" y="4505189"/>
            <a:ext cx="11232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b) Nếu ngày 19 tháng 12 là thứ Hai thì ngày 22 tháng 12 là: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A.  Thứ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</a:t>
            </a: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ư	        B.  Thứ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</a:t>
            </a: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ăm       C.  Thứ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</a:t>
            </a: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áu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1DF3DA2-D604-024F-9EE8-A1713678932C}"/>
              </a:ext>
            </a:extLst>
          </p:cNvPr>
          <p:cNvSpPr/>
          <p:nvPr/>
        </p:nvSpPr>
        <p:spPr>
          <a:xfrm>
            <a:off x="4019037" y="5283321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99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4" grpId="2" animBg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60" grpId="0"/>
      <p:bldP spid="64" grpId="0" animBg="1"/>
      <p:bldP spid="65" grpId="0"/>
      <p:bldP spid="6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BE24EB-C1E1-4FD7-8A00-C2E47D0C89CF}:346"/>
  <p:tag name="ISPRING_CUSTOM_TIMING_USED" val="1"/>
  <p:tag name="GENSWF_ADVANCE_TIME" val="72.554"/>
  <p:tag name="TIMING" val="|51.844"/>
  <p:tag name="GENSWF_SLIDE_TITLE" val="Trò chơi- khởi động"/>
  <p:tag name="ISPRING_SLIDE_INDENT_LEVEL" val="0"/>
  <p:tag name="ISPRING_PRESENTER_ID" val="{F6F15403-9ED0-4FBF-9CCB-CF9AE918969A}"/>
  <p:tag name="ISPRING_SLIDE_ID_2" val="{792DB09C-4A5D-4A91-BBFE-BD345B5A0C6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0E38CC-53B3-4001-91D7-16A8DE398415}:347"/>
  <p:tag name="ISPRING_CUSTOM_TIMING_USED" val="1"/>
  <p:tag name="GENSWF_ADVANCE_TIME" val="14.992"/>
  <p:tag name="TIMING" val="|14.989|0.001|0.001"/>
  <p:tag name="GENSWF_SLIDE_TITLE" val="Câu hỏi khởi động"/>
  <p:tag name="ISPRING_SLIDE_INDENT_LEVEL" val="0"/>
  <p:tag name="ISPRING_PRESENTER_ID" val="{F6F15403-9ED0-4FBF-9CCB-CF9AE918969A}"/>
  <p:tag name="ISPRING_SLIDE_ID_2" val="{4B7C281D-1B4C-4ED9-B107-69C81FBDB91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894000-221C-4E42-BCD2-4D063972777F}:348"/>
  <p:tag name="ISPRING_CUSTOM_TIMING_USED" val="1"/>
  <p:tag name="GENSWF_ADVANCE_TIME" val="14.693"/>
  <p:tag name="TIMING" val="|14.69|0.001|0.001"/>
  <p:tag name="GENSWF_SLIDE_TITLE" val="Câu hỏi khởi động"/>
  <p:tag name="ISPRING_SLIDE_INDENT_LEVEL" val="0"/>
  <p:tag name="ISPRING_PRESENTER_ID" val="{F6F15403-9ED0-4FBF-9CCB-CF9AE918969A}"/>
  <p:tag name="ISPRING_SLIDE_ID_2" val="{023EDD96-4BB7-49BE-8B4C-C79D69B037E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295A73-BEF6-41B7-B412-648B083ABBC4}:350"/>
  <p:tag name="ISPRING_CUSTOM_TIMING_USED" val="1"/>
  <p:tag name="GENSWF_ADVANCE_TIME" val="12.863"/>
  <p:tag name="TIMING" val="|12.86|0.001|0.001"/>
  <p:tag name="GENSWF_SLIDE_TITLE" val="Câu hỏi khởi động"/>
  <p:tag name="ISPRING_SLIDE_INDENT_LEVEL" val="0"/>
  <p:tag name="ISPRING_PRESENTER_ID" val="{F6F15403-9ED0-4FBF-9CCB-CF9AE918969A}"/>
  <p:tag name="ISPRING_SLIDE_ID_2" val="{A18B8D6A-2A30-410D-806C-88C37FDB92C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295A73-BEF6-41B7-B412-648B083ABBC4}:350"/>
  <p:tag name="ISPRING_CUSTOM_TIMING_USED" val="1"/>
  <p:tag name="GENSWF_ADVANCE_TIME" val="12.863"/>
  <p:tag name="TIMING" val="|12.86|0.001|0.001"/>
  <p:tag name="GENSWF_SLIDE_TITLE" val="Câu hỏi khởi động"/>
  <p:tag name="ISPRING_SLIDE_INDENT_LEVEL" val="0"/>
  <p:tag name="ISPRING_PRESENTER_ID" val="{F6F15403-9ED0-4FBF-9CCB-CF9AE918969A}"/>
  <p:tag name="ISPRING_SLIDE_ID_2" val="{A18B8D6A-2A30-410D-806C-88C37FDB92C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CFA2C8-1836-4CFA-AEA5-BE640BBC8E21}:325"/>
  <p:tag name="ISPRING_CUSTOM_TIMING_USED" val="1"/>
  <p:tag name="ISPRING_SLIDE_HAS_SCREEN_REC" val="1"/>
  <p:tag name="GENSWF_ADVANCE_TIME" val="47.426"/>
  <p:tag name="TIMING" val="|34.246"/>
  <p:tag name="GENSWF_SLIDE_TITLE" val="Giới thiệu bài"/>
  <p:tag name="ISPRING_SLIDE_INDENT_LEVEL" val="0"/>
  <p:tag name="ISPRING_PRESENTER_ID" val="{F6F15403-9ED0-4FBF-9CCB-CF9AE918969A}"/>
  <p:tag name="ISPRING_SLIDE_ID_2" val="{CEB21BA4-C7DC-4DD2-8138-900A01EF8F3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560</Words>
  <Application>Microsoft Office PowerPoint</Application>
  <PresentationFormat>Widescreen</PresentationFormat>
  <Paragraphs>147</Paragraphs>
  <Slides>14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40" baseType="lpstr">
      <vt:lpstr>等线</vt:lpstr>
      <vt:lpstr>#9Slide07 Altus</vt:lpstr>
      <vt:lpstr>#9Slide07 HoneyCream</vt:lpstr>
      <vt:lpstr>#9Slide07 Soup of Justice</vt:lpstr>
      <vt:lpstr>Abril Fatface</vt:lpstr>
      <vt:lpstr>Aldrich</vt:lpstr>
      <vt:lpstr>Arial</vt:lpstr>
      <vt:lpstr>Calibri</vt:lpstr>
      <vt:lpstr>Calibri Light</vt:lpstr>
      <vt:lpstr>Gochi Hand</vt:lpstr>
      <vt:lpstr>SVN-Newton</vt:lpstr>
      <vt:lpstr>Times New Roman</vt:lpstr>
      <vt:lpstr>UTM Alter Gothic</vt:lpstr>
      <vt:lpstr>UTM Androgyne</vt:lpstr>
      <vt:lpstr>UTM Avo</vt:lpstr>
      <vt:lpstr>UTM Showcard</vt:lpstr>
      <vt:lpstr>UTM ViceroyJF</vt:lpstr>
      <vt:lpstr>UVN Sach Vo</vt:lpstr>
      <vt:lpstr>Office Theme</vt:lpstr>
      <vt:lpstr>SlidesMania</vt:lpstr>
      <vt:lpstr>4_Office Theme</vt:lpstr>
      <vt:lpstr>5_Office Theme</vt:lpstr>
      <vt:lpstr>6_Office Theme</vt:lpstr>
      <vt:lpstr>8_Office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4</cp:revision>
  <dcterms:created xsi:type="dcterms:W3CDTF">2022-12-21T08:54:53Z</dcterms:created>
  <dcterms:modified xsi:type="dcterms:W3CDTF">2026-02-04T09:23:04Z</dcterms:modified>
</cp:coreProperties>
</file>