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677" r:id="rId3"/>
    <p:sldMasterId id="2147483708" r:id="rId4"/>
    <p:sldMasterId id="2147483739" r:id="rId5"/>
    <p:sldMasterId id="2147483770" r:id="rId6"/>
  </p:sldMasterIdLst>
  <p:notesMasterIdLst>
    <p:notesMasterId r:id="rId22"/>
  </p:notesMasterIdLst>
  <p:sldIdLst>
    <p:sldId id="290" r:id="rId7"/>
    <p:sldId id="299" r:id="rId8"/>
    <p:sldId id="280" r:id="rId9"/>
    <p:sldId id="338" r:id="rId10"/>
    <p:sldId id="339" r:id="rId11"/>
    <p:sldId id="340" r:id="rId12"/>
    <p:sldId id="341" r:id="rId13"/>
    <p:sldId id="281" r:id="rId14"/>
    <p:sldId id="316" r:id="rId15"/>
    <p:sldId id="324" r:id="rId16"/>
    <p:sldId id="334" r:id="rId17"/>
    <p:sldId id="285" r:id="rId18"/>
    <p:sldId id="296" r:id="rId19"/>
    <p:sldId id="283" r:id="rId20"/>
    <p:sldId id="336" r:id="rId21"/>
  </p:sldIdLst>
  <p:sldSz cx="12192000" cy="6858000"/>
  <p:notesSz cx="6858000" cy="9144000"/>
  <p:embeddedFontLst>
    <p:embeddedFont>
      <p:font typeface="等线" panose="02010600030101010101" pitchFamily="2" charset="-122"/>
      <p:regular r:id="rId23"/>
    </p:embeddedFont>
    <p:embeddedFont>
      <p:font typeface="#9Slide05 Aphrodite Pro" panose="02000000000000000000" pitchFamily="2" charset="0"/>
      <p:regular r:id="rId24"/>
    </p:embeddedFont>
    <p:embeddedFont>
      <p:font typeface="#9Slide05 SVNSnell Roundhand Sc" panose="020B0500000000000000" pitchFamily="34" charset="0"/>
      <p:regular r:id="rId25"/>
      <p:bold r:id="rId26"/>
    </p:embeddedFont>
    <p:embeddedFont>
      <p:font typeface="#9Slide07 Altus" pitchFamily="2" charset="0"/>
      <p:regular r:id="rId27"/>
    </p:embeddedFont>
    <p:embeddedFont>
      <p:font typeface="#9Slide07 Cadena" panose="02000503000000020004" pitchFamily="2" charset="0"/>
      <p:bold r:id="rId28"/>
    </p:embeddedFont>
    <p:embeddedFont>
      <p:font typeface="#9Slide07 HoneyCream" pitchFamily="2" charset="0"/>
      <p:regular r:id="rId29"/>
    </p:embeddedFont>
    <p:embeddedFont>
      <p:font typeface="#9Slide07 IcielBC Cubano Normal" panose="00000500000000000000" pitchFamily="2" charset="0"/>
      <p:regular r:id="rId30"/>
    </p:embeddedFont>
    <p:embeddedFont>
      <p:font typeface="#9Slide07 IcielPony" panose="02000000000000000000" pitchFamily="2" charset="0"/>
      <p:regular r:id="rId31"/>
    </p:embeddedFont>
    <p:embeddedFont>
      <p:font typeface="Alef" panose="00000500000000000000" pitchFamily="2" charset="-79"/>
      <p:regular r:id="rId32"/>
      <p:bold r:id="rId33"/>
    </p:embeddedFont>
    <p:embeddedFont>
      <p:font typeface="Bowlby One SC" panose="020B0604020202020204" charset="0"/>
      <p:regular r:id="rId34"/>
    </p:embeddedFont>
    <p:embeddedFont>
      <p:font typeface="Comfortaa Medium" panose="020B0604020202020204" charset="0"/>
      <p:regular r:id="rId35"/>
      <p:bold r:id="rId36"/>
    </p:embeddedFont>
    <p:embeddedFont>
      <p:font typeface="Dosis" pitchFamily="2" charset="0"/>
      <p:regular r:id="rId37"/>
      <p:bold r:id="rId38"/>
    </p:embeddedFont>
    <p:embeddedFont>
      <p:font typeface="Fredoka One" panose="02000000000000000000" pitchFamily="2" charset="0"/>
      <p:regular r:id="rId39"/>
    </p:embeddedFont>
    <p:embeddedFont>
      <p:font typeface="Lora" pitchFamily="2" charset="0"/>
      <p:regular r:id="rId40"/>
      <p:bold r:id="rId41"/>
      <p:italic r:id="rId42"/>
      <p:boldItalic r:id="rId43"/>
    </p:embeddedFont>
    <p:embeddedFont>
      <p:font typeface="M PLUS Rounded 1c" panose="020B0604020202020204" charset="0"/>
      <p:regular r:id="rId44"/>
      <p:bold r:id="rId45"/>
    </p:embeddedFont>
    <p:embeddedFont>
      <p:font typeface="Microsoft YaHei" panose="020B0503020204020204" pitchFamily="34" charset="-122"/>
      <p:regular r:id="rId46"/>
      <p:bold r:id="rId47"/>
    </p:embeddedFont>
    <p:embeddedFont>
      <p:font typeface="Open Sans" panose="020B0606030504020204" pitchFamily="34" charset="0"/>
      <p:regular r:id="rId48"/>
      <p:bold r:id="rId49"/>
      <p:italic r:id="rId50"/>
      <p:boldItalic r:id="rId51"/>
    </p:embeddedFont>
    <p:embeddedFont>
      <p:font typeface="Pacifico" panose="00000500000000000000" pitchFamily="2" charset="0"/>
      <p:regular r:id="rId52"/>
    </p:embeddedFont>
    <p:embeddedFont>
      <p:font typeface="Patrick Hand" panose="00000500000000000000" pitchFamily="2" charset="0"/>
      <p:regular r:id="rId53"/>
    </p:embeddedFont>
    <p:embeddedFont>
      <p:font typeface="Quicksand Medium" panose="020B0604020202020204" charset="0"/>
      <p:regular r:id="rId54"/>
      <p:bold r:id="rId55"/>
    </p:embeddedFont>
    <p:embeddedFont>
      <p:font typeface="SVN-Dancing Script" panose="02040603050506020204" pitchFamily="18" charset="0"/>
      <p:regular r:id="rId56"/>
    </p:embeddedFont>
    <p:embeddedFont>
      <p:font typeface="SVN-Newton" panose="02040603050506020204" pitchFamily="18" charset="0"/>
      <p:regular r:id="rId57"/>
    </p:embeddedFont>
    <p:embeddedFont>
      <p:font typeface="SVN-Poky's" panose="020B0606040200020203" pitchFamily="34" charset="0"/>
      <p:regular r:id="rId58"/>
    </p:embeddedFont>
    <p:embeddedFont>
      <p:font typeface="SVN-Ready" panose="02040603050506020204" pitchFamily="18" charset="0"/>
      <p:regular r:id="rId59"/>
    </p:embeddedFont>
    <p:embeddedFont>
      <p:font typeface="UTM Akashi" panose="02040603050506020204" pitchFamily="18" charset="0"/>
      <p:regular r:id="rId60"/>
    </p:embeddedFont>
    <p:embeddedFont>
      <p:font typeface="UTM Guanine" panose="02040603050506020204" pitchFamily="18" charset="0"/>
      <p:regular r:id="rId61"/>
    </p:embeddedFont>
    <p:embeddedFont>
      <p:font typeface="UTM Sharnay" panose="02040603050506020204" pitchFamily="18" charset="0"/>
      <p:italic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guide id="3" pos="1980" userDrawn="1">
          <p15:clr>
            <a:srgbClr val="A4A3A4"/>
          </p15:clr>
        </p15:guide>
        <p15:guide id="4" pos="57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00000"/>
    <a:srgbClr val="C9CACA"/>
    <a:srgbClr val="AA5C3F"/>
    <a:srgbClr val="6BC7B7"/>
    <a:srgbClr val="02736A"/>
    <a:srgbClr val="FDAD02"/>
    <a:srgbClr val="FFF2CC"/>
    <a:srgbClr val="02453E"/>
    <a:srgbClr val="03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04" d="100"/>
          <a:sy n="104" d="100"/>
        </p:scale>
        <p:origin x="270" y="180"/>
      </p:cViewPr>
      <p:guideLst>
        <p:guide orient="horz" pos="2115"/>
        <p:guide pos="3817"/>
        <p:guide pos="1980"/>
        <p:guide pos="572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5.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tags" Target="tags/tag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61" Type="http://schemas.openxmlformats.org/officeDocument/2006/relationships/font" Target="fonts/font39.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7DD44-B27F-4A13-BFCA-C5B8110331C9}" type="datetimeFigureOut">
              <a:rPr lang="zh-CN" altLang="en-US" smtClean="0"/>
              <a:t>2024/5/4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83279-36AD-41C4-A996-A6E09D4E541A}" type="slidenum">
              <a:rPr lang="zh-CN" altLang="en-US" smtClean="0"/>
              <a:t>‹#›</a:t>
            </a:fld>
            <a:endParaRPr lang="zh-CN" altLang="en-US"/>
          </a:p>
        </p:txBody>
      </p:sp>
    </p:spTree>
    <p:extLst>
      <p:ext uri="{BB962C8B-B14F-4D97-AF65-F5344CB8AC3E}">
        <p14:creationId xmlns:p14="http://schemas.microsoft.com/office/powerpoint/2010/main" val="3278984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E883279-36AD-41C4-A996-A6E09D4E541A}" type="slidenum">
              <a:rPr lang="zh-CN" altLang="en-US" smtClean="0"/>
              <a:t>1</a:t>
            </a:fld>
            <a:endParaRPr lang="zh-CN" altLang="en-US"/>
          </a:p>
        </p:txBody>
      </p:sp>
    </p:spTree>
    <p:extLst>
      <p:ext uri="{BB962C8B-B14F-4D97-AF65-F5344CB8AC3E}">
        <p14:creationId xmlns:p14="http://schemas.microsoft.com/office/powerpoint/2010/main" val="75119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E883279-36AD-41C4-A996-A6E09D4E541A}" type="slidenum">
              <a:rPr lang="zh-CN" altLang="en-US" smtClean="0"/>
              <a:t>14</a:t>
            </a:fld>
            <a:endParaRPr lang="zh-CN" altLang="en-US"/>
          </a:p>
        </p:txBody>
      </p:sp>
    </p:spTree>
    <p:extLst>
      <p:ext uri="{BB962C8B-B14F-4D97-AF65-F5344CB8AC3E}">
        <p14:creationId xmlns:p14="http://schemas.microsoft.com/office/powerpoint/2010/main" val="88266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7FA9C3-9DBD-4BDA-9EC1-25EF88B1020D}" type="slidenum">
              <a:rPr lang="zh-CN" altLang="en-US" smtClean="0"/>
              <a:t>2</a:t>
            </a:fld>
            <a:endParaRPr lang="zh-CN" altLang="en-US"/>
          </a:p>
        </p:txBody>
      </p:sp>
    </p:spTree>
    <p:extLst>
      <p:ext uri="{BB962C8B-B14F-4D97-AF65-F5344CB8AC3E}">
        <p14:creationId xmlns:p14="http://schemas.microsoft.com/office/powerpoint/2010/main" val="4027450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E883279-36AD-41C4-A996-A6E09D4E541A}" type="slidenum">
              <a:rPr lang="zh-CN" altLang="en-US" smtClean="0"/>
              <a:t>3</a:t>
            </a:fld>
            <a:endParaRPr lang="zh-CN" altLang="en-US"/>
          </a:p>
        </p:txBody>
      </p:sp>
    </p:spTree>
    <p:extLst>
      <p:ext uri="{BB962C8B-B14F-4D97-AF65-F5344CB8AC3E}">
        <p14:creationId xmlns:p14="http://schemas.microsoft.com/office/powerpoint/2010/main" val="385491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E883279-36AD-41C4-A996-A6E09D4E541A}" type="slidenum">
              <a:rPr lang="zh-CN" altLang="en-US" smtClean="0"/>
              <a:t>8</a:t>
            </a:fld>
            <a:endParaRPr lang="zh-CN" altLang="en-US"/>
          </a:p>
        </p:txBody>
      </p:sp>
    </p:spTree>
    <p:extLst>
      <p:ext uri="{BB962C8B-B14F-4D97-AF65-F5344CB8AC3E}">
        <p14:creationId xmlns:p14="http://schemas.microsoft.com/office/powerpoint/2010/main" val="411722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338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9A7512-3A41-41A8-956D-9A9B819ECA30}"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7FA9C3-9DBD-4BDA-9EC1-25EF88B1020D}" type="slidenum">
              <a:rPr lang="zh-CN" altLang="en-US" smtClean="0"/>
              <a:t>13</a:t>
            </a:fld>
            <a:endParaRPr lang="zh-CN" altLang="en-US"/>
          </a:p>
        </p:txBody>
      </p:sp>
    </p:spTree>
    <p:extLst>
      <p:ext uri="{BB962C8B-B14F-4D97-AF65-F5344CB8AC3E}">
        <p14:creationId xmlns:p14="http://schemas.microsoft.com/office/powerpoint/2010/main" val="363662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46486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590312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1810619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4051032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676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580828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8487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653409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3612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25860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388075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6717172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9398088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2997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51536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93185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3695923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4884977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487022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006139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38526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11740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8261710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2121958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429841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5130035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986447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276313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42564116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6059008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4866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23191822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414704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598611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284507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82657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77171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6275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6912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5799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232308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4142741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5790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9833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1483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3226890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1565400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635015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3409452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9675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52539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3956892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6809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792696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05718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560738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025450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817733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8214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266980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209347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27818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2353616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772847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861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05846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7688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37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3384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911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381426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2644816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4421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4196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216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3182140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2571022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096485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340415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98290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1774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grpSp>
        <p:nvGrpSpPr>
          <p:cNvPr id="5" name="组合 4"/>
          <p:cNvGrpSpPr/>
          <p:nvPr userDrawn="1"/>
        </p:nvGrpSpPr>
        <p:grpSpPr>
          <a:xfrm>
            <a:off x="9902671" y="-544642"/>
            <a:ext cx="2289329" cy="2289329"/>
            <a:chOff x="9902671" y="-544642"/>
            <a:chExt cx="2289329" cy="2289329"/>
          </a:xfrm>
        </p:grpSpPr>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17" name="图片 16"/>
            <p:cNvPicPr>
              <a:picLocks noChangeAspect="1"/>
            </p:cNvPicPr>
            <p:nvPr userDrawn="1"/>
          </p:nvPicPr>
          <p:blipFill>
            <a:blip r:embed="rId4"/>
            <a:stretch>
              <a:fillRect/>
            </a:stretch>
          </p:blipFill>
          <p:spPr>
            <a:xfrm>
              <a:off x="10218207" y="251680"/>
              <a:ext cx="1658256" cy="396274"/>
            </a:xfrm>
            <a:prstGeom prst="rect">
              <a:avLst/>
            </a:prstGeom>
          </p:spPr>
        </p:pic>
      </p:grpSp>
    </p:spTree>
    <p:extLst>
      <p:ext uri="{BB962C8B-B14F-4D97-AF65-F5344CB8AC3E}">
        <p14:creationId xmlns:p14="http://schemas.microsoft.com/office/powerpoint/2010/main" val="1867587104"/>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1659732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4251543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479312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08306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42281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1677024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2169330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95810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3367119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368000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767350" y="325540"/>
            <a:ext cx="10515600" cy="565900"/>
          </a:xfrm>
        </p:spPr>
        <p:txBody>
          <a:bodyPr>
            <a:noAutofit/>
          </a:bodyPr>
          <a:lstStyle>
            <a:lvl1pPr>
              <a:defRPr sz="3200" b="1">
                <a:solidFill>
                  <a:srgbClr val="6F879A"/>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713356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1167936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163248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230146" y="705571"/>
            <a:ext cx="11731709" cy="5857431"/>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1804367" y="377977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6951367" y="377977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1806367" y="430224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6949367" y="430541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499092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230146" y="705571"/>
            <a:ext cx="11731709" cy="5857431"/>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2143902" y="5230181"/>
            <a:ext cx="47657" cy="37713"/>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7946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230146" y="705571"/>
            <a:ext cx="11731709" cy="5857431"/>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3" name="Google Shape;203;p7"/>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7"/>
          <p:cNvSpPr txBox="1">
            <a:spLocks noGrp="1"/>
          </p:cNvSpPr>
          <p:nvPr>
            <p:ph type="title"/>
          </p:nvPr>
        </p:nvSpPr>
        <p:spPr>
          <a:xfrm>
            <a:off x="2743200" y="3217628"/>
            <a:ext cx="67056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5" name="Google Shape;205;p7"/>
          <p:cNvSpPr txBox="1">
            <a:spLocks noGrp="1"/>
          </p:cNvSpPr>
          <p:nvPr>
            <p:ph type="subTitle" idx="1"/>
          </p:nvPr>
        </p:nvSpPr>
        <p:spPr>
          <a:xfrm>
            <a:off x="2743200" y="4091192"/>
            <a:ext cx="67056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67506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230146" y="705571"/>
            <a:ext cx="11731709" cy="5857431"/>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6" name="Google Shape;226;p8"/>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txBox="1">
            <a:spLocks noGrp="1"/>
          </p:cNvSpPr>
          <p:nvPr>
            <p:ph type="title"/>
          </p:nvPr>
        </p:nvSpPr>
        <p:spPr>
          <a:xfrm>
            <a:off x="2855800" y="2168800"/>
            <a:ext cx="64804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59095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230146" y="705571"/>
            <a:ext cx="11731709" cy="5857431"/>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8" name="Google Shape;248;p9"/>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9"/>
          <p:cNvSpPr txBox="1">
            <a:spLocks noGrp="1"/>
          </p:cNvSpPr>
          <p:nvPr>
            <p:ph type="title"/>
          </p:nvPr>
        </p:nvSpPr>
        <p:spPr>
          <a:xfrm>
            <a:off x="2865200" y="3238151"/>
            <a:ext cx="6461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000">
                <a:solidFill>
                  <a:schemeClr val="lt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50" name="Google Shape;250;p9"/>
          <p:cNvSpPr txBox="1">
            <a:spLocks noGrp="1"/>
          </p:cNvSpPr>
          <p:nvPr>
            <p:ph type="subTitle" idx="1"/>
          </p:nvPr>
        </p:nvSpPr>
        <p:spPr>
          <a:xfrm>
            <a:off x="2865200" y="3994241"/>
            <a:ext cx="6461600" cy="9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solidFill>
                  <a:schemeClr val="lt2"/>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35870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5875233" y="4829033"/>
            <a:ext cx="5280800" cy="9612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600"/>
              <a:buNone/>
              <a:defRPr sz="3733">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230146" y="705571"/>
            <a:ext cx="11731709" cy="5857431"/>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2" name="Google Shape;272;p10"/>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2947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944917" y="2272187"/>
            <a:ext cx="10302400" cy="182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75" name="Google Shape;275;p11"/>
          <p:cNvSpPr txBox="1">
            <a:spLocks noGrp="1"/>
          </p:cNvSpPr>
          <p:nvPr>
            <p:ph type="body" idx="1"/>
          </p:nvPr>
        </p:nvSpPr>
        <p:spPr>
          <a:xfrm>
            <a:off x="944684" y="4321603"/>
            <a:ext cx="10302400" cy="244000"/>
          </a:xfrm>
          <a:prstGeom prst="rect">
            <a:avLst/>
          </a:prstGeom>
        </p:spPr>
        <p:txBody>
          <a:bodyPr spcFirstLastPara="1" wrap="square" lIns="91425" tIns="91425" rIns="91425" bIns="91425" anchor="ctr" anchorCtr="0">
            <a:noAutofit/>
          </a:bodyPr>
          <a:lstStyle>
            <a:lvl1pPr marL="609585" lvl="0" indent="-440256" algn="ctr">
              <a:spcBef>
                <a:spcPts val="0"/>
              </a:spcBef>
              <a:spcAft>
                <a:spcPts val="0"/>
              </a:spcAft>
              <a:buSzPts val="1600"/>
              <a:buChar char="●"/>
              <a:defRPr sz="2133"/>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grpSp>
        <p:nvGrpSpPr>
          <p:cNvPr id="276" name="Google Shape;276;p11"/>
          <p:cNvGrpSpPr/>
          <p:nvPr/>
        </p:nvGrpSpPr>
        <p:grpSpPr>
          <a:xfrm rot="10800000" flipH="1">
            <a:off x="230146" y="705571"/>
            <a:ext cx="11731709" cy="5857431"/>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5" name="Google Shape;295;p1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2564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174853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2024/5/4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74178498"/>
      </p:ext>
    </p:extLst>
  </p:cSld>
  <p:clrMapOvr>
    <a:masterClrMapping/>
  </p:clrMapOvr>
  <mc:AlternateContent xmlns:mc="http://schemas.openxmlformats.org/markup-compatibility/2006" xmlns:p14="http://schemas.microsoft.com/office/powerpoint/2010/main">
    <mc:Choice Requires="p14">
      <p:transition spd="slow" p14:dur="1400" advTm="0">
        <p:blinds dir="vert"/>
      </p:transition>
    </mc:Choice>
    <mc:Fallback xmlns="">
      <p:transition spd="slow" advTm="0">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230146" y="705571"/>
            <a:ext cx="11731709" cy="5857431"/>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7" name="Google Shape;317;p13"/>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3"/>
          <p:cNvSpPr txBox="1">
            <a:spLocks noGrp="1"/>
          </p:cNvSpPr>
          <p:nvPr>
            <p:ph type="subTitle" idx="1"/>
          </p:nvPr>
        </p:nvSpPr>
        <p:spPr>
          <a:xfrm>
            <a:off x="2577135" y="1921567"/>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2577131"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2577133" y="4318833"/>
            <a:ext cx="35188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2577131"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316824" y="2246475"/>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3" name="Google Shape;323;p13"/>
          <p:cNvSpPr txBox="1">
            <a:spLocks noGrp="1"/>
          </p:cNvSpPr>
          <p:nvPr>
            <p:ph type="title" idx="5" hasCustomPrompt="1"/>
          </p:nvPr>
        </p:nvSpPr>
        <p:spPr>
          <a:xfrm>
            <a:off x="1319024" y="4635827"/>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24" name="Google Shape;324;p13"/>
          <p:cNvSpPr txBox="1">
            <a:spLocks noGrp="1"/>
          </p:cNvSpPr>
          <p:nvPr>
            <p:ph type="title" idx="6"/>
          </p:nvPr>
        </p:nvSpPr>
        <p:spPr>
          <a:xfrm>
            <a:off x="950967" y="776224"/>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325" name="Google Shape;325;p13"/>
          <p:cNvSpPr txBox="1">
            <a:spLocks noGrp="1"/>
          </p:cNvSpPr>
          <p:nvPr>
            <p:ph type="subTitle" idx="7"/>
          </p:nvPr>
        </p:nvSpPr>
        <p:spPr>
          <a:xfrm>
            <a:off x="7867564" y="1921567"/>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7867576" y="2412107"/>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7867565" y="4318833"/>
            <a:ext cx="3373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7867576" y="4804747"/>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6631489" y="2246475"/>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30" name="Google Shape;330;p13"/>
          <p:cNvSpPr txBox="1">
            <a:spLocks noGrp="1"/>
          </p:cNvSpPr>
          <p:nvPr>
            <p:ph type="title" idx="15" hasCustomPrompt="1"/>
          </p:nvPr>
        </p:nvSpPr>
        <p:spPr>
          <a:xfrm>
            <a:off x="6630289" y="4635827"/>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4000">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330717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1828800" y="4153551"/>
            <a:ext cx="85344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dk2"/>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333" name="Google Shape;333;p14"/>
          <p:cNvSpPr txBox="1">
            <a:spLocks noGrp="1"/>
          </p:cNvSpPr>
          <p:nvPr>
            <p:ph type="subTitle" idx="1"/>
          </p:nvPr>
        </p:nvSpPr>
        <p:spPr>
          <a:xfrm>
            <a:off x="1828800" y="2461729"/>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230146" y="705571"/>
            <a:ext cx="11731709" cy="5857431"/>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3" name="Google Shape;353;p1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8500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5542200" y="2985793"/>
            <a:ext cx="4511200" cy="54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6" name="Google Shape;356;p15"/>
          <p:cNvSpPr txBox="1">
            <a:spLocks noGrp="1"/>
          </p:cNvSpPr>
          <p:nvPr>
            <p:ph type="subTitle" idx="1"/>
          </p:nvPr>
        </p:nvSpPr>
        <p:spPr>
          <a:xfrm>
            <a:off x="5542200" y="3799632"/>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3884700" y="33329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58" name="Google Shape;358;p15"/>
          <p:cNvGrpSpPr/>
          <p:nvPr/>
        </p:nvGrpSpPr>
        <p:grpSpPr>
          <a:xfrm rot="10800000" flipH="1">
            <a:off x="230146" y="705571"/>
            <a:ext cx="11731709" cy="5857431"/>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7" name="Google Shape;377;p15"/>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9266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287700" y="3729312"/>
            <a:ext cx="4511200" cy="54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0" name="Google Shape;380;p16"/>
          <p:cNvSpPr txBox="1">
            <a:spLocks noGrp="1"/>
          </p:cNvSpPr>
          <p:nvPr>
            <p:ph type="subTitle" idx="1"/>
          </p:nvPr>
        </p:nvSpPr>
        <p:spPr>
          <a:xfrm>
            <a:off x="1706100" y="4555876"/>
            <a:ext cx="4092800" cy="5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4341900" y="2220464"/>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82" name="Google Shape;382;p16"/>
          <p:cNvGrpSpPr/>
          <p:nvPr/>
        </p:nvGrpSpPr>
        <p:grpSpPr>
          <a:xfrm rot="10800000" flipH="1">
            <a:off x="230146" y="705571"/>
            <a:ext cx="11731709" cy="5857431"/>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1" name="Google Shape;401;p16"/>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2355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5752500" y="3729231"/>
            <a:ext cx="5486400" cy="5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4" name="Google Shape;404;p17"/>
          <p:cNvSpPr txBox="1">
            <a:spLocks noGrp="1"/>
          </p:cNvSpPr>
          <p:nvPr>
            <p:ph type="subTitle" idx="1"/>
          </p:nvPr>
        </p:nvSpPr>
        <p:spPr>
          <a:xfrm>
            <a:off x="5752500" y="4551149"/>
            <a:ext cx="4092800" cy="52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5758700" y="221622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spTree>
    <p:extLst>
      <p:ext uri="{BB962C8B-B14F-4D97-AF65-F5344CB8AC3E}">
        <p14:creationId xmlns:p14="http://schemas.microsoft.com/office/powerpoint/2010/main" val="3072698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950967" y="707133"/>
            <a:ext cx="102904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08" name="Google Shape;408;p18"/>
          <p:cNvSpPr txBox="1">
            <a:spLocks noGrp="1"/>
          </p:cNvSpPr>
          <p:nvPr>
            <p:ph type="body" idx="1"/>
          </p:nvPr>
        </p:nvSpPr>
        <p:spPr>
          <a:xfrm>
            <a:off x="3048000" y="1905000"/>
            <a:ext cx="6096000" cy="3048000"/>
          </a:xfrm>
          <a:prstGeom prst="rect">
            <a:avLst/>
          </a:prstGeom>
        </p:spPr>
        <p:txBody>
          <a:bodyPr spcFirstLastPara="1" wrap="square" lIns="91425" tIns="91425" rIns="91425" bIns="91425" anchor="ctr" anchorCtr="0">
            <a:noAutofit/>
          </a:bodyPr>
          <a:lstStyle>
            <a:lvl1pPr marL="609585" lvl="0" indent="-423323">
              <a:spcBef>
                <a:spcPts val="1333"/>
              </a:spcBef>
              <a:spcAft>
                <a:spcPts val="0"/>
              </a:spcAft>
              <a:buClr>
                <a:srgbClr val="2A2828"/>
              </a:buClr>
              <a:buSzPts val="1400"/>
              <a:buFont typeface="Open Sans"/>
              <a:buChar char="●"/>
              <a:defRPr/>
            </a:lvl1pPr>
            <a:lvl2pPr marL="1219170" lvl="1" indent="-423323">
              <a:spcBef>
                <a:spcPts val="0"/>
              </a:spcBef>
              <a:spcAft>
                <a:spcPts val="0"/>
              </a:spcAft>
              <a:buClr>
                <a:srgbClr val="2A2828"/>
              </a:buClr>
              <a:buSzPts val="1400"/>
              <a:buFont typeface="Open Sans"/>
              <a:buChar char="○"/>
              <a:defRPr/>
            </a:lvl2pPr>
            <a:lvl3pPr marL="1828754" lvl="2" indent="-423323">
              <a:spcBef>
                <a:spcPts val="0"/>
              </a:spcBef>
              <a:spcAft>
                <a:spcPts val="0"/>
              </a:spcAft>
              <a:buClr>
                <a:srgbClr val="2A2828"/>
              </a:buClr>
              <a:buSzPts val="1400"/>
              <a:buFont typeface="Open Sans"/>
              <a:buChar char="■"/>
              <a:defRPr/>
            </a:lvl3pPr>
            <a:lvl4pPr marL="2438339" lvl="3" indent="-423323">
              <a:spcBef>
                <a:spcPts val="0"/>
              </a:spcBef>
              <a:spcAft>
                <a:spcPts val="0"/>
              </a:spcAft>
              <a:buClr>
                <a:srgbClr val="2A2828"/>
              </a:buClr>
              <a:buSzPts val="1400"/>
              <a:buFont typeface="Open Sans"/>
              <a:buChar char="●"/>
              <a:defRPr/>
            </a:lvl4pPr>
            <a:lvl5pPr marL="3047924" lvl="4" indent="-423323">
              <a:spcBef>
                <a:spcPts val="0"/>
              </a:spcBef>
              <a:spcAft>
                <a:spcPts val="0"/>
              </a:spcAft>
              <a:buClr>
                <a:srgbClr val="2A2828"/>
              </a:buClr>
              <a:buSzPts val="1400"/>
              <a:buFont typeface="Open Sans"/>
              <a:buChar char="○"/>
              <a:defRPr/>
            </a:lvl5pPr>
            <a:lvl6pPr marL="3657509" lvl="5" indent="-423323">
              <a:spcBef>
                <a:spcPts val="0"/>
              </a:spcBef>
              <a:spcAft>
                <a:spcPts val="0"/>
              </a:spcAft>
              <a:buClr>
                <a:srgbClr val="2A2828"/>
              </a:buClr>
              <a:buSzPts val="1400"/>
              <a:buFont typeface="Open Sans"/>
              <a:buChar char="■"/>
              <a:defRPr/>
            </a:lvl6pPr>
            <a:lvl7pPr marL="4267093" lvl="6" indent="-423323">
              <a:spcBef>
                <a:spcPts val="0"/>
              </a:spcBef>
              <a:spcAft>
                <a:spcPts val="0"/>
              </a:spcAft>
              <a:buClr>
                <a:srgbClr val="2A2828"/>
              </a:buClr>
              <a:buSzPts val="1400"/>
              <a:buFont typeface="Open Sans"/>
              <a:buChar char="●"/>
              <a:defRPr/>
            </a:lvl7pPr>
            <a:lvl8pPr marL="4876678" lvl="7" indent="-423323">
              <a:spcBef>
                <a:spcPts val="0"/>
              </a:spcBef>
              <a:spcAft>
                <a:spcPts val="0"/>
              </a:spcAft>
              <a:buClr>
                <a:srgbClr val="2A2828"/>
              </a:buClr>
              <a:buSzPts val="1400"/>
              <a:buFont typeface="Open Sans"/>
              <a:buChar char="○"/>
              <a:defRPr/>
            </a:lvl8pPr>
            <a:lvl9pPr marL="5486263" lvl="8" indent="-423323">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2338208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6397333" y="1436000"/>
            <a:ext cx="4843600" cy="274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11" name="Google Shape;411;p19"/>
          <p:cNvSpPr txBox="1">
            <a:spLocks noGrp="1"/>
          </p:cNvSpPr>
          <p:nvPr>
            <p:ph type="subTitle" idx="1"/>
          </p:nvPr>
        </p:nvSpPr>
        <p:spPr>
          <a:xfrm>
            <a:off x="6973733" y="4202800"/>
            <a:ext cx="4267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253273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2320800" y="1929700"/>
            <a:ext cx="7550400" cy="30480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SzPts val="1200"/>
              <a:buChar char="●"/>
              <a:defRPr sz="21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533090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116067" y="3476208"/>
            <a:ext cx="4876800" cy="182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endParaRPr/>
          </a:p>
        </p:txBody>
      </p:sp>
      <p:sp>
        <p:nvSpPr>
          <p:cNvPr id="417" name="Google Shape;417;p21"/>
          <p:cNvSpPr txBox="1">
            <a:spLocks noGrp="1"/>
          </p:cNvSpPr>
          <p:nvPr>
            <p:ph type="title"/>
          </p:nvPr>
        </p:nvSpPr>
        <p:spPr>
          <a:xfrm>
            <a:off x="2700867" y="2013331"/>
            <a:ext cx="3292000" cy="12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108420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6036533" y="3474720"/>
            <a:ext cx="4876800" cy="182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20" name="Google Shape;420;p22"/>
          <p:cNvSpPr txBox="1">
            <a:spLocks noGrp="1"/>
          </p:cNvSpPr>
          <p:nvPr>
            <p:ph type="title"/>
          </p:nvPr>
        </p:nvSpPr>
        <p:spPr>
          <a:xfrm>
            <a:off x="6036531" y="2011667"/>
            <a:ext cx="3292000" cy="121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2733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963879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950967" y="1699567"/>
            <a:ext cx="10290000" cy="4433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733"/>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Tree>
    <p:extLst>
      <p:ext uri="{BB962C8B-B14F-4D97-AF65-F5344CB8AC3E}">
        <p14:creationId xmlns:p14="http://schemas.microsoft.com/office/powerpoint/2010/main" val="2814849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499" name="Google Shape;499;p25"/>
          <p:cNvSpPr txBox="1">
            <a:spLocks noGrp="1"/>
          </p:cNvSpPr>
          <p:nvPr>
            <p:ph type="subTitle" idx="1"/>
          </p:nvPr>
        </p:nvSpPr>
        <p:spPr>
          <a:xfrm>
            <a:off x="11719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9509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3927867" y="45178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3706867" y="4986936"/>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959000" y="2305933"/>
            <a:ext cx="5145200" cy="8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1884823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324767"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6" name="Google Shape;506;p26"/>
          <p:cNvSpPr txBox="1">
            <a:spLocks noGrp="1"/>
          </p:cNvSpPr>
          <p:nvPr>
            <p:ph type="subTitle" idx="2"/>
          </p:nvPr>
        </p:nvSpPr>
        <p:spPr>
          <a:xfrm>
            <a:off x="1324767" y="4367283"/>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7" name="Google Shape;507;p26"/>
          <p:cNvSpPr txBox="1">
            <a:spLocks noGrp="1"/>
          </p:cNvSpPr>
          <p:nvPr>
            <p:ph type="subTitle" idx="3"/>
          </p:nvPr>
        </p:nvSpPr>
        <p:spPr>
          <a:xfrm>
            <a:off x="4754800"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08" name="Google Shape;508;p26"/>
          <p:cNvSpPr txBox="1">
            <a:spLocks noGrp="1"/>
          </p:cNvSpPr>
          <p:nvPr>
            <p:ph type="subTitle" idx="4"/>
          </p:nvPr>
        </p:nvSpPr>
        <p:spPr>
          <a:xfrm>
            <a:off x="4754800"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09" name="Google Shape;509;p26"/>
          <p:cNvSpPr txBox="1">
            <a:spLocks noGrp="1"/>
          </p:cNvSpPr>
          <p:nvPr>
            <p:ph type="subTitle" idx="5"/>
          </p:nvPr>
        </p:nvSpPr>
        <p:spPr>
          <a:xfrm>
            <a:off x="8184809" y="3779520"/>
            <a:ext cx="26824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b="1">
                <a:solidFill>
                  <a:schemeClr val="dk2"/>
                </a:solidFill>
              </a:defRPr>
            </a:lvl1pPr>
            <a:lvl2pPr lvl="1" algn="ctr" rtl="0">
              <a:lnSpc>
                <a:spcPct val="100000"/>
              </a:lnSpc>
              <a:spcBef>
                <a:spcPts val="0"/>
              </a:spcBef>
              <a:spcAft>
                <a:spcPts val="0"/>
              </a:spcAft>
              <a:buNone/>
              <a:defRPr sz="2667" b="1">
                <a:solidFill>
                  <a:schemeClr val="dk2"/>
                </a:solidFill>
              </a:defRPr>
            </a:lvl2pPr>
            <a:lvl3pPr lvl="2" algn="ctr" rtl="0">
              <a:lnSpc>
                <a:spcPct val="100000"/>
              </a:lnSpc>
              <a:spcBef>
                <a:spcPts val="0"/>
              </a:spcBef>
              <a:spcAft>
                <a:spcPts val="0"/>
              </a:spcAft>
              <a:buNone/>
              <a:defRPr sz="2667" b="1">
                <a:solidFill>
                  <a:schemeClr val="dk2"/>
                </a:solidFill>
              </a:defRPr>
            </a:lvl3pPr>
            <a:lvl4pPr lvl="3" algn="ctr" rtl="0">
              <a:lnSpc>
                <a:spcPct val="100000"/>
              </a:lnSpc>
              <a:spcBef>
                <a:spcPts val="0"/>
              </a:spcBef>
              <a:spcAft>
                <a:spcPts val="0"/>
              </a:spcAft>
              <a:buNone/>
              <a:defRPr sz="2667" b="1">
                <a:solidFill>
                  <a:schemeClr val="dk2"/>
                </a:solidFill>
              </a:defRPr>
            </a:lvl4pPr>
            <a:lvl5pPr lvl="4" algn="ctr" rtl="0">
              <a:lnSpc>
                <a:spcPct val="100000"/>
              </a:lnSpc>
              <a:spcBef>
                <a:spcPts val="0"/>
              </a:spcBef>
              <a:spcAft>
                <a:spcPts val="0"/>
              </a:spcAft>
              <a:buNone/>
              <a:defRPr sz="2667" b="1">
                <a:solidFill>
                  <a:schemeClr val="dk2"/>
                </a:solidFill>
              </a:defRPr>
            </a:lvl5pPr>
            <a:lvl6pPr lvl="5" algn="ctr" rtl="0">
              <a:lnSpc>
                <a:spcPct val="100000"/>
              </a:lnSpc>
              <a:spcBef>
                <a:spcPts val="0"/>
              </a:spcBef>
              <a:spcAft>
                <a:spcPts val="0"/>
              </a:spcAft>
              <a:buNone/>
              <a:defRPr sz="2667" b="1">
                <a:solidFill>
                  <a:schemeClr val="dk2"/>
                </a:solidFill>
              </a:defRPr>
            </a:lvl6pPr>
            <a:lvl7pPr lvl="6" algn="ctr" rtl="0">
              <a:lnSpc>
                <a:spcPct val="100000"/>
              </a:lnSpc>
              <a:spcBef>
                <a:spcPts val="0"/>
              </a:spcBef>
              <a:spcAft>
                <a:spcPts val="0"/>
              </a:spcAft>
              <a:buNone/>
              <a:defRPr sz="2667" b="1">
                <a:solidFill>
                  <a:schemeClr val="dk2"/>
                </a:solidFill>
              </a:defRPr>
            </a:lvl7pPr>
            <a:lvl8pPr lvl="7" algn="ctr" rtl="0">
              <a:lnSpc>
                <a:spcPct val="100000"/>
              </a:lnSpc>
              <a:spcBef>
                <a:spcPts val="0"/>
              </a:spcBef>
              <a:spcAft>
                <a:spcPts val="0"/>
              </a:spcAft>
              <a:buNone/>
              <a:defRPr sz="2667" b="1">
                <a:solidFill>
                  <a:schemeClr val="dk2"/>
                </a:solidFill>
              </a:defRPr>
            </a:lvl8pPr>
            <a:lvl9pPr lvl="8" algn="ctr" rtl="0">
              <a:lnSpc>
                <a:spcPct val="100000"/>
              </a:lnSpc>
              <a:spcBef>
                <a:spcPts val="0"/>
              </a:spcBef>
              <a:spcAft>
                <a:spcPts val="0"/>
              </a:spcAft>
              <a:buNone/>
              <a:defRPr sz="2667" b="1">
                <a:solidFill>
                  <a:schemeClr val="dk2"/>
                </a:solidFill>
              </a:defRPr>
            </a:lvl9pPr>
          </a:lstStyle>
          <a:p>
            <a:endParaRPr/>
          </a:p>
        </p:txBody>
      </p:sp>
      <p:sp>
        <p:nvSpPr>
          <p:cNvPr id="510" name="Google Shape;510;p26"/>
          <p:cNvSpPr txBox="1">
            <a:spLocks noGrp="1"/>
          </p:cNvSpPr>
          <p:nvPr>
            <p:ph type="subTitle" idx="6"/>
          </p:nvPr>
        </p:nvSpPr>
        <p:spPr>
          <a:xfrm>
            <a:off x="8184809" y="436727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511" name="Google Shape;511;p26"/>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2381583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2129705" y="1992667"/>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1788105" y="24474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16" name="Google Shape;516;p27"/>
          <p:cNvSpPr txBox="1">
            <a:spLocks noGrp="1"/>
          </p:cNvSpPr>
          <p:nvPr>
            <p:ph type="subTitle" idx="3"/>
          </p:nvPr>
        </p:nvSpPr>
        <p:spPr>
          <a:xfrm>
            <a:off x="2129705" y="4329451"/>
            <a:ext cx="1914000" cy="29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1788105" y="4784267"/>
            <a:ext cx="225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8150805" y="19926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8150805" y="24474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8150805" y="4329451"/>
            <a:ext cx="19140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8150805" y="4784267"/>
            <a:ext cx="225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759776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002184"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002184"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306141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306141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512064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512064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717987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717987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532" name="Google Shape;532;p28"/>
          <p:cNvSpPr txBox="1">
            <a:spLocks noGrp="1"/>
          </p:cNvSpPr>
          <p:nvPr>
            <p:ph type="subTitle" idx="9"/>
          </p:nvPr>
        </p:nvSpPr>
        <p:spPr>
          <a:xfrm>
            <a:off x="9239103" y="3602117"/>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9239103" y="4131545"/>
            <a:ext cx="19508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1382591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1690967" y="2504875"/>
            <a:ext cx="1950800" cy="3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1472167" y="3037487"/>
            <a:ext cx="23884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5120600"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4899600"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8549975" y="2504875"/>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8328975" y="3037487"/>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1690967"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1469967"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5120471"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4899600"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8549975" y="4962324"/>
            <a:ext cx="19508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8328975" y="5498253"/>
            <a:ext cx="2392800" cy="5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Tree>
    <p:extLst>
      <p:ext uri="{BB962C8B-B14F-4D97-AF65-F5344CB8AC3E}">
        <p14:creationId xmlns:p14="http://schemas.microsoft.com/office/powerpoint/2010/main" val="3709025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1999600" y="2261075"/>
            <a:ext cx="304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2133" b="0">
                <a:latin typeface="Manjari"/>
                <a:ea typeface="Manjari"/>
                <a:cs typeface="Manjari"/>
                <a:sym typeface="Manjari"/>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550" name="Google Shape;550;p30"/>
          <p:cNvSpPr txBox="1">
            <a:spLocks noGrp="1"/>
          </p:cNvSpPr>
          <p:nvPr>
            <p:ph type="title" idx="2" hasCustomPrompt="1"/>
          </p:nvPr>
        </p:nvSpPr>
        <p:spPr>
          <a:xfrm>
            <a:off x="19996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1" name="Google Shape;551;p30"/>
          <p:cNvSpPr txBox="1">
            <a:spLocks noGrp="1"/>
          </p:cNvSpPr>
          <p:nvPr>
            <p:ph type="subTitle" idx="1"/>
          </p:nvPr>
        </p:nvSpPr>
        <p:spPr>
          <a:xfrm>
            <a:off x="4572000" y="4944467"/>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2" name="Google Shape;552;p30"/>
          <p:cNvSpPr txBox="1">
            <a:spLocks noGrp="1"/>
          </p:cNvSpPr>
          <p:nvPr>
            <p:ph type="title" idx="3" hasCustomPrompt="1"/>
          </p:nvPr>
        </p:nvSpPr>
        <p:spPr>
          <a:xfrm>
            <a:off x="4572000" y="4104959"/>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553" name="Google Shape;553;p30"/>
          <p:cNvSpPr txBox="1">
            <a:spLocks noGrp="1"/>
          </p:cNvSpPr>
          <p:nvPr>
            <p:ph type="subTitle" idx="4"/>
          </p:nvPr>
        </p:nvSpPr>
        <p:spPr>
          <a:xfrm>
            <a:off x="7144400" y="2261075"/>
            <a:ext cx="3048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54" name="Google Shape;554;p30"/>
          <p:cNvSpPr txBox="1">
            <a:spLocks noGrp="1"/>
          </p:cNvSpPr>
          <p:nvPr>
            <p:ph type="title" idx="5" hasCustomPrompt="1"/>
          </p:nvPr>
        </p:nvSpPr>
        <p:spPr>
          <a:xfrm>
            <a:off x="7144400" y="1413851"/>
            <a:ext cx="3048000" cy="60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Tree>
    <p:extLst>
      <p:ext uri="{BB962C8B-B14F-4D97-AF65-F5344CB8AC3E}">
        <p14:creationId xmlns:p14="http://schemas.microsoft.com/office/powerpoint/2010/main" val="659884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2365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77"/>
        <p:cNvGrpSpPr/>
        <p:nvPr/>
      </p:nvGrpSpPr>
      <p:grpSpPr>
        <a:xfrm>
          <a:off x="0" y="0"/>
          <a:ext cx="0" cy="0"/>
          <a:chOff x="0" y="0"/>
          <a:chExt cx="0" cy="0"/>
        </a:xfrm>
      </p:grpSpPr>
      <p:grpSp>
        <p:nvGrpSpPr>
          <p:cNvPr id="578" name="Google Shape;578;p32"/>
          <p:cNvGrpSpPr/>
          <p:nvPr/>
        </p:nvGrpSpPr>
        <p:grpSpPr>
          <a:xfrm rot="10800000" flipH="1">
            <a:off x="230146" y="705571"/>
            <a:ext cx="11731709" cy="5857431"/>
            <a:chOff x="296736" y="265575"/>
            <a:chExt cx="8573304" cy="4610214"/>
          </a:xfrm>
        </p:grpSpPr>
        <p:sp>
          <p:nvSpPr>
            <p:cNvPr id="579" name="Google Shape;579;p3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7" name="Google Shape;597;p32"/>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2"/>
          <p:cNvSpPr txBox="1">
            <a:spLocks noGrp="1"/>
          </p:cNvSpPr>
          <p:nvPr>
            <p:ph type="title"/>
          </p:nvPr>
        </p:nvSpPr>
        <p:spPr>
          <a:xfrm>
            <a:off x="950967" y="707136"/>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a:latin typeface="Comfortaa Medium"/>
                <a:ea typeface="Comfortaa Medium"/>
                <a:cs typeface="Comfortaa Medium"/>
                <a:sym typeface="Comfortaa Medium"/>
              </a:defRPr>
            </a:lvl2pPr>
            <a:lvl3pPr lvl="2" rtl="0">
              <a:spcBef>
                <a:spcPts val="0"/>
              </a:spcBef>
              <a:spcAft>
                <a:spcPts val="0"/>
              </a:spcAft>
              <a:buSzPts val="2800"/>
              <a:buNone/>
              <a:defRPr>
                <a:latin typeface="Comfortaa Medium"/>
                <a:ea typeface="Comfortaa Medium"/>
                <a:cs typeface="Comfortaa Medium"/>
                <a:sym typeface="Comfortaa Medium"/>
              </a:defRPr>
            </a:lvl3pPr>
            <a:lvl4pPr lvl="3" rtl="0">
              <a:spcBef>
                <a:spcPts val="0"/>
              </a:spcBef>
              <a:spcAft>
                <a:spcPts val="0"/>
              </a:spcAft>
              <a:buSzPts val="2800"/>
              <a:buNone/>
              <a:defRPr>
                <a:latin typeface="Comfortaa Medium"/>
                <a:ea typeface="Comfortaa Medium"/>
                <a:cs typeface="Comfortaa Medium"/>
                <a:sym typeface="Comfortaa Medium"/>
              </a:defRPr>
            </a:lvl4pPr>
            <a:lvl5pPr lvl="4" rtl="0">
              <a:spcBef>
                <a:spcPts val="0"/>
              </a:spcBef>
              <a:spcAft>
                <a:spcPts val="0"/>
              </a:spcAft>
              <a:buSzPts val="2800"/>
              <a:buNone/>
              <a:defRPr>
                <a:latin typeface="Comfortaa Medium"/>
                <a:ea typeface="Comfortaa Medium"/>
                <a:cs typeface="Comfortaa Medium"/>
                <a:sym typeface="Comfortaa Medium"/>
              </a:defRPr>
            </a:lvl5pPr>
            <a:lvl6pPr lvl="5" rtl="0">
              <a:spcBef>
                <a:spcPts val="0"/>
              </a:spcBef>
              <a:spcAft>
                <a:spcPts val="0"/>
              </a:spcAft>
              <a:buSzPts val="2800"/>
              <a:buNone/>
              <a:defRPr>
                <a:latin typeface="Comfortaa Medium"/>
                <a:ea typeface="Comfortaa Medium"/>
                <a:cs typeface="Comfortaa Medium"/>
                <a:sym typeface="Comfortaa Medium"/>
              </a:defRPr>
            </a:lvl6pPr>
            <a:lvl7pPr lvl="6" rtl="0">
              <a:spcBef>
                <a:spcPts val="0"/>
              </a:spcBef>
              <a:spcAft>
                <a:spcPts val="0"/>
              </a:spcAft>
              <a:buSzPts val="2800"/>
              <a:buNone/>
              <a:defRPr>
                <a:latin typeface="Comfortaa Medium"/>
                <a:ea typeface="Comfortaa Medium"/>
                <a:cs typeface="Comfortaa Medium"/>
                <a:sym typeface="Comfortaa Medium"/>
              </a:defRPr>
            </a:lvl7pPr>
            <a:lvl8pPr lvl="7" rtl="0">
              <a:spcBef>
                <a:spcPts val="0"/>
              </a:spcBef>
              <a:spcAft>
                <a:spcPts val="0"/>
              </a:spcAft>
              <a:buSzPts val="2800"/>
              <a:buNone/>
              <a:defRPr>
                <a:latin typeface="Comfortaa Medium"/>
                <a:ea typeface="Comfortaa Medium"/>
                <a:cs typeface="Comfortaa Medium"/>
                <a:sym typeface="Comfortaa Medium"/>
              </a:defRPr>
            </a:lvl8pPr>
            <a:lvl9pPr lvl="8" rtl="0">
              <a:spcBef>
                <a:spcPts val="0"/>
              </a:spcBef>
              <a:spcAft>
                <a:spcPts val="0"/>
              </a:spcAft>
              <a:buSzPts val="2800"/>
              <a:buNone/>
              <a:defRPr>
                <a:latin typeface="Comfortaa Medium"/>
                <a:ea typeface="Comfortaa Medium"/>
                <a:cs typeface="Comfortaa Medium"/>
                <a:sym typeface="Comfortaa Medium"/>
              </a:defRPr>
            </a:lvl9pPr>
          </a:lstStyle>
          <a:p>
            <a:endParaRPr/>
          </a:p>
        </p:txBody>
      </p:sp>
    </p:spTree>
    <p:extLst>
      <p:ext uri="{BB962C8B-B14F-4D97-AF65-F5344CB8AC3E}">
        <p14:creationId xmlns:p14="http://schemas.microsoft.com/office/powerpoint/2010/main" val="13605347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386065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image" Target="../media/image7.pn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1.pn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image" Target="../media/image7.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image" Target="../media/image7.png"/><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image" Target="../media/image1.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theme" Target="../theme/theme5.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hyperlink" Target="https://www.facebook.com/groups/629898828017053" TargetMode="Externa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image" Target="../media/image7.png"/><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image" Target="../media/image1.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theme" Target="../theme/theme6.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841CDF8D-CF10-E2E7-BA65-BC8F480399B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CE587D8-3FE9-799A-5E53-6320D04A1743}"/>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56FA70C3-B4A8-F22F-AD8D-CE988D9081C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50DF3063-EB3C-3C3B-2C10-D5D38F2202E8}"/>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6F508166-7064-2688-9F4E-7A963A2CF12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0421E49E-44F5-32BD-23CA-0590454D8FB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a:t>
            </a:r>
            <a:r>
              <a:rPr lang="en-US" sz="1600" b="0" baseline="0" dirty="0">
                <a:solidFill>
                  <a:schemeClr val="accent6">
                    <a:lumMod val="50000"/>
                    <a:alpha val="41000"/>
                  </a:schemeClr>
                </a:solidFill>
                <a:latin typeface="SVN-Ready" panose="02040603050506020204" pitchFamily="18" charset="0"/>
              </a:rPr>
              <a:t> </a:t>
            </a:r>
            <a:r>
              <a:rPr lang="en-US" sz="1600" b="0" baseline="0" dirty="0" err="1">
                <a:solidFill>
                  <a:schemeClr val="accent6">
                    <a:lumMod val="50000"/>
                    <a:alpha val="41000"/>
                  </a:schemeClr>
                </a:solidFill>
                <a:latin typeface="SVN-Ready" panose="02040603050506020204" pitchFamily="18" charset="0"/>
              </a:rPr>
              <a:t>Tư</a:t>
            </a:r>
            <a:r>
              <a:rPr lang="en-US" sz="1600" b="0" baseline="0" dirty="0">
                <a:solidFill>
                  <a:schemeClr val="accent6">
                    <a:lumMod val="50000"/>
                    <a:alpha val="41000"/>
                  </a:schemeClr>
                </a:solidFill>
                <a:latin typeface="SVN-Ready" panose="02040603050506020204" pitchFamily="18" charset="0"/>
              </a:rPr>
              <a:t> </a:t>
            </a:r>
            <a:r>
              <a:rPr lang="en-US" sz="1600" b="0" baseline="0" dirty="0" err="1">
                <a:solidFill>
                  <a:schemeClr val="accent6">
                    <a:lumMod val="50000"/>
                    <a:alpha val="41000"/>
                  </a:schemeClr>
                </a:solidFill>
                <a:latin typeface="SVN-Ready" panose="02040603050506020204" pitchFamily="18" charset="0"/>
              </a:rPr>
              <a:t>Bùi</a:t>
            </a:r>
            <a:endParaRPr lang="en-US" sz="160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3D406B4C-28EA-DD22-C204-E44F41F98E4C}"/>
              </a:ext>
            </a:extLst>
          </p:cNvPr>
          <p:cNvSpPr txBox="1">
            <a:spLocks/>
          </p:cNvSpPr>
          <p:nvPr userDrawn="1"/>
        </p:nvSpPr>
        <p:spPr>
          <a:xfrm>
            <a:off x="-684627" y="61293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pic>
        <p:nvPicPr>
          <p:cNvPr id="13" name="Picture 12">
            <a:extLst>
              <a:ext uri="{FF2B5EF4-FFF2-40B4-BE49-F238E27FC236}">
                <a16:creationId xmlns:a16="http://schemas.microsoft.com/office/drawing/2014/main" id="{8D615E72-C121-CAA3-CCFF-B861D55194F8}"/>
              </a:ext>
            </a:extLst>
          </p:cNvPr>
          <p:cNvPicPr>
            <a:picLocks noChangeAspect="1"/>
          </p:cNvPicPr>
          <p:nvPr userDrawn="1"/>
        </p:nvPicPr>
        <p:blipFill>
          <a:blip r:embed="rId12"/>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691EDAB2-262E-227D-672F-60A222494FAF}"/>
              </a:ext>
            </a:extLst>
          </p:cNvPr>
          <p:cNvPicPr>
            <a:picLocks noChangeAspect="1"/>
          </p:cNvPicPr>
          <p:nvPr userDrawn="1"/>
        </p:nvPicPr>
        <p:blipFill>
          <a:blip r:embed="rId12"/>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E98E19BD-0DA2-89A9-8592-1C03F7A8FF84}"/>
              </a:ext>
            </a:extLst>
          </p:cNvPr>
          <p:cNvPicPr>
            <a:picLocks noChangeAspect="1"/>
          </p:cNvPicPr>
          <p:nvPr userDrawn="1"/>
        </p:nvPicPr>
        <p:blipFill>
          <a:blip r:embed="rId13"/>
          <a:stretch>
            <a:fillRect/>
          </a:stretch>
        </p:blipFill>
        <p:spPr>
          <a:xfrm>
            <a:off x="10942969" y="-62967"/>
            <a:ext cx="1542422" cy="5182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9" r:id="rId6"/>
    <p:sldLayoutId id="2147483660" r:id="rId7"/>
    <p:sldLayoutId id="21474836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0" y="908614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2"/>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8" y="31562422"/>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4205855314"/>
      </p:ext>
    </p:extLst>
  </p:cSld>
  <p:clrMap bg1="lt1" tx1="dk1" bg2="dk2" tx2="lt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3218742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6642538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56652271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37600" y="776233"/>
            <a:ext cx="6516800" cy="48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200"/>
              <a:buFont typeface="Patrick Hand"/>
              <a:buNone/>
              <a:defRPr sz="3200" b="1">
                <a:solidFill>
                  <a:schemeClr val="accent5"/>
                </a:solidFill>
                <a:latin typeface="Patrick Hand"/>
                <a:ea typeface="Patrick Hand"/>
                <a:cs typeface="Patrick Hand"/>
                <a:sym typeface="Patrick Hand"/>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0967" y="1536633"/>
            <a:ext cx="10290000" cy="459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4" name="Picture 3">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32"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33" cstate="print">
            <a:extLst>
              <a:ext uri="{28A0092B-C50C-407E-A947-70E740481C1C}">
                <a14:useLocalDpi xmlns:a14="http://schemas.microsoft.com/office/drawing/2010/main" val="0"/>
              </a:ext>
            </a:extLst>
          </a:blip>
          <a:srcRect t="38142"/>
          <a:stretch/>
        </p:blipFill>
        <p:spPr>
          <a:xfrm>
            <a:off x="1621594" y="7038621"/>
            <a:ext cx="2432012" cy="2669980"/>
          </a:xfrm>
          <a:prstGeom prst="rect">
            <a:avLst/>
          </a:prstGeom>
        </p:spPr>
      </p:pic>
      <p:sp>
        <p:nvSpPr>
          <p:cNvPr id="8" name="TextBox 3">
            <a:extLst>
              <a:ext uri="{FF2B5EF4-FFF2-40B4-BE49-F238E27FC236}">
                <a16:creationId xmlns:a16="http://schemas.microsoft.com/office/drawing/2014/main" id="{B6E26C61-EF43-036D-74D8-0344771559D5}"/>
              </a:ext>
            </a:extLst>
          </p:cNvPr>
          <p:cNvSpPr txBox="1"/>
          <p:nvPr userDrawn="1"/>
        </p:nvSpPr>
        <p:spPr>
          <a:xfrm>
            <a:off x="3530754" y="878151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3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990BE465-B899-3E6D-0C41-38619AD6FD56}"/>
              </a:ext>
            </a:extLst>
          </p:cNvPr>
          <p:cNvSpPr txBox="1">
            <a:spLocks/>
          </p:cNvSpPr>
          <p:nvPr userDrawn="1"/>
        </p:nvSpPr>
        <p:spPr>
          <a:xfrm>
            <a:off x="1380103" y="926676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0" name="Picture 9">
            <a:extLst>
              <a:ext uri="{FF2B5EF4-FFF2-40B4-BE49-F238E27FC236}">
                <a16:creationId xmlns:a16="http://schemas.microsoft.com/office/drawing/2014/main" id="{CE1CCDF1-4D9F-FD06-DBF6-B9A4F15DB5F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1" name="Picture 10">
            <a:extLst>
              <a:ext uri="{FF2B5EF4-FFF2-40B4-BE49-F238E27FC236}">
                <a16:creationId xmlns:a16="http://schemas.microsoft.com/office/drawing/2014/main" id="{B3E61940-C368-65E9-169B-641FBFA2440C}"/>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2" name="Picture 11">
            <a:extLst>
              <a:ext uri="{FF2B5EF4-FFF2-40B4-BE49-F238E27FC236}">
                <a16:creationId xmlns:a16="http://schemas.microsoft.com/office/drawing/2014/main" id="{DAD18C74-11E0-0B43-30B7-986B8B1C026D}"/>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3" name="Picture 12">
            <a:extLst>
              <a:ext uri="{FF2B5EF4-FFF2-40B4-BE49-F238E27FC236}">
                <a16:creationId xmlns:a16="http://schemas.microsoft.com/office/drawing/2014/main" id="{6ABCB572-C6FD-6D8D-7BAA-A821B8A50B03}"/>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4" name="Title 1">
            <a:extLst>
              <a:ext uri="{FF2B5EF4-FFF2-40B4-BE49-F238E27FC236}">
                <a16:creationId xmlns:a16="http://schemas.microsoft.com/office/drawing/2014/main" id="{3C34897F-C859-E550-BDAC-BF3237D1032D}"/>
              </a:ext>
            </a:extLst>
          </p:cNvPr>
          <p:cNvSpPr txBox="1">
            <a:spLocks/>
          </p:cNvSpPr>
          <p:nvPr userDrawn="1"/>
        </p:nvSpPr>
        <p:spPr>
          <a:xfrm>
            <a:off x="9593859" y="-114319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E27E70">
                    <a:lumMod val="50000"/>
                  </a:srgbClr>
                </a:solidFill>
                <a:effectLst/>
                <a:uLnTx/>
                <a:uFillTx/>
                <a:latin typeface="#9Slide07 Altus" pitchFamily="2" charset="0"/>
                <a:ea typeface="+mj-ea"/>
                <a:cs typeface="+mj-cs"/>
                <a:sym typeface="Arial"/>
              </a:rPr>
              <a:t>By DIỆU HIỀN</a:t>
            </a:r>
            <a:endParaRPr kumimoji="0" lang="en-US" sz="4267" b="0" i="0" u="none" strike="noStrike" kern="1200" cap="none" spc="0" normalizeH="0" baseline="0" noProof="0" dirty="0">
              <a:ln>
                <a:noFill/>
              </a:ln>
              <a:solidFill>
                <a:srgbClr val="E27E70">
                  <a:lumMod val="50000"/>
                </a:srgbClr>
              </a:solidFill>
              <a:effectLst/>
              <a:uLnTx/>
              <a:uFillTx/>
              <a:latin typeface="#9Slide07 Altus" pitchFamily="2" charset="0"/>
              <a:ea typeface="+mj-ea"/>
              <a:cs typeface="+mj-cs"/>
              <a:sym typeface="Arial"/>
            </a:endParaRPr>
          </a:p>
        </p:txBody>
      </p:sp>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57206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9354400" y="377285"/>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 Non</a:t>
            </a:r>
            <a:endParaRPr kumimoji="0" lang="id-ID" sz="2133"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890762251"/>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1.emf"/><Relationship Id="rId18" Type="http://schemas.openxmlformats.org/officeDocument/2006/relationships/image" Target="../media/image16.emf"/><Relationship Id="rId26" Type="http://schemas.microsoft.com/office/2007/relationships/hdphoto" Target="../media/hdphoto3.wdp"/><Relationship Id="rId3" Type="http://schemas.openxmlformats.org/officeDocument/2006/relationships/tags" Target="../tags/tag4.xml"/><Relationship Id="rId21" Type="http://schemas.openxmlformats.org/officeDocument/2006/relationships/image" Target="../media/image19.png"/><Relationship Id="rId7" Type="http://schemas.openxmlformats.org/officeDocument/2006/relationships/tags" Target="../tags/tag8.xml"/><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1.png"/><Relationship Id="rId2" Type="http://schemas.openxmlformats.org/officeDocument/2006/relationships/tags" Target="../tags/tag3.xml"/><Relationship Id="rId16" Type="http://schemas.openxmlformats.org/officeDocument/2006/relationships/image" Target="../media/image14.emf"/><Relationship Id="rId20" Type="http://schemas.openxmlformats.org/officeDocument/2006/relationships/image" Target="../media/image18.emf"/><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1.xml"/><Relationship Id="rId24" Type="http://schemas.microsoft.com/office/2007/relationships/hdphoto" Target="../media/hdphoto2.wdp"/><Relationship Id="rId5" Type="http://schemas.openxmlformats.org/officeDocument/2006/relationships/tags" Target="../tags/tag6.xml"/><Relationship Id="rId15" Type="http://schemas.openxmlformats.org/officeDocument/2006/relationships/image" Target="../media/image13.emf"/><Relationship Id="rId23" Type="http://schemas.openxmlformats.org/officeDocument/2006/relationships/image" Target="../media/image20.png"/><Relationship Id="rId10" Type="http://schemas.openxmlformats.org/officeDocument/2006/relationships/slideLayout" Target="../slideLayouts/slideLayout5.xml"/><Relationship Id="rId19" Type="http://schemas.openxmlformats.org/officeDocument/2006/relationships/image" Target="../media/image17.emf"/><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2.emf"/><Relationship Id="rId22" Type="http://schemas.microsoft.com/office/2007/relationships/hdphoto" Target="../media/hdphoto1.wdp"/><Relationship Id="rId27"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4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3.emf"/><Relationship Id="rId5" Type="http://schemas.openxmlformats.org/officeDocument/2006/relationships/image" Target="../media/image16.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4.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26.emf"/><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2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34.png"/><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3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23.png"/><Relationship Id="rId10" Type="http://schemas.openxmlformats.org/officeDocument/2006/relationships/image" Target="../media/image37.png"/><Relationship Id="rId4" Type="http://schemas.openxmlformats.org/officeDocument/2006/relationships/notesSlide" Target="../notesSlides/notesSlide5.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图片 18"/>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rot="840640">
            <a:off x="8481327" y="-205383"/>
            <a:ext cx="3630271" cy="4094189"/>
          </a:xfrm>
          <a:prstGeom prst="rect">
            <a:avLst/>
          </a:prstGeom>
          <a:effectLst>
            <a:outerShdw blurRad="63500" sx="102000" sy="102000" algn="ctr" rotWithShape="0">
              <a:prstClr val="black">
                <a:alpha val="40000"/>
              </a:prstClr>
            </a:outerShdw>
          </a:effectLst>
        </p:spPr>
      </p:pic>
      <p:pic>
        <p:nvPicPr>
          <p:cNvPr id="30" name="PA_图片 29"/>
          <p:cNvPicPr>
            <a:picLocks noChangeAspect="1"/>
          </p:cNvPicPr>
          <p:nvPr>
            <p:custDataLst>
              <p:tags r:id="rId2"/>
            </p:custDataLst>
          </p:nvPr>
        </p:nvPicPr>
        <p:blipFill>
          <a:blip r:embed="rId13">
            <a:lum contrast="20000"/>
          </a:blip>
          <a:stretch>
            <a:fillRect/>
          </a:stretch>
        </p:blipFill>
        <p:spPr>
          <a:xfrm rot="20166082">
            <a:off x="2183091" y="547389"/>
            <a:ext cx="1663801" cy="2542437"/>
          </a:xfrm>
          <a:prstGeom prst="rect">
            <a:avLst/>
          </a:prstGeom>
          <a:effectLst>
            <a:outerShdw blurRad="63500" sx="102000" sy="102000" algn="ctr" rotWithShape="0">
              <a:prstClr val="black">
                <a:alpha val="40000"/>
              </a:prstClr>
            </a:outerShdw>
          </a:effectLst>
        </p:spPr>
      </p:pic>
      <p:sp>
        <p:nvSpPr>
          <p:cNvPr id="23" name="PA_任意多边形 8"/>
          <p:cNvSpPr/>
          <p:nvPr>
            <p:custDataLst>
              <p:tags r:id="rId3"/>
            </p:custDataLst>
          </p:nvPr>
        </p:nvSpPr>
        <p:spPr bwMode="auto">
          <a:xfrm>
            <a:off x="2725613" y="404262"/>
            <a:ext cx="8093973" cy="5696576"/>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pic>
        <p:nvPicPr>
          <p:cNvPr id="6" name="PA_图片 5"/>
          <p:cNvPicPr>
            <a:picLocks noChangeAspect="1"/>
          </p:cNvPicPr>
          <p:nvPr>
            <p:custDataLst>
              <p:tags r:id="rId4"/>
            </p:custDataLst>
          </p:nvPr>
        </p:nvPicPr>
        <p:blipFill>
          <a:blip r:embed="rId14">
            <a:lum contrast="20000"/>
          </a:blip>
          <a:stretch>
            <a:fillRect/>
          </a:stretch>
        </p:blipFill>
        <p:spPr>
          <a:xfrm>
            <a:off x="3527472" y="4223191"/>
            <a:ext cx="6490253" cy="1721519"/>
          </a:xfrm>
          <a:prstGeom prst="rect">
            <a:avLst/>
          </a:prstGeom>
        </p:spPr>
      </p:pic>
      <p:pic>
        <p:nvPicPr>
          <p:cNvPr id="13" name="PA_图片 12"/>
          <p:cNvPicPr>
            <a:picLocks noChangeAspect="1"/>
          </p:cNvPicPr>
          <p:nvPr>
            <p:custDataLst>
              <p:tags r:id="rId5"/>
            </p:custDataLst>
          </p:nvPr>
        </p:nvPicPr>
        <p:blipFill>
          <a:blip r:embed="rId15">
            <a:lum contrast="20000"/>
          </a:blip>
          <a:stretch>
            <a:fillRect/>
          </a:stretch>
        </p:blipFill>
        <p:spPr>
          <a:xfrm>
            <a:off x="3699062" y="834695"/>
            <a:ext cx="1633990" cy="1288942"/>
          </a:xfrm>
          <a:prstGeom prst="rect">
            <a:avLst/>
          </a:prstGeom>
        </p:spPr>
      </p:pic>
      <p:grpSp>
        <p:nvGrpSpPr>
          <p:cNvPr id="26" name="PA_组合 25"/>
          <p:cNvGrpSpPr/>
          <p:nvPr>
            <p:custDataLst>
              <p:tags r:id="rId6"/>
            </p:custDataLst>
          </p:nvPr>
        </p:nvGrpSpPr>
        <p:grpSpPr>
          <a:xfrm rot="332723">
            <a:off x="-385127" y="1181074"/>
            <a:ext cx="4833378" cy="5562962"/>
            <a:chOff x="-191416" y="1715608"/>
            <a:chExt cx="4833378" cy="5562962"/>
          </a:xfrm>
          <a:effectLst>
            <a:outerShdw blurRad="63500" sx="102000" sy="102000" algn="ctr" rotWithShape="0">
              <a:prstClr val="black">
                <a:alpha val="40000"/>
              </a:prstClr>
            </a:outerShdw>
          </a:effectLst>
        </p:grpSpPr>
        <p:pic>
          <p:nvPicPr>
            <p:cNvPr id="22" name="图片 21"/>
            <p:cNvPicPr>
              <a:picLocks noChangeAspect="1"/>
            </p:cNvPicPr>
            <p:nvPr/>
          </p:nvPicPr>
          <p:blipFill>
            <a:blip r:embed="rId16"/>
            <a:stretch>
              <a:fillRect/>
            </a:stretch>
          </p:blipFill>
          <p:spPr>
            <a:xfrm rot="20366001">
              <a:off x="726962" y="5748570"/>
              <a:ext cx="3915000" cy="1530000"/>
            </a:xfrm>
            <a:prstGeom prst="rect">
              <a:avLst/>
            </a:prstGeom>
          </p:spPr>
        </p:pic>
        <p:pic>
          <p:nvPicPr>
            <p:cNvPr id="20" name="图片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pic>
        <p:nvPicPr>
          <p:cNvPr id="24" name="PA_图片 23"/>
          <p:cNvPicPr>
            <a:picLocks noChangeAspect="1"/>
          </p:cNvPicPr>
          <p:nvPr>
            <p:custDataLst>
              <p:tags r:id="rId7"/>
            </p:custDataLst>
          </p:nvPr>
        </p:nvPicPr>
        <p:blipFill>
          <a:blip r:embed="rId18">
            <a:lum contrast="20000"/>
          </a:blip>
          <a:stretch>
            <a:fillRect/>
          </a:stretch>
        </p:blipFill>
        <p:spPr>
          <a:xfrm>
            <a:off x="10452579" y="5413278"/>
            <a:ext cx="1801231" cy="958391"/>
          </a:xfrm>
          <a:prstGeom prst="rect">
            <a:avLst/>
          </a:prstGeom>
          <a:effectLst>
            <a:outerShdw blurRad="63500" sx="102000" sy="102000" algn="ctr" rotWithShape="0">
              <a:prstClr val="black">
                <a:alpha val="40000"/>
              </a:prstClr>
            </a:outerShdw>
          </a:effectLst>
        </p:spPr>
      </p:pic>
      <p:pic>
        <p:nvPicPr>
          <p:cNvPr id="27" name="PA_图片 26"/>
          <p:cNvPicPr>
            <a:picLocks noChangeAspect="1"/>
          </p:cNvPicPr>
          <p:nvPr>
            <p:custDataLst>
              <p:tags r:id="rId8"/>
            </p:custDataLst>
          </p:nvPr>
        </p:nvPicPr>
        <p:blipFill>
          <a:blip r:embed="rId19">
            <a:lum contrast="20000"/>
          </a:blip>
          <a:stretch>
            <a:fillRect/>
          </a:stretch>
        </p:blipFill>
        <p:spPr>
          <a:xfrm>
            <a:off x="8307387" y="5045497"/>
            <a:ext cx="3206250" cy="1057500"/>
          </a:xfrm>
          <a:prstGeom prst="rect">
            <a:avLst/>
          </a:prstGeom>
          <a:effectLst>
            <a:outerShdw blurRad="63500" sx="102000" sy="102000" algn="ctr" rotWithShape="0">
              <a:prstClr val="black">
                <a:alpha val="40000"/>
              </a:prstClr>
            </a:outerShdw>
          </a:effectLst>
        </p:spPr>
      </p:pic>
      <p:pic>
        <p:nvPicPr>
          <p:cNvPr id="29" name="PA_图片 28"/>
          <p:cNvPicPr>
            <a:picLocks noChangeAspect="1"/>
          </p:cNvPicPr>
          <p:nvPr>
            <p:custDataLst>
              <p:tags r:id="rId9"/>
            </p:custDataLst>
          </p:nvPr>
        </p:nvPicPr>
        <p:blipFill>
          <a:blip r:embed="rId20">
            <a:lum contrast="20000"/>
          </a:blip>
          <a:stretch>
            <a:fillRect/>
          </a:stretch>
        </p:blipFill>
        <p:spPr>
          <a:xfrm>
            <a:off x="9773337" y="4379090"/>
            <a:ext cx="1046250" cy="990000"/>
          </a:xfrm>
          <a:prstGeom prst="rect">
            <a:avLst/>
          </a:prstGeom>
        </p:spPr>
      </p:pic>
      <p:sp>
        <p:nvSpPr>
          <p:cNvPr id="14" name="TextBox 10">
            <a:extLst>
              <a:ext uri="{FF2B5EF4-FFF2-40B4-BE49-F238E27FC236}">
                <a16:creationId xmlns:a16="http://schemas.microsoft.com/office/drawing/2014/main" id="{209BD930-1C43-AB77-BA72-09E586C7E4D3}"/>
              </a:ext>
            </a:extLst>
          </p:cNvPr>
          <p:cNvSpPr txBox="1"/>
          <p:nvPr/>
        </p:nvSpPr>
        <p:spPr>
          <a:xfrm>
            <a:off x="3506193" y="2166088"/>
            <a:ext cx="6125438" cy="2303536"/>
          </a:xfrm>
          <a:prstGeom prst="rect">
            <a:avLst/>
          </a:prstGeom>
          <a:noFill/>
        </p:spPr>
        <p:txBody>
          <a:bodyPr wrap="non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altLang="zh-CN" sz="4800" kern="0" cap="all" dirty="0">
                <a:solidFill>
                  <a:srgbClr val="951B72"/>
                </a:solidFill>
                <a:effectLst>
                  <a:glow rad="63500">
                    <a:srgbClr val="597000">
                      <a:satMod val="175000"/>
                      <a:alpha val="40000"/>
                    </a:srgbClr>
                  </a:glow>
                </a:effectLst>
                <a:latin typeface="UVN Binh Duong" pitchFamily="2" charset="0"/>
                <a:ea typeface="方正粗谭黑简体" panose="02000000000000000000" pitchFamily="2" charset="-122"/>
                <a:cs typeface="Arial" panose="020B0604020202020204" pitchFamily="34" charset="0"/>
                <a:sym typeface="Arial"/>
              </a:rPr>
              <a:t>ÔN TẬP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altLang="zh-CN" sz="4800" kern="0" cap="all" dirty="0">
                <a:solidFill>
                  <a:srgbClr val="951B72"/>
                </a:solidFill>
                <a:effectLst>
                  <a:glow rad="63500">
                    <a:srgbClr val="597000">
                      <a:satMod val="175000"/>
                      <a:alpha val="40000"/>
                    </a:srgbClr>
                  </a:glow>
                </a:effectLst>
                <a:latin typeface="UVN Binh Duong" pitchFamily="2" charset="0"/>
                <a:ea typeface="方正粗谭黑简体" panose="02000000000000000000" pitchFamily="2" charset="-122"/>
                <a:cs typeface="Arial" panose="020B0604020202020204" pitchFamily="34" charset="0"/>
                <a:sym typeface="Arial"/>
              </a:rPr>
              <a:t>PHÉP CỘNG, PHÉP TRỪ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altLang="zh-CN" sz="4800" kern="0" cap="all" dirty="0">
                <a:solidFill>
                  <a:srgbClr val="951B72"/>
                </a:solidFill>
                <a:effectLst>
                  <a:glow rad="63500">
                    <a:srgbClr val="597000">
                      <a:satMod val="175000"/>
                      <a:alpha val="40000"/>
                    </a:srgbClr>
                  </a:glow>
                </a:effectLst>
                <a:latin typeface="UVN Binh Duong" pitchFamily="2" charset="0"/>
                <a:ea typeface="方正粗谭黑简体" panose="02000000000000000000" pitchFamily="2" charset="-122"/>
                <a:cs typeface="Arial" panose="020B0604020202020204" pitchFamily="34" charset="0"/>
                <a:sym typeface="Arial"/>
              </a:rPr>
              <a:t>TRONG PHẠM VI 100</a:t>
            </a:r>
            <a:endParaRPr kumimoji="0" lang="zh-CN" altLang="en-US" sz="48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TM Sharnay" panose="02040603050506020204" pitchFamily="18" charset="0"/>
              <a:ea typeface="方正粗谭黑简体" panose="02000000000000000000" pitchFamily="2" charset="-122"/>
              <a:cs typeface="Arial" panose="020B0604020202020204" pitchFamily="34" charset="0"/>
              <a:sym typeface="Arial"/>
            </a:endParaRPr>
          </a:p>
        </p:txBody>
      </p:sp>
      <p:grpSp>
        <p:nvGrpSpPr>
          <p:cNvPr id="15" name="Group 14"/>
          <p:cNvGrpSpPr/>
          <p:nvPr/>
        </p:nvGrpSpPr>
        <p:grpSpPr>
          <a:xfrm>
            <a:off x="5070668" y="319359"/>
            <a:ext cx="4014595" cy="2111581"/>
            <a:chOff x="1613051" y="3729901"/>
            <a:chExt cx="3446974" cy="1966665"/>
          </a:xfrm>
        </p:grpSpPr>
        <p:pic>
          <p:nvPicPr>
            <p:cNvPr id="16" name="Picture 15"/>
            <p:cNvPicPr>
              <a:picLocks noChangeAspect="1"/>
            </p:cNvPicPr>
            <p:nvPr/>
          </p:nvPicPr>
          <p:blipFill>
            <a:blip r:embed="rId21">
              <a:extLst>
                <a:ext uri="{BEBA8EAE-BF5A-486C-A8C5-ECC9F3942E4B}">
                  <a14:imgProps xmlns:a14="http://schemas.microsoft.com/office/drawing/2010/main">
                    <a14:imgLayer r:embed="rId22">
                      <a14:imgEffect>
                        <a14:backgroundRemoval t="10000" b="90000" l="0" r="100000">
                          <a14:foregroundMark x1="11094" y1="66719" x2="17344" y2="80000"/>
                          <a14:foregroundMark x1="89844" y1="23281" x2="82031" y2="32031"/>
                        </a14:backgroundRemoval>
                      </a14:imgEffect>
                    </a14:imgLayer>
                  </a14:imgProps>
                </a:ext>
                <a:ext uri="{28A0092B-C50C-407E-A947-70E740481C1C}">
                  <a14:useLocalDpi xmlns:a14="http://schemas.microsoft.com/office/drawing/2010/main" val="0"/>
                </a:ext>
              </a:extLst>
            </a:blip>
            <a:stretch>
              <a:fillRect/>
            </a:stretch>
          </p:blipFill>
          <p:spPr>
            <a:xfrm>
              <a:off x="1613051" y="3729901"/>
              <a:ext cx="2922650" cy="1966665"/>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315810" y="4398905"/>
              <a:ext cx="2744215" cy="8026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B050"/>
                  </a:solidFill>
                  <a:effectLst/>
                  <a:uLnTx/>
                  <a:uFillTx/>
                  <a:latin typeface="UTM Akashi" panose="02040603050506020204" pitchFamily="18" charset="0"/>
                  <a:cs typeface="#9Slide03 Cousine Bold" panose="02070709020205020404" pitchFamily="49" charset="0"/>
                </a:rPr>
                <a:t>Toán</a:t>
              </a:r>
              <a:endParaRPr kumimoji="0" lang="en-US" sz="5000" b="1" i="0" u="none" strike="noStrike" kern="1200" cap="none" spc="0" normalizeH="0" baseline="0" noProof="0" dirty="0">
                <a:ln>
                  <a:noFill/>
                </a:ln>
                <a:solidFill>
                  <a:srgbClr val="00B050"/>
                </a:solidFill>
                <a:effectLst/>
                <a:uLnTx/>
                <a:uFillTx/>
                <a:latin typeface="UTM Akashi" panose="02040603050506020204" pitchFamily="18" charset="0"/>
                <a:cs typeface="#9Slide03 Cousine Bold" panose="02070709020205020404" pitchFamily="49" charset="0"/>
              </a:endParaRPr>
            </a:p>
          </p:txBody>
        </p:sp>
      </p:grpSp>
      <p:pic>
        <p:nvPicPr>
          <p:cNvPr id="18" name="Picture 4" descr="Division Symbol clipart - Number, Sign, Yellow, transparent clip art">
            <a:extLst>
              <a:ext uri="{FF2B5EF4-FFF2-40B4-BE49-F238E27FC236}">
                <a16:creationId xmlns:a16="http://schemas.microsoft.com/office/drawing/2014/main" id="{F62DA7E3-2AAC-E723-FF4E-63DB4C1FED6E}"/>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55758" b="100000" l="38222" r="69889">
                        <a14:foregroundMark x1="52778" y1="62121" x2="57333" y2="72424"/>
                        <a14:foregroundMark x1="50889" y1="88485" x2="57444" y2="97424"/>
                      </a14:backgroundRemoval>
                    </a14:imgEffect>
                    <a14:imgEffect>
                      <a14:brightnessContrast contrast="40000"/>
                    </a14:imgEffect>
                  </a14:imgLayer>
                </a14:imgProps>
              </a:ext>
              <a:ext uri="{28A0092B-C50C-407E-A947-70E740481C1C}">
                <a14:useLocalDpi xmlns:a14="http://schemas.microsoft.com/office/drawing/2010/main" val="0"/>
              </a:ext>
            </a:extLst>
          </a:blip>
          <a:srcRect l="35452" t="57948" r="26869" b="-8286"/>
          <a:stretch/>
        </p:blipFill>
        <p:spPr bwMode="auto">
          <a:xfrm rot="561589">
            <a:off x="4049565" y="4393868"/>
            <a:ext cx="1479461" cy="14494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ultiplication Sign Png Background Image - Multiplication Clipart Black And  White, Transparent Png - 666x567 PNG - DLF.PT">
            <a:extLst>
              <a:ext uri="{FF2B5EF4-FFF2-40B4-BE49-F238E27FC236}">
                <a16:creationId xmlns:a16="http://schemas.microsoft.com/office/drawing/2014/main" id="{3EBB6694-9287-2A45-C039-8E2DEFFD30A1}"/>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4946" b="95827" l="10000" r="90000"/>
                    </a14:imgEffect>
                  </a14:imgLayer>
                </a14:imgProps>
              </a:ext>
              <a:ext uri="{28A0092B-C50C-407E-A947-70E740481C1C}">
                <a14:useLocalDpi xmlns:a14="http://schemas.microsoft.com/office/drawing/2010/main" val="0"/>
              </a:ext>
            </a:extLst>
          </a:blip>
          <a:srcRect/>
          <a:stretch>
            <a:fillRect/>
          </a:stretch>
        </p:blipFill>
        <p:spPr bwMode="auto">
          <a:xfrm flipH="1">
            <a:off x="8092498" y="4546625"/>
            <a:ext cx="1428436" cy="10746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7C3C5C1-7D2E-E53B-6700-914C3A706CFC}"/>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04" t="73435" r="79848" b="537"/>
          <a:stretch/>
        </p:blipFill>
        <p:spPr>
          <a:xfrm>
            <a:off x="6137504" y="4388108"/>
            <a:ext cx="1141651" cy="1069711"/>
          </a:xfrm>
          <a:prstGeom prst="rect">
            <a:avLst/>
          </a:prstGeom>
        </p:spPr>
      </p:pic>
      <p:pic>
        <p:nvPicPr>
          <p:cNvPr id="28" name="Picture 27">
            <a:extLst>
              <a:ext uri="{FF2B5EF4-FFF2-40B4-BE49-F238E27FC236}">
                <a16:creationId xmlns:a16="http://schemas.microsoft.com/office/drawing/2014/main" id="{22C681EF-9135-12B1-896C-D03B476FC86D}"/>
              </a:ext>
            </a:extLst>
          </p:cNvPr>
          <p:cNvPicPr>
            <a:picLocks noChangeAspect="1"/>
          </p:cNvPicPr>
          <p:nvPr/>
        </p:nvPicPr>
        <p:blipFill rotWithShape="1">
          <a:blip r:embed="rId27">
            <a:extLst>
              <a:ext uri="{28A0092B-C50C-407E-A947-70E740481C1C}">
                <a14:useLocalDpi xmlns:a14="http://schemas.microsoft.com/office/drawing/2010/main" val="0"/>
              </a:ext>
            </a:extLst>
          </a:blip>
          <a:srcRect l="27659" t="77549" r="52293" b="-6736"/>
          <a:stretch/>
        </p:blipFill>
        <p:spPr>
          <a:xfrm rot="1173953">
            <a:off x="2702024" y="4383958"/>
            <a:ext cx="1156812" cy="1215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14:presetBounceEnd="2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20000">
                                          <p:cBhvr additive="base">
                                            <p:cTn id="12" dur="750" fill="hold"/>
                                            <p:tgtEl>
                                              <p:spTgt spid="19"/>
                                            </p:tgtEl>
                                            <p:attrNameLst>
                                              <p:attrName>ppt_x</p:attrName>
                                            </p:attrNameLst>
                                          </p:cBhvr>
                                          <p:tavLst>
                                            <p:tav tm="0">
                                              <p:val>
                                                <p:strVal val="1+#ppt_w/2"/>
                                              </p:val>
                                            </p:tav>
                                            <p:tav tm="100000">
                                              <p:val>
                                                <p:strVal val="#ppt_x"/>
                                              </p:val>
                                            </p:tav>
                                          </p:tavLst>
                                        </p:anim>
                                        <p:anim calcmode="lin" valueType="num" p14:bounceEnd="20000">
                                          <p:cBhvr additive="base">
                                            <p:cTn id="13" dur="750" fill="hold"/>
                                            <p:tgtEl>
                                              <p:spTgt spid="19"/>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20000">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14:bounceEnd="20000">
                                          <p:cBhvr additive="base">
                                            <p:cTn id="16" dur="750" fill="hold"/>
                                            <p:tgtEl>
                                              <p:spTgt spid="30"/>
                                            </p:tgtEl>
                                            <p:attrNameLst>
                                              <p:attrName>ppt_x</p:attrName>
                                            </p:attrNameLst>
                                          </p:cBhvr>
                                          <p:tavLst>
                                            <p:tav tm="0">
                                              <p:val>
                                                <p:strVal val="0-#ppt_w/2"/>
                                              </p:val>
                                            </p:tav>
                                            <p:tav tm="100000">
                                              <p:val>
                                                <p:strVal val="#ppt_x"/>
                                              </p:val>
                                            </p:tav>
                                          </p:tavLst>
                                        </p:anim>
                                        <p:anim calcmode="lin" valueType="num" p14:bounceEnd="20000">
                                          <p:cBhvr additive="base">
                                            <p:cTn id="17" dur="750" fill="hold"/>
                                            <p:tgtEl>
                                              <p:spTgt spid="3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2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20000">
                                          <p:cBhvr additive="base">
                                            <p:cTn id="20" dur="75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21" dur="75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14:presetBounceEnd="2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20000">
                                          <p:cBhvr additive="base">
                                            <p:cTn id="24" dur="750" fill="hold"/>
                                            <p:tgtEl>
                                              <p:spTgt spid="24"/>
                                            </p:tgtEl>
                                            <p:attrNameLst>
                                              <p:attrName>ppt_x</p:attrName>
                                            </p:attrNameLst>
                                          </p:cBhvr>
                                          <p:tavLst>
                                            <p:tav tm="0">
                                              <p:val>
                                                <p:strVal val="1+#ppt_w/2"/>
                                              </p:val>
                                            </p:tav>
                                            <p:tav tm="100000">
                                              <p:val>
                                                <p:strVal val="#ppt_x"/>
                                              </p:val>
                                            </p:tav>
                                          </p:tavLst>
                                        </p:anim>
                                        <p:anim calcmode="lin" valueType="num" p14:bounceEnd="20000">
                                          <p:cBhvr additive="base">
                                            <p:cTn id="25" dur="75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6" fill="hold" nodeType="withEffect" p14:presetBounceEnd="20000">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14:bounceEnd="20000">
                                          <p:cBhvr additive="base">
                                            <p:cTn id="28" dur="750" fill="hold"/>
                                            <p:tgtEl>
                                              <p:spTgt spid="27"/>
                                            </p:tgtEl>
                                            <p:attrNameLst>
                                              <p:attrName>ppt_x</p:attrName>
                                            </p:attrNameLst>
                                          </p:cBhvr>
                                          <p:tavLst>
                                            <p:tav tm="0">
                                              <p:val>
                                                <p:strVal val="1+#ppt_w/2"/>
                                              </p:val>
                                            </p:tav>
                                            <p:tav tm="100000">
                                              <p:val>
                                                <p:strVal val="#ppt_x"/>
                                              </p:val>
                                            </p:tav>
                                          </p:tavLst>
                                        </p:anim>
                                        <p:anim calcmode="lin" valueType="num" p14:bounceEnd="20000">
                                          <p:cBhvr additive="base">
                                            <p:cTn id="29" dur="750" fill="hold"/>
                                            <p:tgtEl>
                                              <p:spTgt spid="27"/>
                                            </p:tgtEl>
                                            <p:attrNameLst>
                                              <p:attrName>ppt_y</p:attrName>
                                            </p:attrNameLst>
                                          </p:cBhvr>
                                          <p:tavLst>
                                            <p:tav tm="0">
                                              <p:val>
                                                <p:strVal val="1+#ppt_h/2"/>
                                              </p:val>
                                            </p:tav>
                                            <p:tav tm="100000">
                                              <p:val>
                                                <p:strVal val="#ppt_y"/>
                                              </p:val>
                                            </p:tav>
                                          </p:tavLst>
                                        </p:anim>
                                      </p:childTnLst>
                                    </p:cTn>
                                  </p:par>
                                </p:childTnLst>
                              </p:cTn>
                            </p:par>
                            <p:par>
                              <p:cTn id="30" fill="hold">
                                <p:stCondLst>
                                  <p:cond delay="75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45"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ppt_w</p:attrName>
                                            </p:attrNameLst>
                                          </p:cBhvr>
                                          <p:tavLst>
                                            <p:tav tm="0" fmla="#ppt_w*sin(2.5*pi*$)">
                                              <p:val>
                                                <p:fltVal val="0"/>
                                              </p:val>
                                            </p:tav>
                                            <p:tav tm="100000">
                                              <p:val>
                                                <p:fltVal val="1"/>
                                              </p:val>
                                            </p:tav>
                                          </p:tavLst>
                                        </p:anim>
                                        <p:anim calcmode="lin" valueType="num">
                                          <p:cBhvr>
                                            <p:cTn id="40" dur="750" fill="hold"/>
                                            <p:tgtEl>
                                              <p:spTgt spid="13"/>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16" presetClass="entr" presetSubtype="37"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outVertical)">
                                          <p:cBhvr>
                                            <p:cTn id="44" dur="500"/>
                                            <p:tgtEl>
                                              <p:spTgt spid="6"/>
                                            </p:tgtEl>
                                          </p:cBhvr>
                                        </p:animEffect>
                                      </p:childTnLst>
                                    </p:cTn>
                                  </p:par>
                                  <p:par>
                                    <p:cTn id="45" presetID="26"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80">
                                              <p:stCondLst>
                                                <p:cond delay="0"/>
                                              </p:stCondLst>
                                            </p:cTn>
                                            <p:tgtEl>
                                              <p:spTgt spid="15"/>
                                            </p:tgtEl>
                                          </p:cBhvr>
                                        </p:animEffect>
                                        <p:anim calcmode="lin" valueType="num">
                                          <p:cBhvr>
                                            <p:cTn id="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3" dur="26">
                                              <p:stCondLst>
                                                <p:cond delay="650"/>
                                              </p:stCondLst>
                                            </p:cTn>
                                            <p:tgtEl>
                                              <p:spTgt spid="15"/>
                                            </p:tgtEl>
                                          </p:cBhvr>
                                          <p:to x="100000" y="60000"/>
                                        </p:animScale>
                                        <p:animScale>
                                          <p:cBhvr>
                                            <p:cTn id="54" dur="166" decel="50000">
                                              <p:stCondLst>
                                                <p:cond delay="676"/>
                                              </p:stCondLst>
                                            </p:cTn>
                                            <p:tgtEl>
                                              <p:spTgt spid="15"/>
                                            </p:tgtEl>
                                          </p:cBhvr>
                                          <p:to x="100000" y="100000"/>
                                        </p:animScale>
                                        <p:animScale>
                                          <p:cBhvr>
                                            <p:cTn id="55" dur="26">
                                              <p:stCondLst>
                                                <p:cond delay="1312"/>
                                              </p:stCondLst>
                                            </p:cTn>
                                            <p:tgtEl>
                                              <p:spTgt spid="15"/>
                                            </p:tgtEl>
                                          </p:cBhvr>
                                          <p:to x="100000" y="80000"/>
                                        </p:animScale>
                                        <p:animScale>
                                          <p:cBhvr>
                                            <p:cTn id="56" dur="166" decel="50000">
                                              <p:stCondLst>
                                                <p:cond delay="1338"/>
                                              </p:stCondLst>
                                            </p:cTn>
                                            <p:tgtEl>
                                              <p:spTgt spid="15"/>
                                            </p:tgtEl>
                                          </p:cBhvr>
                                          <p:to x="100000" y="100000"/>
                                        </p:animScale>
                                        <p:animScale>
                                          <p:cBhvr>
                                            <p:cTn id="57" dur="26">
                                              <p:stCondLst>
                                                <p:cond delay="1642"/>
                                              </p:stCondLst>
                                            </p:cTn>
                                            <p:tgtEl>
                                              <p:spTgt spid="15"/>
                                            </p:tgtEl>
                                          </p:cBhvr>
                                          <p:to x="100000" y="90000"/>
                                        </p:animScale>
                                        <p:animScale>
                                          <p:cBhvr>
                                            <p:cTn id="58" dur="166" decel="50000">
                                              <p:stCondLst>
                                                <p:cond delay="1668"/>
                                              </p:stCondLst>
                                            </p:cTn>
                                            <p:tgtEl>
                                              <p:spTgt spid="15"/>
                                            </p:tgtEl>
                                          </p:cBhvr>
                                          <p:to x="100000" y="100000"/>
                                        </p:animScale>
                                        <p:animScale>
                                          <p:cBhvr>
                                            <p:cTn id="59" dur="26">
                                              <p:stCondLst>
                                                <p:cond delay="1808"/>
                                              </p:stCondLst>
                                            </p:cTn>
                                            <p:tgtEl>
                                              <p:spTgt spid="15"/>
                                            </p:tgtEl>
                                          </p:cBhvr>
                                          <p:to x="100000" y="95000"/>
                                        </p:animScale>
                                        <p:animScale>
                                          <p:cBhvr>
                                            <p:cTn id="60" dur="166" decel="50000">
                                              <p:stCondLst>
                                                <p:cond delay="1834"/>
                                              </p:stCondLst>
                                            </p:cTn>
                                            <p:tgtEl>
                                              <p:spTgt spid="15"/>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750"/>
                                            <p:tgtEl>
                                              <p:spTgt spid="23"/>
                                            </p:tgtEl>
                                          </p:cBhvr>
                                        </p:animEffect>
                                        <p:anim calcmode="lin" valueType="num">
                                          <p:cBhvr>
                                            <p:cTn id="10" dur="750" fill="hold"/>
                                            <p:tgtEl>
                                              <p:spTgt spid="23"/>
                                            </p:tgtEl>
                                            <p:attrNameLst>
                                              <p:attrName>ppt_x</p:attrName>
                                            </p:attrNameLst>
                                          </p:cBhvr>
                                          <p:tavLst>
                                            <p:tav tm="0">
                                              <p:val>
                                                <p:strVal val="#ppt_x"/>
                                              </p:val>
                                            </p:tav>
                                            <p:tav tm="100000">
                                              <p:val>
                                                <p:strVal val="#ppt_x"/>
                                              </p:val>
                                            </p:tav>
                                          </p:tavLst>
                                        </p:anim>
                                        <p:anim calcmode="lin" valueType="num">
                                          <p:cBhvr>
                                            <p:cTn id="11" dur="750" fill="hold"/>
                                            <p:tgtEl>
                                              <p:spTgt spid="23"/>
                                            </p:tgtEl>
                                            <p:attrNameLst>
                                              <p:attrName>ppt_y</p:attrName>
                                            </p:attrNameLst>
                                          </p:cBhvr>
                                          <p:tavLst>
                                            <p:tav tm="0">
                                              <p:val>
                                                <p:strVal val="#ppt_y+.1"/>
                                              </p:val>
                                            </p:tav>
                                            <p:tav tm="100000">
                                              <p:val>
                                                <p:strVal val="#ppt_y"/>
                                              </p:val>
                                            </p:tav>
                                          </p:tavLst>
                                        </p:anim>
                                      </p:childTnLst>
                                    </p:cTn>
                                  </p:par>
                                  <p:par>
                                    <p:cTn id="12" presetID="2" presetClass="entr" presetSubtype="3"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750" fill="hold"/>
                                            <p:tgtEl>
                                              <p:spTgt spid="19"/>
                                            </p:tgtEl>
                                            <p:attrNameLst>
                                              <p:attrName>ppt_x</p:attrName>
                                            </p:attrNameLst>
                                          </p:cBhvr>
                                          <p:tavLst>
                                            <p:tav tm="0">
                                              <p:val>
                                                <p:strVal val="1+#ppt_w/2"/>
                                              </p:val>
                                            </p:tav>
                                            <p:tav tm="100000">
                                              <p:val>
                                                <p:strVal val="#ppt_x"/>
                                              </p:val>
                                            </p:tav>
                                          </p:tavLst>
                                        </p:anim>
                                        <p:anim calcmode="lin" valueType="num">
                                          <p:cBhvr additive="base">
                                            <p:cTn id="15" dur="750" fill="hold"/>
                                            <p:tgtEl>
                                              <p:spTgt spid="19"/>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750" fill="hold"/>
                                            <p:tgtEl>
                                              <p:spTgt spid="30"/>
                                            </p:tgtEl>
                                            <p:attrNameLst>
                                              <p:attrName>ppt_x</p:attrName>
                                            </p:attrNameLst>
                                          </p:cBhvr>
                                          <p:tavLst>
                                            <p:tav tm="0">
                                              <p:val>
                                                <p:strVal val="0-#ppt_w/2"/>
                                              </p:val>
                                            </p:tav>
                                            <p:tav tm="100000">
                                              <p:val>
                                                <p:strVal val="#ppt_x"/>
                                              </p:val>
                                            </p:tav>
                                          </p:tavLst>
                                        </p:anim>
                                        <p:anim calcmode="lin" valueType="num">
                                          <p:cBhvr additive="base">
                                            <p:cTn id="19" dur="750" fill="hold"/>
                                            <p:tgtEl>
                                              <p:spTgt spid="30"/>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750" fill="hold"/>
                                            <p:tgtEl>
                                              <p:spTgt spid="26"/>
                                            </p:tgtEl>
                                            <p:attrNameLst>
                                              <p:attrName>ppt_x</p:attrName>
                                            </p:attrNameLst>
                                          </p:cBhvr>
                                          <p:tavLst>
                                            <p:tav tm="0">
                                              <p:val>
                                                <p:strVal val="#ppt_x"/>
                                              </p:val>
                                            </p:tav>
                                            <p:tav tm="100000">
                                              <p:val>
                                                <p:strVal val="#ppt_x"/>
                                              </p:val>
                                            </p:tav>
                                          </p:tavLst>
                                        </p:anim>
                                        <p:anim calcmode="lin" valueType="num">
                                          <p:cBhvr additive="base">
                                            <p:cTn id="23" dur="75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1+#ppt_w/2"/>
                                              </p:val>
                                            </p:tav>
                                            <p:tav tm="100000">
                                              <p:val>
                                                <p:strVal val="#ppt_x"/>
                                              </p:val>
                                            </p:tav>
                                          </p:tavLst>
                                        </p:anim>
                                        <p:anim calcmode="lin" valueType="num">
                                          <p:cBhvr additive="base">
                                            <p:cTn id="27" dur="750" fill="hold"/>
                                            <p:tgtEl>
                                              <p:spTgt spid="24"/>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750" fill="hold"/>
                                            <p:tgtEl>
                                              <p:spTgt spid="27"/>
                                            </p:tgtEl>
                                            <p:attrNameLst>
                                              <p:attrName>ppt_x</p:attrName>
                                            </p:attrNameLst>
                                          </p:cBhvr>
                                          <p:tavLst>
                                            <p:tav tm="0">
                                              <p:val>
                                                <p:strVal val="1+#ppt_w/2"/>
                                              </p:val>
                                            </p:tav>
                                            <p:tav tm="100000">
                                              <p:val>
                                                <p:strVal val="#ppt_x"/>
                                              </p:val>
                                            </p:tav>
                                          </p:tavLst>
                                        </p:anim>
                                        <p:anim calcmode="lin" valueType="num">
                                          <p:cBhvr additive="base">
                                            <p:cTn id="31" dur="750" fill="hold"/>
                                            <p:tgtEl>
                                              <p:spTgt spid="27"/>
                                            </p:tgtEl>
                                            <p:attrNameLst>
                                              <p:attrName>ppt_y</p:attrName>
                                            </p:attrNameLst>
                                          </p:cBhvr>
                                          <p:tavLst>
                                            <p:tav tm="0">
                                              <p:val>
                                                <p:strVal val="1+#ppt_h/2"/>
                                              </p:val>
                                            </p:tav>
                                            <p:tav tm="100000">
                                              <p:val>
                                                <p:strVal val="#ppt_y"/>
                                              </p:val>
                                            </p:tav>
                                          </p:tavLst>
                                        </p:anim>
                                      </p:childTnLst>
                                    </p:cTn>
                                  </p:par>
                                </p:childTnLst>
                              </p:cTn>
                            </p:par>
                            <p:par>
                              <p:cTn id="32" fill="hold">
                                <p:stCondLst>
                                  <p:cond delay="750"/>
                                </p:stCondLst>
                                <p:childTnLst>
                                  <p:par>
                                    <p:cTn id="33" presetID="53" presetClass="entr" presetSubtype="16"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45"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anim calcmode="lin" valueType="num">
                                          <p:cBhvr>
                                            <p:cTn id="41" dur="750" fill="hold"/>
                                            <p:tgtEl>
                                              <p:spTgt spid="13"/>
                                            </p:tgtEl>
                                            <p:attrNameLst>
                                              <p:attrName>ppt_w</p:attrName>
                                            </p:attrNameLst>
                                          </p:cBhvr>
                                          <p:tavLst>
                                            <p:tav tm="0" fmla="#ppt_w*sin(2.5*pi*$)">
                                              <p:val>
                                                <p:fltVal val="0"/>
                                              </p:val>
                                            </p:tav>
                                            <p:tav tm="100000">
                                              <p:val>
                                                <p:fltVal val="1"/>
                                              </p:val>
                                            </p:tav>
                                          </p:tavLst>
                                        </p:anim>
                                        <p:anim calcmode="lin" valueType="num">
                                          <p:cBhvr>
                                            <p:cTn id="42" dur="750" fill="hold"/>
                                            <p:tgtEl>
                                              <p:spTgt spid="13"/>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16" presetClass="entr" presetSubtype="37"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outVertical)">
                                          <p:cBhvr>
                                            <p:cTn id="46" dur="500"/>
                                            <p:tgtEl>
                                              <p:spTgt spid="6"/>
                                            </p:tgtEl>
                                          </p:cBhvr>
                                        </p:animEffect>
                                      </p:childTnLst>
                                    </p:cTn>
                                  </p:par>
                                  <p:par>
                                    <p:cTn id="47" presetID="26"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80">
                                              <p:stCondLst>
                                                <p:cond delay="0"/>
                                              </p:stCondLst>
                                            </p:cTn>
                                            <p:tgtEl>
                                              <p:spTgt spid="15"/>
                                            </p:tgtEl>
                                          </p:cBhvr>
                                        </p:animEffect>
                                        <p:anim calcmode="lin" valueType="num">
                                          <p:cBhvr>
                                            <p:cTn id="5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5" dur="26">
                                              <p:stCondLst>
                                                <p:cond delay="650"/>
                                              </p:stCondLst>
                                            </p:cTn>
                                            <p:tgtEl>
                                              <p:spTgt spid="15"/>
                                            </p:tgtEl>
                                          </p:cBhvr>
                                          <p:to x="100000" y="60000"/>
                                        </p:animScale>
                                        <p:animScale>
                                          <p:cBhvr>
                                            <p:cTn id="56" dur="166" decel="50000">
                                              <p:stCondLst>
                                                <p:cond delay="676"/>
                                              </p:stCondLst>
                                            </p:cTn>
                                            <p:tgtEl>
                                              <p:spTgt spid="15"/>
                                            </p:tgtEl>
                                          </p:cBhvr>
                                          <p:to x="100000" y="100000"/>
                                        </p:animScale>
                                        <p:animScale>
                                          <p:cBhvr>
                                            <p:cTn id="57" dur="26">
                                              <p:stCondLst>
                                                <p:cond delay="1312"/>
                                              </p:stCondLst>
                                            </p:cTn>
                                            <p:tgtEl>
                                              <p:spTgt spid="15"/>
                                            </p:tgtEl>
                                          </p:cBhvr>
                                          <p:to x="100000" y="80000"/>
                                        </p:animScale>
                                        <p:animScale>
                                          <p:cBhvr>
                                            <p:cTn id="58" dur="166" decel="50000">
                                              <p:stCondLst>
                                                <p:cond delay="1338"/>
                                              </p:stCondLst>
                                            </p:cTn>
                                            <p:tgtEl>
                                              <p:spTgt spid="15"/>
                                            </p:tgtEl>
                                          </p:cBhvr>
                                          <p:to x="100000" y="100000"/>
                                        </p:animScale>
                                        <p:animScale>
                                          <p:cBhvr>
                                            <p:cTn id="59" dur="26">
                                              <p:stCondLst>
                                                <p:cond delay="1642"/>
                                              </p:stCondLst>
                                            </p:cTn>
                                            <p:tgtEl>
                                              <p:spTgt spid="15"/>
                                            </p:tgtEl>
                                          </p:cBhvr>
                                          <p:to x="100000" y="90000"/>
                                        </p:animScale>
                                        <p:animScale>
                                          <p:cBhvr>
                                            <p:cTn id="60" dur="166" decel="50000">
                                              <p:stCondLst>
                                                <p:cond delay="1668"/>
                                              </p:stCondLst>
                                            </p:cTn>
                                            <p:tgtEl>
                                              <p:spTgt spid="15"/>
                                            </p:tgtEl>
                                          </p:cBhvr>
                                          <p:to x="100000" y="100000"/>
                                        </p:animScale>
                                        <p:animScale>
                                          <p:cBhvr>
                                            <p:cTn id="61" dur="26">
                                              <p:stCondLst>
                                                <p:cond delay="1808"/>
                                              </p:stCondLst>
                                            </p:cTn>
                                            <p:tgtEl>
                                              <p:spTgt spid="15"/>
                                            </p:tgtEl>
                                          </p:cBhvr>
                                          <p:to x="100000" y="95000"/>
                                        </p:animScale>
                                        <p:animScale>
                                          <p:cBhvr>
                                            <p:cTn id="62" dur="166" decel="50000">
                                              <p:stCondLst>
                                                <p:cond delay="1834"/>
                                              </p:stCondLst>
                                            </p:cTn>
                                            <p:tgtEl>
                                              <p:spTgt spid="15"/>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9" repeatCount="indefinite" fill="hold" display="0">
                      <p:stCondLst>
                        <p:cond delay="indefinite"/>
                      </p:stCondLst>
                      <p:endCondLst>
                        <p:cond evt="onStopAudio" delay="0">
                          <p:tgtEl>
                            <p:sldTgt/>
                          </p:tgtEl>
                        </p:cond>
                      </p:endCondLst>
                    </p:cTn>
                    <p:tgtEl>
                      <p:spTgt spid="2"/>
                    </p:tgtEl>
                  </p:cMediaNode>
                </p:audio>
              </p:childTnLst>
            </p:cTn>
          </p:par>
        </p:tnLst>
        <p:bldLst>
          <p:bldP spid="23" grpId="0" animBg="1"/>
          <p:bldP spid="1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折角形 65">
            <a:extLst>
              <a:ext uri="{FF2B5EF4-FFF2-40B4-BE49-F238E27FC236}">
                <a16:creationId xmlns:a16="http://schemas.microsoft.com/office/drawing/2014/main" id="{5F3D6A9A-2ED0-46F7-A262-94588EF0CB2A}"/>
              </a:ext>
            </a:extLst>
          </p:cNvPr>
          <p:cNvSpPr/>
          <p:nvPr/>
        </p:nvSpPr>
        <p:spPr>
          <a:xfrm rot="21566244">
            <a:off x="8015771" y="1843598"/>
            <a:ext cx="2871879"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9" name="折角形 65">
            <a:extLst>
              <a:ext uri="{FF2B5EF4-FFF2-40B4-BE49-F238E27FC236}">
                <a16:creationId xmlns:a16="http://schemas.microsoft.com/office/drawing/2014/main" id="{5F3D6A9A-2ED0-46F7-A262-94588EF0CB2A}"/>
              </a:ext>
            </a:extLst>
          </p:cNvPr>
          <p:cNvSpPr/>
          <p:nvPr/>
        </p:nvSpPr>
        <p:spPr>
          <a:xfrm rot="21566244">
            <a:off x="4253043" y="1879537"/>
            <a:ext cx="2871879"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 name="折角形 65">
            <a:extLst>
              <a:ext uri="{FF2B5EF4-FFF2-40B4-BE49-F238E27FC236}">
                <a16:creationId xmlns:a16="http://schemas.microsoft.com/office/drawing/2014/main" id="{5F3D6A9A-2ED0-46F7-A262-94588EF0CB2A}"/>
              </a:ext>
            </a:extLst>
          </p:cNvPr>
          <p:cNvSpPr/>
          <p:nvPr/>
        </p:nvSpPr>
        <p:spPr>
          <a:xfrm rot="21566244">
            <a:off x="786908" y="1937264"/>
            <a:ext cx="2871879"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a:extLst>
              <a:ext uri="{FF2B5EF4-FFF2-40B4-BE49-F238E27FC236}">
                <a16:creationId xmlns:a16="http://schemas.microsoft.com/office/drawing/2014/main" id="{B9CABD00-04D1-4C3A-8459-7307FE48A3E5}"/>
              </a:ext>
            </a:extLst>
          </p:cNvPr>
          <p:cNvSpPr/>
          <p:nvPr/>
        </p:nvSpPr>
        <p:spPr>
          <a:xfrm>
            <a:off x="1597708" y="420924"/>
            <a:ext cx="2952906" cy="10200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4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endParaRPr>
          </a:p>
        </p:txBody>
      </p:sp>
      <p:pic>
        <p:nvPicPr>
          <p:cNvPr id="20" name="图片 19" descr="6">
            <a:extLst>
              <a:ext uri="{FF2B5EF4-FFF2-40B4-BE49-F238E27FC236}">
                <a16:creationId xmlns:a16="http://schemas.microsoft.com/office/drawing/2014/main" id="{25E9F477-D17F-444C-900C-0A51D7FE1D52}"/>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27" name="图片 26" descr="6">
            <a:extLst>
              <a:ext uri="{FF2B5EF4-FFF2-40B4-BE49-F238E27FC236}">
                <a16:creationId xmlns:a16="http://schemas.microsoft.com/office/drawing/2014/main" id="{E05DEF25-6AE4-4C2C-9B98-4C6CEC4D48D1}"/>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pic>
        <p:nvPicPr>
          <p:cNvPr id="28" name="图片 27">
            <a:extLst>
              <a:ext uri="{FF2B5EF4-FFF2-40B4-BE49-F238E27FC236}">
                <a16:creationId xmlns:a16="http://schemas.microsoft.com/office/drawing/2014/main" id="{8EFFE737-C0D5-4AA8-9559-0E1DBBA1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grpSp>
        <p:nvGrpSpPr>
          <p:cNvPr id="29" name="组合 28">
            <a:extLst>
              <a:ext uri="{FF2B5EF4-FFF2-40B4-BE49-F238E27FC236}">
                <a16:creationId xmlns:a16="http://schemas.microsoft.com/office/drawing/2014/main" id="{274DEDEF-F058-4745-8D40-B8A8D15CC775}"/>
              </a:ext>
            </a:extLst>
          </p:cNvPr>
          <p:cNvGrpSpPr/>
          <p:nvPr/>
        </p:nvGrpSpPr>
        <p:grpSpPr>
          <a:xfrm>
            <a:off x="9902671" y="-544642"/>
            <a:ext cx="2289329" cy="2289329"/>
            <a:chOff x="9902671" y="-544642"/>
            <a:chExt cx="2289329" cy="2289329"/>
          </a:xfrm>
        </p:grpSpPr>
        <p:pic>
          <p:nvPicPr>
            <p:cNvPr id="30" name="图片 29">
              <a:extLst>
                <a:ext uri="{FF2B5EF4-FFF2-40B4-BE49-F238E27FC236}">
                  <a16:creationId xmlns:a16="http://schemas.microsoft.com/office/drawing/2014/main" id="{8C8C9C3F-6CEF-41F1-BDDD-149F4FB82D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1" name="图片 30">
              <a:extLst>
                <a:ext uri="{FF2B5EF4-FFF2-40B4-BE49-F238E27FC236}">
                  <a16:creationId xmlns:a16="http://schemas.microsoft.com/office/drawing/2014/main" id="{DB19F6E7-DC02-4E4B-B8C9-3906FE7A16BC}"/>
                </a:ext>
              </a:extLst>
            </p:cNvPr>
            <p:cNvPicPr>
              <a:picLocks noChangeAspect="1"/>
            </p:cNvPicPr>
            <p:nvPr userDrawn="1"/>
          </p:nvPicPr>
          <p:blipFill>
            <a:blip r:embed="rId6"/>
            <a:stretch>
              <a:fillRect/>
            </a:stretch>
          </p:blipFill>
          <p:spPr>
            <a:xfrm>
              <a:off x="10218207" y="251680"/>
              <a:ext cx="1658256" cy="396274"/>
            </a:xfrm>
            <a:prstGeom prst="rect">
              <a:avLst/>
            </a:prstGeom>
          </p:spPr>
        </p:pic>
      </p:grpSp>
      <p:pic>
        <p:nvPicPr>
          <p:cNvPr id="33" name="Picture 32" descr="C:\Users\TUAN\Downloads\Luyện tập 1.png">
            <a:extLst>
              <a:ext uri="{FF2B5EF4-FFF2-40B4-BE49-F238E27FC236}">
                <a16:creationId xmlns:a16="http://schemas.microsoft.com/office/drawing/2014/main" id="{6BDEAE84-0E85-4178-ADE1-A3C010F5B45F}"/>
              </a:ext>
            </a:extLst>
          </p:cNvPr>
          <p:cNvPicPr>
            <a:picLocks noChangeAspect="1" noChangeArrowheads="1"/>
          </p:cNvPicPr>
          <p:nvPr/>
        </p:nvPicPr>
        <p:blipFill>
          <a:blip r:embed="rId7" cstate="print"/>
          <a:srcRect/>
          <a:stretch>
            <a:fillRect/>
          </a:stretch>
        </p:blipFill>
        <p:spPr bwMode="auto">
          <a:xfrm>
            <a:off x="-27798" y="0"/>
            <a:ext cx="3171048" cy="1223611"/>
          </a:xfrm>
          <a:prstGeom prst="rect">
            <a:avLst/>
          </a:prstGeom>
          <a:noFill/>
        </p:spPr>
      </p:pic>
      <p:sp>
        <p:nvSpPr>
          <p:cNvPr id="34" name="Oval 33">
            <a:extLst>
              <a:ext uri="{FF2B5EF4-FFF2-40B4-BE49-F238E27FC236}">
                <a16:creationId xmlns:a16="http://schemas.microsoft.com/office/drawing/2014/main" id="{352C3B39-0CFF-472C-9014-84BBC2702167}"/>
              </a:ext>
            </a:extLst>
          </p:cNvPr>
          <p:cNvSpPr/>
          <p:nvPr/>
        </p:nvSpPr>
        <p:spPr>
          <a:xfrm>
            <a:off x="629485" y="1249027"/>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2</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BF616327-8364-47CB-8C75-D2FB1A64E706}"/>
              </a:ext>
            </a:extLst>
          </p:cNvPr>
          <p:cNvSpPr txBox="1"/>
          <p:nvPr/>
        </p:nvSpPr>
        <p:spPr>
          <a:xfrm>
            <a:off x="1207205" y="1190689"/>
            <a:ext cx="324800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latin typeface="+mj-lt"/>
              </a:rPr>
              <a:t>Đặt tính</a:t>
            </a:r>
            <a:r>
              <a:rPr kumimoji="0" lang="vi-VN" sz="3200" b="1" i="0" u="none" strike="noStrike" kern="0" cap="none" spc="0" normalizeH="0" noProof="0" dirty="0">
                <a:ln>
                  <a:noFill/>
                </a:ln>
                <a:solidFill>
                  <a:schemeClr val="bg1"/>
                </a:solidFill>
                <a:effectLst/>
                <a:uLnTx/>
                <a:uFillTx/>
                <a:latin typeface="+mj-lt"/>
              </a:rPr>
              <a:t> </a:t>
            </a:r>
            <a:r>
              <a:rPr kumimoji="0" lang="vi-VN" sz="3200" b="1" i="0" u="none" strike="noStrike" kern="0" cap="none" spc="0" normalizeH="0" baseline="0" noProof="0" dirty="0">
                <a:ln>
                  <a:noFill/>
                </a:ln>
                <a:solidFill>
                  <a:schemeClr val="bg1"/>
                </a:solidFill>
                <a:effectLst/>
                <a:uLnTx/>
                <a:uFillTx/>
                <a:latin typeface="+mj-lt"/>
              </a:rPr>
              <a:t>rồi tính.</a:t>
            </a:r>
          </a:p>
        </p:txBody>
      </p:sp>
      <p:grpSp>
        <p:nvGrpSpPr>
          <p:cNvPr id="36" name="Group 35">
            <a:extLst>
              <a:ext uri="{FF2B5EF4-FFF2-40B4-BE49-F238E27FC236}">
                <a16:creationId xmlns:a16="http://schemas.microsoft.com/office/drawing/2014/main" id="{7CAE8199-7729-428A-A070-3FA1B0653EDB}"/>
              </a:ext>
            </a:extLst>
          </p:cNvPr>
          <p:cNvGrpSpPr/>
          <p:nvPr/>
        </p:nvGrpSpPr>
        <p:grpSpPr>
          <a:xfrm>
            <a:off x="1295189" y="1738563"/>
            <a:ext cx="9162868" cy="1189276"/>
            <a:chOff x="-1580270" y="3533283"/>
            <a:chExt cx="9162868" cy="1189276"/>
          </a:xfrm>
        </p:grpSpPr>
        <p:sp>
          <p:nvSpPr>
            <p:cNvPr id="37" name="Rectangle 36">
              <a:extLst>
                <a:ext uri="{FF2B5EF4-FFF2-40B4-BE49-F238E27FC236}">
                  <a16:creationId xmlns:a16="http://schemas.microsoft.com/office/drawing/2014/main" id="{09419BDE-3C6A-41FE-A463-A1263DA33687}"/>
                </a:ext>
              </a:extLst>
            </p:cNvPr>
            <p:cNvSpPr/>
            <p:nvPr/>
          </p:nvSpPr>
          <p:spPr>
            <a:xfrm>
              <a:off x="-1580270" y="3706896"/>
              <a:ext cx="1911101" cy="1015663"/>
            </a:xfrm>
            <a:prstGeom prst="rect">
              <a:avLst/>
            </a:prstGeom>
            <a:solidFill>
              <a:srgbClr val="FACAC8"/>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i="0" u="none" strike="noStrike" kern="0" cap="none" spc="0" normalizeH="0" baseline="0" noProof="0" dirty="0">
                  <a:ln>
                    <a:noFill/>
                  </a:ln>
                  <a:solidFill>
                    <a:prstClr val="black"/>
                  </a:solidFill>
                  <a:effectLst/>
                  <a:uLnTx/>
                  <a:uFillTx/>
                </a:rPr>
                <a:t>28 + 35</a:t>
              </a:r>
            </a:p>
          </p:txBody>
        </p:sp>
        <p:sp>
          <p:nvSpPr>
            <p:cNvPr id="38" name="Rectangle 37">
              <a:extLst>
                <a:ext uri="{FF2B5EF4-FFF2-40B4-BE49-F238E27FC236}">
                  <a16:creationId xmlns:a16="http://schemas.microsoft.com/office/drawing/2014/main" id="{C2DC22EE-267C-45BB-883D-ADF87907DE96}"/>
                </a:ext>
              </a:extLst>
            </p:cNvPr>
            <p:cNvSpPr/>
            <p:nvPr/>
          </p:nvSpPr>
          <p:spPr>
            <a:xfrm>
              <a:off x="1865186" y="3570184"/>
              <a:ext cx="1896673" cy="1015663"/>
            </a:xfrm>
            <a:prstGeom prst="rect">
              <a:avLst/>
            </a:prstGeom>
            <a:solidFill>
              <a:srgbClr val="FACAC8"/>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i="0" u="none" strike="noStrike" kern="0" cap="none" spc="0" normalizeH="0" baseline="0" noProof="0" dirty="0">
                  <a:ln>
                    <a:noFill/>
                  </a:ln>
                  <a:solidFill>
                    <a:prstClr val="black"/>
                  </a:solidFill>
                  <a:effectLst/>
                  <a:uLnTx/>
                  <a:uFillTx/>
                </a:rPr>
                <a:t>63 – 28</a:t>
              </a:r>
            </a:p>
          </p:txBody>
        </p:sp>
        <p:sp>
          <p:nvSpPr>
            <p:cNvPr id="39" name="Rectangle 38">
              <a:extLst>
                <a:ext uri="{FF2B5EF4-FFF2-40B4-BE49-F238E27FC236}">
                  <a16:creationId xmlns:a16="http://schemas.microsoft.com/office/drawing/2014/main" id="{5B7B16DF-7A4E-410A-99FB-F67CCE327567}"/>
                </a:ext>
              </a:extLst>
            </p:cNvPr>
            <p:cNvSpPr/>
            <p:nvPr/>
          </p:nvSpPr>
          <p:spPr>
            <a:xfrm>
              <a:off x="5685925" y="3533283"/>
              <a:ext cx="1896673" cy="901593"/>
            </a:xfrm>
            <a:prstGeom prst="rect">
              <a:avLst/>
            </a:prstGeom>
            <a:solidFill>
              <a:srgbClr val="FACAC8"/>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i="0" u="none" strike="noStrike" kern="0" cap="none" spc="0" normalizeH="0" baseline="0" noProof="0" dirty="0">
                  <a:ln>
                    <a:noFill/>
                  </a:ln>
                  <a:solidFill>
                    <a:prstClr val="black"/>
                  </a:solidFill>
                  <a:effectLst/>
                  <a:uLnTx/>
                  <a:uFillTx/>
                </a:rPr>
                <a:t>63 – 35</a:t>
              </a:r>
            </a:p>
          </p:txBody>
        </p:sp>
      </p:grpSp>
      <p:grpSp>
        <p:nvGrpSpPr>
          <p:cNvPr id="40" name="Group 39">
            <a:extLst>
              <a:ext uri="{FF2B5EF4-FFF2-40B4-BE49-F238E27FC236}">
                <a16:creationId xmlns:a16="http://schemas.microsoft.com/office/drawing/2014/main" id="{28CB2781-2CC3-47D0-8292-BB09B439BC25}"/>
              </a:ext>
            </a:extLst>
          </p:cNvPr>
          <p:cNvGrpSpPr/>
          <p:nvPr/>
        </p:nvGrpSpPr>
        <p:grpSpPr>
          <a:xfrm>
            <a:off x="1569710" y="2503909"/>
            <a:ext cx="1385926" cy="1824923"/>
            <a:chOff x="1912850" y="4498692"/>
            <a:chExt cx="1027933" cy="1824923"/>
          </a:xfrm>
        </p:grpSpPr>
        <p:sp>
          <p:nvSpPr>
            <p:cNvPr id="41" name="TextBox 40">
              <a:extLst>
                <a:ext uri="{FF2B5EF4-FFF2-40B4-BE49-F238E27FC236}">
                  <a16:creationId xmlns:a16="http://schemas.microsoft.com/office/drawing/2014/main" id="{E62C840E-C943-4B7B-AACE-0926ADC64F9A}"/>
                </a:ext>
              </a:extLst>
            </p:cNvPr>
            <p:cNvSpPr txBox="1"/>
            <p:nvPr/>
          </p:nvSpPr>
          <p:spPr>
            <a:xfrm>
              <a:off x="2185448" y="4498692"/>
              <a:ext cx="755335" cy="18249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28</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35</a:t>
              </a:r>
            </a:p>
          </p:txBody>
        </p:sp>
        <p:sp>
          <p:nvSpPr>
            <p:cNvPr id="42" name="TextBox 41">
              <a:extLst>
                <a:ext uri="{FF2B5EF4-FFF2-40B4-BE49-F238E27FC236}">
                  <a16:creationId xmlns:a16="http://schemas.microsoft.com/office/drawing/2014/main" id="{F537ED4E-E9E1-483B-8F2D-FFCAEA8B3E3C}"/>
                </a:ext>
              </a:extLst>
            </p:cNvPr>
            <p:cNvSpPr txBox="1"/>
            <p:nvPr/>
          </p:nvSpPr>
          <p:spPr>
            <a:xfrm>
              <a:off x="1912850" y="5082210"/>
              <a:ext cx="484428"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a:t>
              </a:r>
            </a:p>
          </p:txBody>
        </p:sp>
        <p:cxnSp>
          <p:nvCxnSpPr>
            <p:cNvPr id="43" name="Straight Connector 42">
              <a:extLst>
                <a:ext uri="{FF2B5EF4-FFF2-40B4-BE49-F238E27FC236}">
                  <a16:creationId xmlns:a16="http://schemas.microsoft.com/office/drawing/2014/main" id="{4716EA3B-BEF9-4E57-9E3E-0FB98658FE17}"/>
                </a:ext>
              </a:extLst>
            </p:cNvPr>
            <p:cNvCxnSpPr/>
            <p:nvPr/>
          </p:nvCxnSpPr>
          <p:spPr>
            <a:xfrm>
              <a:off x="2045050" y="6235779"/>
              <a:ext cx="745986" cy="0"/>
            </a:xfrm>
            <a:prstGeom prst="line">
              <a:avLst/>
            </a:prstGeom>
            <a:noFill/>
            <a:ln w="28575" cap="flat" cmpd="sng" algn="ctr">
              <a:solidFill>
                <a:sysClr val="windowText" lastClr="000000"/>
              </a:solidFill>
              <a:prstDash val="solid"/>
              <a:miter lim="800000"/>
            </a:ln>
            <a:effectLst/>
          </p:spPr>
        </p:cxnSp>
      </p:grpSp>
      <p:grpSp>
        <p:nvGrpSpPr>
          <p:cNvPr id="44" name="Group 43">
            <a:extLst>
              <a:ext uri="{FF2B5EF4-FFF2-40B4-BE49-F238E27FC236}">
                <a16:creationId xmlns:a16="http://schemas.microsoft.com/office/drawing/2014/main" id="{42079443-CE08-4BD2-A7D0-20C17525B7BF}"/>
              </a:ext>
            </a:extLst>
          </p:cNvPr>
          <p:cNvGrpSpPr/>
          <p:nvPr/>
        </p:nvGrpSpPr>
        <p:grpSpPr>
          <a:xfrm>
            <a:off x="5033272" y="2404424"/>
            <a:ext cx="1603542" cy="1824923"/>
            <a:chOff x="1933616" y="4276370"/>
            <a:chExt cx="963080" cy="1824923"/>
          </a:xfrm>
        </p:grpSpPr>
        <p:sp>
          <p:nvSpPr>
            <p:cNvPr id="45" name="TextBox 44">
              <a:extLst>
                <a:ext uri="{FF2B5EF4-FFF2-40B4-BE49-F238E27FC236}">
                  <a16:creationId xmlns:a16="http://schemas.microsoft.com/office/drawing/2014/main" id="{CF83684F-F4AE-4A0F-B180-7FA4081F235B}"/>
                </a:ext>
              </a:extLst>
            </p:cNvPr>
            <p:cNvSpPr txBox="1"/>
            <p:nvPr/>
          </p:nvSpPr>
          <p:spPr>
            <a:xfrm>
              <a:off x="2141361" y="4276370"/>
              <a:ext cx="755335" cy="18249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63</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28</a:t>
              </a:r>
            </a:p>
          </p:txBody>
        </p:sp>
        <p:sp>
          <p:nvSpPr>
            <p:cNvPr id="46" name="TextBox 45">
              <a:extLst>
                <a:ext uri="{FF2B5EF4-FFF2-40B4-BE49-F238E27FC236}">
                  <a16:creationId xmlns:a16="http://schemas.microsoft.com/office/drawing/2014/main" id="{6F07CC4F-6C27-4F9A-BB85-5C405EA40480}"/>
                </a:ext>
              </a:extLst>
            </p:cNvPr>
            <p:cNvSpPr txBox="1"/>
            <p:nvPr/>
          </p:nvSpPr>
          <p:spPr>
            <a:xfrm>
              <a:off x="1933616" y="4966423"/>
              <a:ext cx="26146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rPr>
                <a:t>–</a:t>
              </a:r>
            </a:p>
          </p:txBody>
        </p:sp>
        <p:cxnSp>
          <p:nvCxnSpPr>
            <p:cNvPr id="47" name="Straight Connector 46">
              <a:extLst>
                <a:ext uri="{FF2B5EF4-FFF2-40B4-BE49-F238E27FC236}">
                  <a16:creationId xmlns:a16="http://schemas.microsoft.com/office/drawing/2014/main" id="{2B6EF58D-A5A9-439F-B0BA-C236B13D0CEB}"/>
                </a:ext>
              </a:extLst>
            </p:cNvPr>
            <p:cNvCxnSpPr/>
            <p:nvPr/>
          </p:nvCxnSpPr>
          <p:spPr>
            <a:xfrm>
              <a:off x="2016068" y="6091798"/>
              <a:ext cx="745986" cy="0"/>
            </a:xfrm>
            <a:prstGeom prst="line">
              <a:avLst/>
            </a:prstGeom>
            <a:noFill/>
            <a:ln w="28575" cap="flat" cmpd="sng" algn="ctr">
              <a:solidFill>
                <a:sysClr val="windowText" lastClr="000000"/>
              </a:solidFill>
              <a:prstDash val="solid"/>
              <a:miter lim="800000"/>
            </a:ln>
            <a:effectLst/>
          </p:spPr>
        </p:cxnSp>
      </p:grpSp>
      <p:grpSp>
        <p:nvGrpSpPr>
          <p:cNvPr id="48" name="Group 47">
            <a:extLst>
              <a:ext uri="{FF2B5EF4-FFF2-40B4-BE49-F238E27FC236}">
                <a16:creationId xmlns:a16="http://schemas.microsoft.com/office/drawing/2014/main" id="{510424BF-A5F7-4325-BB90-D2E66443BDC9}"/>
              </a:ext>
            </a:extLst>
          </p:cNvPr>
          <p:cNvGrpSpPr/>
          <p:nvPr/>
        </p:nvGrpSpPr>
        <p:grpSpPr>
          <a:xfrm>
            <a:off x="8757995" y="2302004"/>
            <a:ext cx="1082603" cy="1938992"/>
            <a:chOff x="1726697" y="4173950"/>
            <a:chExt cx="1082603" cy="1938992"/>
          </a:xfrm>
        </p:grpSpPr>
        <p:sp>
          <p:nvSpPr>
            <p:cNvPr id="49" name="TextBox 48">
              <a:extLst>
                <a:ext uri="{FF2B5EF4-FFF2-40B4-BE49-F238E27FC236}">
                  <a16:creationId xmlns:a16="http://schemas.microsoft.com/office/drawing/2014/main" id="{89EE36FC-04F5-42A2-8295-8DDC42668929}"/>
                </a:ext>
              </a:extLst>
            </p:cNvPr>
            <p:cNvSpPr txBox="1"/>
            <p:nvPr/>
          </p:nvSpPr>
          <p:spPr>
            <a:xfrm>
              <a:off x="2053965" y="4173950"/>
              <a:ext cx="755335" cy="1938992"/>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63</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35</a:t>
              </a:r>
            </a:p>
          </p:txBody>
        </p:sp>
        <p:sp>
          <p:nvSpPr>
            <p:cNvPr id="50" name="TextBox 49">
              <a:extLst>
                <a:ext uri="{FF2B5EF4-FFF2-40B4-BE49-F238E27FC236}">
                  <a16:creationId xmlns:a16="http://schemas.microsoft.com/office/drawing/2014/main" id="{E70E2C6B-C255-4D78-BE04-FAB6F2F02A64}"/>
                </a:ext>
              </a:extLst>
            </p:cNvPr>
            <p:cNvSpPr txBox="1"/>
            <p:nvPr/>
          </p:nvSpPr>
          <p:spPr>
            <a:xfrm>
              <a:off x="1726697" y="4827302"/>
              <a:ext cx="397866" cy="5539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i="0" u="none" strike="noStrike" kern="0" cap="none" spc="0" normalizeH="0" baseline="0" noProof="0" dirty="0">
                  <a:ln>
                    <a:noFill/>
                  </a:ln>
                  <a:solidFill>
                    <a:prstClr val="black"/>
                  </a:solidFill>
                  <a:effectLst/>
                  <a:uLnTx/>
                  <a:uFillTx/>
                </a:rPr>
                <a:t>–</a:t>
              </a:r>
            </a:p>
          </p:txBody>
        </p:sp>
        <p:cxnSp>
          <p:nvCxnSpPr>
            <p:cNvPr id="51" name="Straight Connector 50">
              <a:extLst>
                <a:ext uri="{FF2B5EF4-FFF2-40B4-BE49-F238E27FC236}">
                  <a16:creationId xmlns:a16="http://schemas.microsoft.com/office/drawing/2014/main" id="{374BFB7D-07CD-4550-8D8C-5ADC7C66C343}"/>
                </a:ext>
              </a:extLst>
            </p:cNvPr>
            <p:cNvCxnSpPr/>
            <p:nvPr/>
          </p:nvCxnSpPr>
          <p:spPr>
            <a:xfrm>
              <a:off x="2021897" y="5930980"/>
              <a:ext cx="745986" cy="0"/>
            </a:xfrm>
            <a:prstGeom prst="line">
              <a:avLst/>
            </a:prstGeom>
            <a:noFill/>
            <a:ln w="28575" cap="flat" cmpd="sng" algn="ctr">
              <a:solidFill>
                <a:sysClr val="windowText" lastClr="000000"/>
              </a:solidFill>
              <a:prstDash val="solid"/>
              <a:miter lim="800000"/>
            </a:ln>
            <a:effectLst/>
          </p:spPr>
        </p:cxnSp>
      </p:grpSp>
      <p:sp>
        <p:nvSpPr>
          <p:cNvPr id="52" name="TextBox 51">
            <a:extLst>
              <a:ext uri="{FF2B5EF4-FFF2-40B4-BE49-F238E27FC236}">
                <a16:creationId xmlns:a16="http://schemas.microsoft.com/office/drawing/2014/main" id="{0430E371-EF45-48C0-A16A-BF0076B9AD54}"/>
              </a:ext>
            </a:extLst>
          </p:cNvPr>
          <p:cNvSpPr txBox="1"/>
          <p:nvPr/>
        </p:nvSpPr>
        <p:spPr>
          <a:xfrm>
            <a:off x="1929078" y="4350115"/>
            <a:ext cx="86036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63</a:t>
            </a:r>
          </a:p>
        </p:txBody>
      </p:sp>
      <p:sp>
        <p:nvSpPr>
          <p:cNvPr id="53" name="TextBox 52">
            <a:extLst>
              <a:ext uri="{FF2B5EF4-FFF2-40B4-BE49-F238E27FC236}">
                <a16:creationId xmlns:a16="http://schemas.microsoft.com/office/drawing/2014/main" id="{618F6397-9ACA-4143-B76A-52CF779E0108}"/>
              </a:ext>
            </a:extLst>
          </p:cNvPr>
          <p:cNvSpPr txBox="1"/>
          <p:nvPr/>
        </p:nvSpPr>
        <p:spPr>
          <a:xfrm>
            <a:off x="5379170" y="4229347"/>
            <a:ext cx="118374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35</a:t>
            </a:r>
          </a:p>
        </p:txBody>
      </p:sp>
      <p:sp>
        <p:nvSpPr>
          <p:cNvPr id="54" name="TextBox 53">
            <a:extLst>
              <a:ext uri="{FF2B5EF4-FFF2-40B4-BE49-F238E27FC236}">
                <a16:creationId xmlns:a16="http://schemas.microsoft.com/office/drawing/2014/main" id="{497D5E9C-19DD-4D5B-9032-4A52A04DB8B9}"/>
              </a:ext>
            </a:extLst>
          </p:cNvPr>
          <p:cNvSpPr txBox="1"/>
          <p:nvPr/>
        </p:nvSpPr>
        <p:spPr>
          <a:xfrm>
            <a:off x="9085263" y="4070267"/>
            <a:ext cx="106848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28</a:t>
            </a:r>
          </a:p>
        </p:txBody>
      </p:sp>
      <p:sp>
        <p:nvSpPr>
          <p:cNvPr id="55" name="TextBox 54">
            <a:extLst>
              <a:ext uri="{FF2B5EF4-FFF2-40B4-BE49-F238E27FC236}">
                <a16:creationId xmlns:a16="http://schemas.microsoft.com/office/drawing/2014/main" id="{0AB0CD54-1B51-405F-87AA-5AF6E5274A3B}"/>
              </a:ext>
            </a:extLst>
          </p:cNvPr>
          <p:cNvSpPr txBox="1"/>
          <p:nvPr/>
        </p:nvSpPr>
        <p:spPr>
          <a:xfrm>
            <a:off x="84436" y="1600884"/>
            <a:ext cx="50526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bg1"/>
                </a:solidFill>
                <a:effectLst/>
                <a:uLnTx/>
                <a:uFillTx/>
              </a:rPr>
              <a:t>a)</a:t>
            </a:r>
          </a:p>
        </p:txBody>
      </p:sp>
    </p:spTree>
    <p:extLst>
      <p:ext uri="{BB962C8B-B14F-4D97-AF65-F5344CB8AC3E}">
        <p14:creationId xmlns:p14="http://schemas.microsoft.com/office/powerpoint/2010/main" val="3444752888"/>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randombar(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p:cTn id="54" dur="500" fill="hold"/>
                                        <p:tgtEl>
                                          <p:spTgt spid="53"/>
                                        </p:tgtEl>
                                        <p:attrNameLst>
                                          <p:attrName>ppt_w</p:attrName>
                                        </p:attrNameLst>
                                      </p:cBhvr>
                                      <p:tavLst>
                                        <p:tav tm="0">
                                          <p:val>
                                            <p:fltVal val="0"/>
                                          </p:val>
                                        </p:tav>
                                        <p:tav tm="100000">
                                          <p:val>
                                            <p:strVal val="#ppt_w"/>
                                          </p:val>
                                        </p:tav>
                                      </p:tavLst>
                                    </p:anim>
                                    <p:anim calcmode="lin" valueType="num">
                                      <p:cBhvr>
                                        <p:cTn id="55" dur="500" fill="hold"/>
                                        <p:tgtEl>
                                          <p:spTgt spid="53"/>
                                        </p:tgtEl>
                                        <p:attrNameLst>
                                          <p:attrName>ppt_h</p:attrName>
                                        </p:attrNameLst>
                                      </p:cBhvr>
                                      <p:tavLst>
                                        <p:tav tm="0">
                                          <p:val>
                                            <p:fltVal val="0"/>
                                          </p:val>
                                        </p:tav>
                                        <p:tav tm="100000">
                                          <p:val>
                                            <p:strVal val="#ppt_h"/>
                                          </p:val>
                                        </p:tav>
                                      </p:tavLst>
                                    </p:anim>
                                    <p:animEffect transition="in" filter="fade">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up)">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p:cTn id="66" dur="500" fill="hold"/>
                                        <p:tgtEl>
                                          <p:spTgt spid="54"/>
                                        </p:tgtEl>
                                        <p:attrNameLst>
                                          <p:attrName>ppt_w</p:attrName>
                                        </p:attrNameLst>
                                      </p:cBhvr>
                                      <p:tavLst>
                                        <p:tav tm="0">
                                          <p:val>
                                            <p:fltVal val="0"/>
                                          </p:val>
                                        </p:tav>
                                        <p:tav tm="100000">
                                          <p:val>
                                            <p:strVal val="#ppt_w"/>
                                          </p:val>
                                        </p:tav>
                                      </p:tavLst>
                                    </p:anim>
                                    <p:anim calcmode="lin" valueType="num">
                                      <p:cBhvr>
                                        <p:cTn id="67" dur="500" fill="hold"/>
                                        <p:tgtEl>
                                          <p:spTgt spid="54"/>
                                        </p:tgtEl>
                                        <p:attrNameLst>
                                          <p:attrName>ppt_h</p:attrName>
                                        </p:attrNameLst>
                                      </p:cBhvr>
                                      <p:tavLst>
                                        <p:tav tm="0">
                                          <p:val>
                                            <p:fltVal val="0"/>
                                          </p:val>
                                        </p:tav>
                                        <p:tav tm="100000">
                                          <p:val>
                                            <p:strVal val="#ppt_h"/>
                                          </p:val>
                                        </p:tav>
                                      </p:tavLst>
                                    </p:anim>
                                    <p:animEffect transition="in" filter="fade">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折角形 65">
            <a:extLst>
              <a:ext uri="{FF2B5EF4-FFF2-40B4-BE49-F238E27FC236}">
                <a16:creationId xmlns:a16="http://schemas.microsoft.com/office/drawing/2014/main" id="{5F3D6A9A-2ED0-46F7-A262-94588EF0CB2A}"/>
              </a:ext>
            </a:extLst>
          </p:cNvPr>
          <p:cNvSpPr/>
          <p:nvPr/>
        </p:nvSpPr>
        <p:spPr>
          <a:xfrm rot="21566244">
            <a:off x="263087" y="2152088"/>
            <a:ext cx="2503913"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id="{B9CABD00-04D1-4C3A-8459-7307FE48A3E5}"/>
              </a:ext>
            </a:extLst>
          </p:cNvPr>
          <p:cNvSpPr/>
          <p:nvPr/>
        </p:nvSpPr>
        <p:spPr>
          <a:xfrm>
            <a:off x="1283675" y="420924"/>
            <a:ext cx="2952906" cy="10200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charset="-122"/>
            </a:endParaRPr>
          </a:p>
        </p:txBody>
      </p:sp>
      <p:pic>
        <p:nvPicPr>
          <p:cNvPr id="20" name="图片 19" descr="6">
            <a:extLst>
              <a:ext uri="{FF2B5EF4-FFF2-40B4-BE49-F238E27FC236}">
                <a16:creationId xmlns:a16="http://schemas.microsoft.com/office/drawing/2014/main" id="{25E9F477-D17F-444C-900C-0A51D7FE1D52}"/>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27" name="图片 26" descr="6">
            <a:extLst>
              <a:ext uri="{FF2B5EF4-FFF2-40B4-BE49-F238E27FC236}">
                <a16:creationId xmlns:a16="http://schemas.microsoft.com/office/drawing/2014/main" id="{E05DEF25-6AE4-4C2C-9B98-4C6CEC4D48D1}"/>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pic>
        <p:nvPicPr>
          <p:cNvPr id="28" name="图片 27">
            <a:extLst>
              <a:ext uri="{FF2B5EF4-FFF2-40B4-BE49-F238E27FC236}">
                <a16:creationId xmlns:a16="http://schemas.microsoft.com/office/drawing/2014/main" id="{8EFFE737-C0D5-4AA8-9559-0E1DBBA1C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grpSp>
        <p:nvGrpSpPr>
          <p:cNvPr id="29" name="组合 28">
            <a:extLst>
              <a:ext uri="{FF2B5EF4-FFF2-40B4-BE49-F238E27FC236}">
                <a16:creationId xmlns:a16="http://schemas.microsoft.com/office/drawing/2014/main" id="{274DEDEF-F058-4745-8D40-B8A8D15CC775}"/>
              </a:ext>
            </a:extLst>
          </p:cNvPr>
          <p:cNvGrpSpPr/>
          <p:nvPr/>
        </p:nvGrpSpPr>
        <p:grpSpPr>
          <a:xfrm>
            <a:off x="9902671" y="-544642"/>
            <a:ext cx="2289329" cy="2289329"/>
            <a:chOff x="9902671" y="-544642"/>
            <a:chExt cx="2289329" cy="2289329"/>
          </a:xfrm>
        </p:grpSpPr>
        <p:pic>
          <p:nvPicPr>
            <p:cNvPr id="30" name="图片 29">
              <a:extLst>
                <a:ext uri="{FF2B5EF4-FFF2-40B4-BE49-F238E27FC236}">
                  <a16:creationId xmlns:a16="http://schemas.microsoft.com/office/drawing/2014/main" id="{8C8C9C3F-6CEF-41F1-BDDD-149F4FB82D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31" name="图片 30">
              <a:extLst>
                <a:ext uri="{FF2B5EF4-FFF2-40B4-BE49-F238E27FC236}">
                  <a16:creationId xmlns:a16="http://schemas.microsoft.com/office/drawing/2014/main" id="{DB19F6E7-DC02-4E4B-B8C9-3906FE7A16BC}"/>
                </a:ext>
              </a:extLst>
            </p:cNvPr>
            <p:cNvPicPr>
              <a:picLocks noChangeAspect="1"/>
            </p:cNvPicPr>
            <p:nvPr userDrawn="1"/>
          </p:nvPicPr>
          <p:blipFill>
            <a:blip r:embed="rId6"/>
            <a:stretch>
              <a:fillRect/>
            </a:stretch>
          </p:blipFill>
          <p:spPr>
            <a:xfrm>
              <a:off x="10218207" y="251680"/>
              <a:ext cx="1658256" cy="396274"/>
            </a:xfrm>
            <a:prstGeom prst="rect">
              <a:avLst/>
            </a:prstGeom>
          </p:spPr>
        </p:pic>
      </p:grpSp>
      <p:pic>
        <p:nvPicPr>
          <p:cNvPr id="33" name="Picture 32" descr="C:\Users\TUAN\Downloads\Luyện tập 1.png">
            <a:extLst>
              <a:ext uri="{FF2B5EF4-FFF2-40B4-BE49-F238E27FC236}">
                <a16:creationId xmlns:a16="http://schemas.microsoft.com/office/drawing/2014/main" id="{6BDEAE84-0E85-4178-ADE1-A3C010F5B45F}"/>
              </a:ext>
            </a:extLst>
          </p:cNvPr>
          <p:cNvPicPr>
            <a:picLocks noChangeAspect="1" noChangeArrowheads="1"/>
          </p:cNvPicPr>
          <p:nvPr/>
        </p:nvPicPr>
        <p:blipFill>
          <a:blip r:embed="rId7" cstate="print"/>
          <a:srcRect/>
          <a:stretch>
            <a:fillRect/>
          </a:stretch>
        </p:blipFill>
        <p:spPr bwMode="auto">
          <a:xfrm>
            <a:off x="-157764" y="-72884"/>
            <a:ext cx="3171048" cy="1223611"/>
          </a:xfrm>
          <a:prstGeom prst="rect">
            <a:avLst/>
          </a:prstGeom>
          <a:noFill/>
        </p:spPr>
      </p:pic>
      <p:sp>
        <p:nvSpPr>
          <p:cNvPr id="34" name="Oval 33">
            <a:extLst>
              <a:ext uri="{FF2B5EF4-FFF2-40B4-BE49-F238E27FC236}">
                <a16:creationId xmlns:a16="http://schemas.microsoft.com/office/drawing/2014/main" id="{352C3B39-0CFF-472C-9014-84BBC2702167}"/>
              </a:ext>
            </a:extLst>
          </p:cNvPr>
          <p:cNvSpPr/>
          <p:nvPr/>
        </p:nvSpPr>
        <p:spPr>
          <a:xfrm>
            <a:off x="287789" y="1084466"/>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2</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35" name="TextBox 34">
            <a:extLst>
              <a:ext uri="{FF2B5EF4-FFF2-40B4-BE49-F238E27FC236}">
                <a16:creationId xmlns:a16="http://schemas.microsoft.com/office/drawing/2014/main" id="{BF616327-8364-47CB-8C75-D2FB1A64E706}"/>
              </a:ext>
            </a:extLst>
          </p:cNvPr>
          <p:cNvSpPr txBox="1"/>
          <p:nvPr/>
        </p:nvSpPr>
        <p:spPr>
          <a:xfrm>
            <a:off x="770501" y="1003482"/>
            <a:ext cx="32480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mn-cs"/>
              </a:rPr>
              <a:t>Đặt tính rồi tính.</a:t>
            </a:r>
          </a:p>
        </p:txBody>
      </p:sp>
      <p:sp>
        <p:nvSpPr>
          <p:cNvPr id="55" name="TextBox 54">
            <a:extLst>
              <a:ext uri="{FF2B5EF4-FFF2-40B4-BE49-F238E27FC236}">
                <a16:creationId xmlns:a16="http://schemas.microsoft.com/office/drawing/2014/main" id="{0AB0CD54-1B51-405F-87AA-5AF6E5274A3B}"/>
              </a:ext>
            </a:extLst>
          </p:cNvPr>
          <p:cNvSpPr txBox="1"/>
          <p:nvPr/>
        </p:nvSpPr>
        <p:spPr>
          <a:xfrm>
            <a:off x="27923" y="1482006"/>
            <a:ext cx="5245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kern="0" dirty="0">
                <a:solidFill>
                  <a:prstClr val="white"/>
                </a:solidFill>
                <a:latin typeface="Arial" panose="020B0604020202020204" pitchFamily="34" charset="0"/>
              </a:rPr>
              <a:t>b</a:t>
            </a:r>
            <a:r>
              <a:rPr kumimoji="0" lang="vi-VN" sz="28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a:t>
            </a:r>
          </a:p>
        </p:txBody>
      </p:sp>
      <p:sp>
        <p:nvSpPr>
          <p:cNvPr id="56" name="折角形 65">
            <a:extLst>
              <a:ext uri="{FF2B5EF4-FFF2-40B4-BE49-F238E27FC236}">
                <a16:creationId xmlns:a16="http://schemas.microsoft.com/office/drawing/2014/main" id="{5F3D6A9A-2ED0-46F7-A262-94588EF0CB2A}"/>
              </a:ext>
            </a:extLst>
          </p:cNvPr>
          <p:cNvSpPr/>
          <p:nvPr/>
        </p:nvSpPr>
        <p:spPr>
          <a:xfrm rot="21566244">
            <a:off x="3620806" y="2088675"/>
            <a:ext cx="2704674"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8" name="折角形 65">
            <a:extLst>
              <a:ext uri="{FF2B5EF4-FFF2-40B4-BE49-F238E27FC236}">
                <a16:creationId xmlns:a16="http://schemas.microsoft.com/office/drawing/2014/main" id="{5F3D6A9A-2ED0-46F7-A262-94588EF0CB2A}"/>
              </a:ext>
            </a:extLst>
          </p:cNvPr>
          <p:cNvSpPr/>
          <p:nvPr/>
        </p:nvSpPr>
        <p:spPr>
          <a:xfrm rot="21566244">
            <a:off x="7285475" y="2104375"/>
            <a:ext cx="2805686" cy="32049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61"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400517"/>
            <a:ext cx="12192000" cy="485192"/>
          </a:xfrm>
          <a:prstGeom prst="rect">
            <a:avLst/>
          </a:prstGeom>
        </p:spPr>
      </p:pic>
      <p:pic>
        <p:nvPicPr>
          <p:cNvPr id="62"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1" y="6552917"/>
            <a:ext cx="12192000" cy="485192"/>
          </a:xfrm>
          <a:prstGeom prst="rect">
            <a:avLst/>
          </a:prstGeom>
        </p:spPr>
      </p:pic>
      <p:grpSp>
        <p:nvGrpSpPr>
          <p:cNvPr id="64" name="Group 63">
            <a:extLst>
              <a:ext uri="{FF2B5EF4-FFF2-40B4-BE49-F238E27FC236}">
                <a16:creationId xmlns:a16="http://schemas.microsoft.com/office/drawing/2014/main" id="{4267E7DC-B56E-462E-A5E6-AAC2B886363B}"/>
              </a:ext>
            </a:extLst>
          </p:cNvPr>
          <p:cNvGrpSpPr/>
          <p:nvPr/>
        </p:nvGrpSpPr>
        <p:grpSpPr>
          <a:xfrm>
            <a:off x="548791" y="2063966"/>
            <a:ext cx="9087863" cy="954124"/>
            <a:chOff x="-1079774" y="2600368"/>
            <a:chExt cx="9087863" cy="954124"/>
          </a:xfrm>
        </p:grpSpPr>
        <p:sp>
          <p:nvSpPr>
            <p:cNvPr id="65" name="Rectangle 64">
              <a:extLst>
                <a:ext uri="{FF2B5EF4-FFF2-40B4-BE49-F238E27FC236}">
                  <a16:creationId xmlns:a16="http://schemas.microsoft.com/office/drawing/2014/main" id="{B009F37F-09F3-46E8-A77E-FE0AC4128BB6}"/>
                </a:ext>
              </a:extLst>
            </p:cNvPr>
            <p:cNvSpPr/>
            <p:nvPr/>
          </p:nvSpPr>
          <p:spPr>
            <a:xfrm>
              <a:off x="-1079774" y="2652899"/>
              <a:ext cx="1911101" cy="901593"/>
            </a:xfrm>
            <a:prstGeom prst="rect">
              <a:avLst/>
            </a:prstGeom>
            <a:solidFill>
              <a:srgbClr val="4BACC6">
                <a:lumMod val="40000"/>
                <a:lumOff val="60000"/>
              </a:srgbClr>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42 + 49</a:t>
              </a:r>
            </a:p>
          </p:txBody>
        </p:sp>
        <p:sp>
          <p:nvSpPr>
            <p:cNvPr id="66" name="Rectangle 65">
              <a:extLst>
                <a:ext uri="{FF2B5EF4-FFF2-40B4-BE49-F238E27FC236}">
                  <a16:creationId xmlns:a16="http://schemas.microsoft.com/office/drawing/2014/main" id="{B080A679-5A65-42D9-AAEE-D538CF013DEB}"/>
                </a:ext>
              </a:extLst>
            </p:cNvPr>
            <p:cNvSpPr/>
            <p:nvPr/>
          </p:nvSpPr>
          <p:spPr>
            <a:xfrm>
              <a:off x="2307271" y="2627080"/>
              <a:ext cx="1896673" cy="901593"/>
            </a:xfrm>
            <a:prstGeom prst="rect">
              <a:avLst/>
            </a:prstGeom>
            <a:solidFill>
              <a:srgbClr val="4BACC6">
                <a:lumMod val="40000"/>
                <a:lumOff val="60000"/>
              </a:srgbClr>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91 – 42</a:t>
              </a:r>
            </a:p>
          </p:txBody>
        </p:sp>
        <p:sp>
          <p:nvSpPr>
            <p:cNvPr id="67" name="Rectangle 66">
              <a:extLst>
                <a:ext uri="{FF2B5EF4-FFF2-40B4-BE49-F238E27FC236}">
                  <a16:creationId xmlns:a16="http://schemas.microsoft.com/office/drawing/2014/main" id="{48A4EE34-1F54-48C6-80CE-B2D534286BF3}"/>
                </a:ext>
              </a:extLst>
            </p:cNvPr>
            <p:cNvSpPr/>
            <p:nvPr/>
          </p:nvSpPr>
          <p:spPr>
            <a:xfrm>
              <a:off x="6111416" y="2600368"/>
              <a:ext cx="1896673" cy="901593"/>
            </a:xfrm>
            <a:prstGeom prst="rect">
              <a:avLst/>
            </a:prstGeom>
            <a:solidFill>
              <a:srgbClr val="4BACC6">
                <a:lumMod val="40000"/>
                <a:lumOff val="60000"/>
              </a:srgbClr>
            </a:solidFill>
            <a:effectLst>
              <a:softEdge rad="127000"/>
            </a:effectLst>
          </p:spPr>
          <p:txBody>
            <a:bodyPr wrap="non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91 – 49</a:t>
              </a:r>
            </a:p>
          </p:txBody>
        </p:sp>
      </p:grpSp>
      <p:grpSp>
        <p:nvGrpSpPr>
          <p:cNvPr id="68" name="Group 67">
            <a:extLst>
              <a:ext uri="{FF2B5EF4-FFF2-40B4-BE49-F238E27FC236}">
                <a16:creationId xmlns:a16="http://schemas.microsoft.com/office/drawing/2014/main" id="{55AEA37B-8EE2-46DB-ACBC-89CA84603A57}"/>
              </a:ext>
            </a:extLst>
          </p:cNvPr>
          <p:cNvGrpSpPr/>
          <p:nvPr/>
        </p:nvGrpSpPr>
        <p:grpSpPr>
          <a:xfrm>
            <a:off x="818240" y="2744855"/>
            <a:ext cx="1086744" cy="1824923"/>
            <a:chOff x="-1174628" y="3556351"/>
            <a:chExt cx="1086744" cy="1824923"/>
          </a:xfrm>
        </p:grpSpPr>
        <p:sp>
          <p:nvSpPr>
            <p:cNvPr id="69" name="TextBox 68">
              <a:extLst>
                <a:ext uri="{FF2B5EF4-FFF2-40B4-BE49-F238E27FC236}">
                  <a16:creationId xmlns:a16="http://schemas.microsoft.com/office/drawing/2014/main" id="{3457A9DD-8D05-4BA4-B31A-41BDF6DF7E16}"/>
                </a:ext>
              </a:extLst>
            </p:cNvPr>
            <p:cNvSpPr txBox="1"/>
            <p:nvPr/>
          </p:nvSpPr>
          <p:spPr>
            <a:xfrm>
              <a:off x="-843219" y="3556351"/>
              <a:ext cx="755335" cy="18249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42</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49</a:t>
              </a:r>
            </a:p>
          </p:txBody>
        </p:sp>
        <p:sp>
          <p:nvSpPr>
            <p:cNvPr id="70" name="TextBox 69">
              <a:extLst>
                <a:ext uri="{FF2B5EF4-FFF2-40B4-BE49-F238E27FC236}">
                  <a16:creationId xmlns:a16="http://schemas.microsoft.com/office/drawing/2014/main" id="{17FB262F-A6A3-49FE-B136-AEC97C13CD72}"/>
                </a:ext>
              </a:extLst>
            </p:cNvPr>
            <p:cNvSpPr txBox="1"/>
            <p:nvPr/>
          </p:nvSpPr>
          <p:spPr>
            <a:xfrm>
              <a:off x="-1174628" y="4169059"/>
              <a:ext cx="39466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1" kern="0" dirty="0">
                  <a:solidFill>
                    <a:prstClr val="black"/>
                  </a:solidFill>
                </a:rPr>
                <a:t>+</a:t>
              </a:r>
              <a:endParaRPr kumimoji="0" lang="vi-VN" sz="2800" b="1" i="0" u="none" strike="noStrike" kern="0" cap="none" spc="0" normalizeH="0" baseline="0" noProof="0" dirty="0">
                <a:ln>
                  <a:noFill/>
                </a:ln>
                <a:solidFill>
                  <a:prstClr val="black"/>
                </a:solidFill>
                <a:effectLst/>
                <a:uLnTx/>
                <a:uFillTx/>
              </a:endParaRPr>
            </a:p>
          </p:txBody>
        </p:sp>
        <p:cxnSp>
          <p:nvCxnSpPr>
            <p:cNvPr id="71" name="Straight Connector 70">
              <a:extLst>
                <a:ext uri="{FF2B5EF4-FFF2-40B4-BE49-F238E27FC236}">
                  <a16:creationId xmlns:a16="http://schemas.microsoft.com/office/drawing/2014/main" id="{4CA4D217-BDD2-4359-87F2-D7FAD3850CCE}"/>
                </a:ext>
              </a:extLst>
            </p:cNvPr>
            <p:cNvCxnSpPr/>
            <p:nvPr/>
          </p:nvCxnSpPr>
          <p:spPr>
            <a:xfrm>
              <a:off x="-843219" y="5342092"/>
              <a:ext cx="745986" cy="0"/>
            </a:xfrm>
            <a:prstGeom prst="line">
              <a:avLst/>
            </a:prstGeom>
            <a:noFill/>
            <a:ln w="28575" cap="flat" cmpd="sng" algn="ctr">
              <a:solidFill>
                <a:sysClr val="windowText" lastClr="000000"/>
              </a:solidFill>
              <a:prstDash val="solid"/>
              <a:miter lim="800000"/>
            </a:ln>
            <a:effectLst/>
          </p:spPr>
        </p:cxnSp>
      </p:grpSp>
      <p:grpSp>
        <p:nvGrpSpPr>
          <p:cNvPr id="72" name="Group 71">
            <a:extLst>
              <a:ext uri="{FF2B5EF4-FFF2-40B4-BE49-F238E27FC236}">
                <a16:creationId xmlns:a16="http://schemas.microsoft.com/office/drawing/2014/main" id="{EDAF96E1-23BB-4C40-AD6E-E9EA13FC179A}"/>
              </a:ext>
            </a:extLst>
          </p:cNvPr>
          <p:cNvGrpSpPr/>
          <p:nvPr/>
        </p:nvGrpSpPr>
        <p:grpSpPr>
          <a:xfrm>
            <a:off x="4163103" y="2880980"/>
            <a:ext cx="1078581" cy="1824923"/>
            <a:chOff x="495076" y="3518071"/>
            <a:chExt cx="1078581" cy="1824923"/>
          </a:xfrm>
        </p:grpSpPr>
        <p:sp>
          <p:nvSpPr>
            <p:cNvPr id="73" name="TextBox 72">
              <a:extLst>
                <a:ext uri="{FF2B5EF4-FFF2-40B4-BE49-F238E27FC236}">
                  <a16:creationId xmlns:a16="http://schemas.microsoft.com/office/drawing/2014/main" id="{FF617C5E-2CFC-429C-9F2E-0E9524CB7E11}"/>
                </a:ext>
              </a:extLst>
            </p:cNvPr>
            <p:cNvSpPr txBox="1"/>
            <p:nvPr/>
          </p:nvSpPr>
          <p:spPr>
            <a:xfrm>
              <a:off x="818322" y="3518071"/>
              <a:ext cx="755335" cy="18249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91</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42</a:t>
              </a:r>
            </a:p>
          </p:txBody>
        </p:sp>
        <p:sp>
          <p:nvSpPr>
            <p:cNvPr id="74" name="TextBox 73">
              <a:extLst>
                <a:ext uri="{FF2B5EF4-FFF2-40B4-BE49-F238E27FC236}">
                  <a16:creationId xmlns:a16="http://schemas.microsoft.com/office/drawing/2014/main" id="{B91D3525-FAA9-4FF6-9EE5-F1EDD076F3E8}"/>
                </a:ext>
              </a:extLst>
            </p:cNvPr>
            <p:cNvSpPr txBox="1"/>
            <p:nvPr/>
          </p:nvSpPr>
          <p:spPr>
            <a:xfrm>
              <a:off x="495076" y="4114469"/>
              <a:ext cx="39466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rPr>
                <a:t>–</a:t>
              </a:r>
            </a:p>
          </p:txBody>
        </p:sp>
        <p:cxnSp>
          <p:nvCxnSpPr>
            <p:cNvPr id="75" name="Straight Connector 74">
              <a:extLst>
                <a:ext uri="{FF2B5EF4-FFF2-40B4-BE49-F238E27FC236}">
                  <a16:creationId xmlns:a16="http://schemas.microsoft.com/office/drawing/2014/main" id="{AAC7B265-87DD-4A56-B320-59598A6C4F7C}"/>
                </a:ext>
              </a:extLst>
            </p:cNvPr>
            <p:cNvCxnSpPr/>
            <p:nvPr/>
          </p:nvCxnSpPr>
          <p:spPr>
            <a:xfrm>
              <a:off x="758347" y="5241476"/>
              <a:ext cx="745986" cy="0"/>
            </a:xfrm>
            <a:prstGeom prst="line">
              <a:avLst/>
            </a:prstGeom>
            <a:noFill/>
            <a:ln w="28575" cap="flat" cmpd="sng" algn="ctr">
              <a:solidFill>
                <a:sysClr val="windowText" lastClr="000000"/>
              </a:solidFill>
              <a:prstDash val="solid"/>
              <a:miter lim="800000"/>
            </a:ln>
            <a:effectLst/>
          </p:spPr>
        </p:cxnSp>
      </p:grpSp>
      <p:grpSp>
        <p:nvGrpSpPr>
          <p:cNvPr id="76" name="Group 75">
            <a:extLst>
              <a:ext uri="{FF2B5EF4-FFF2-40B4-BE49-F238E27FC236}">
                <a16:creationId xmlns:a16="http://schemas.microsoft.com/office/drawing/2014/main" id="{C22762B7-2F10-4BF3-A096-AB1B43297732}"/>
              </a:ext>
            </a:extLst>
          </p:cNvPr>
          <p:cNvGrpSpPr/>
          <p:nvPr/>
        </p:nvGrpSpPr>
        <p:grpSpPr>
          <a:xfrm>
            <a:off x="7934849" y="2660526"/>
            <a:ext cx="1173697" cy="1824923"/>
            <a:chOff x="2369056" y="3263905"/>
            <a:chExt cx="1173697" cy="1824923"/>
          </a:xfrm>
        </p:grpSpPr>
        <p:sp>
          <p:nvSpPr>
            <p:cNvPr id="77" name="TextBox 76">
              <a:extLst>
                <a:ext uri="{FF2B5EF4-FFF2-40B4-BE49-F238E27FC236}">
                  <a16:creationId xmlns:a16="http://schemas.microsoft.com/office/drawing/2014/main" id="{719E7A71-935F-4D18-811E-602479B0E8A0}"/>
                </a:ext>
              </a:extLst>
            </p:cNvPr>
            <p:cNvSpPr txBox="1"/>
            <p:nvPr/>
          </p:nvSpPr>
          <p:spPr>
            <a:xfrm>
              <a:off x="2780227" y="3263905"/>
              <a:ext cx="755335" cy="1824923"/>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91</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rPr>
                <a:t>49</a:t>
              </a:r>
            </a:p>
          </p:txBody>
        </p:sp>
        <p:sp>
          <p:nvSpPr>
            <p:cNvPr id="78" name="TextBox 77">
              <a:extLst>
                <a:ext uri="{FF2B5EF4-FFF2-40B4-BE49-F238E27FC236}">
                  <a16:creationId xmlns:a16="http://schemas.microsoft.com/office/drawing/2014/main" id="{B52147F6-F043-492D-8257-581C67F019E3}"/>
                </a:ext>
              </a:extLst>
            </p:cNvPr>
            <p:cNvSpPr txBox="1"/>
            <p:nvPr/>
          </p:nvSpPr>
          <p:spPr>
            <a:xfrm>
              <a:off x="2369056" y="3831259"/>
              <a:ext cx="39466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rPr>
                <a:t>–</a:t>
              </a:r>
            </a:p>
          </p:txBody>
        </p:sp>
        <p:cxnSp>
          <p:nvCxnSpPr>
            <p:cNvPr id="79" name="Straight Connector 78">
              <a:extLst>
                <a:ext uri="{FF2B5EF4-FFF2-40B4-BE49-F238E27FC236}">
                  <a16:creationId xmlns:a16="http://schemas.microsoft.com/office/drawing/2014/main" id="{9FD8F9EA-3E72-423A-80EE-ADA16912808B}"/>
                </a:ext>
              </a:extLst>
            </p:cNvPr>
            <p:cNvCxnSpPr/>
            <p:nvPr/>
          </p:nvCxnSpPr>
          <p:spPr>
            <a:xfrm>
              <a:off x="2796767" y="5007343"/>
              <a:ext cx="745986" cy="0"/>
            </a:xfrm>
            <a:prstGeom prst="line">
              <a:avLst/>
            </a:prstGeom>
            <a:noFill/>
            <a:ln w="28575" cap="flat" cmpd="sng" algn="ctr">
              <a:solidFill>
                <a:sysClr val="windowText" lastClr="000000"/>
              </a:solidFill>
              <a:prstDash val="solid"/>
              <a:miter lim="800000"/>
            </a:ln>
            <a:effectLst/>
          </p:spPr>
        </p:cxnSp>
      </p:grpSp>
      <p:sp>
        <p:nvSpPr>
          <p:cNvPr id="80" name="TextBox 79">
            <a:extLst>
              <a:ext uri="{FF2B5EF4-FFF2-40B4-BE49-F238E27FC236}">
                <a16:creationId xmlns:a16="http://schemas.microsoft.com/office/drawing/2014/main" id="{373EA4B5-A6C2-4C37-9A63-F49BE7208480}"/>
              </a:ext>
            </a:extLst>
          </p:cNvPr>
          <p:cNvSpPr txBox="1"/>
          <p:nvPr/>
        </p:nvSpPr>
        <p:spPr>
          <a:xfrm>
            <a:off x="1187099" y="4493554"/>
            <a:ext cx="115256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91</a:t>
            </a:r>
          </a:p>
        </p:txBody>
      </p:sp>
      <p:sp>
        <p:nvSpPr>
          <p:cNvPr id="81" name="TextBox 80">
            <a:extLst>
              <a:ext uri="{FF2B5EF4-FFF2-40B4-BE49-F238E27FC236}">
                <a16:creationId xmlns:a16="http://schemas.microsoft.com/office/drawing/2014/main" id="{81785B15-2E87-4F42-8D60-AA182C75DD20}"/>
              </a:ext>
            </a:extLst>
          </p:cNvPr>
          <p:cNvSpPr txBox="1"/>
          <p:nvPr/>
        </p:nvSpPr>
        <p:spPr>
          <a:xfrm>
            <a:off x="4426374" y="4560524"/>
            <a:ext cx="122568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49</a:t>
            </a:r>
          </a:p>
        </p:txBody>
      </p:sp>
      <p:sp>
        <p:nvSpPr>
          <p:cNvPr id="82" name="TextBox 81">
            <a:extLst>
              <a:ext uri="{FF2B5EF4-FFF2-40B4-BE49-F238E27FC236}">
                <a16:creationId xmlns:a16="http://schemas.microsoft.com/office/drawing/2014/main" id="{5194F1E7-5646-4931-95D7-4C271F73D057}"/>
              </a:ext>
            </a:extLst>
          </p:cNvPr>
          <p:cNvSpPr txBox="1"/>
          <p:nvPr/>
        </p:nvSpPr>
        <p:spPr>
          <a:xfrm>
            <a:off x="8366990" y="4363281"/>
            <a:ext cx="87888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42</a:t>
            </a:r>
          </a:p>
        </p:txBody>
      </p:sp>
      <p:sp>
        <p:nvSpPr>
          <p:cNvPr id="83" name="Cloud 82">
            <a:extLst>
              <a:ext uri="{FF2B5EF4-FFF2-40B4-BE49-F238E27FC236}">
                <a16:creationId xmlns:a16="http://schemas.microsoft.com/office/drawing/2014/main" id="{4889D2AB-662E-4C85-A485-BF770A1CEFAE}"/>
              </a:ext>
            </a:extLst>
          </p:cNvPr>
          <p:cNvSpPr/>
          <p:nvPr/>
        </p:nvSpPr>
        <p:spPr>
          <a:xfrm>
            <a:off x="7112364" y="84184"/>
            <a:ext cx="4267027" cy="2112904"/>
          </a:xfrm>
          <a:prstGeom prst="cloud">
            <a:avLst/>
          </a:prstGeom>
          <a:solidFill>
            <a:sysClr val="window" lastClr="FFFFFF"/>
          </a:solid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C00000"/>
                </a:solidFill>
                <a:effectLst/>
                <a:uLnTx/>
                <a:uFillTx/>
                <a:latin typeface="Arial"/>
                <a:ea typeface="+mn-ea"/>
                <a:cs typeface="+mn-cs"/>
              </a:rPr>
              <a:t>Lấy tổng trừ đi một số hạng thì được kết quả là số hạng còn lại.</a:t>
            </a:r>
          </a:p>
        </p:txBody>
      </p:sp>
    </p:spTree>
    <p:extLst>
      <p:ext uri="{BB962C8B-B14F-4D97-AF65-F5344CB8AC3E}">
        <p14:creationId xmlns:p14="http://schemas.microsoft.com/office/powerpoint/2010/main" val="210157060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up)">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 calcmode="lin" valueType="num">
                                      <p:cBhvr>
                                        <p:cTn id="42" dur="500" fill="hold"/>
                                        <p:tgtEl>
                                          <p:spTgt spid="80"/>
                                        </p:tgtEl>
                                        <p:attrNameLst>
                                          <p:attrName>ppt_w</p:attrName>
                                        </p:attrNameLst>
                                      </p:cBhvr>
                                      <p:tavLst>
                                        <p:tav tm="0">
                                          <p:val>
                                            <p:fltVal val="0"/>
                                          </p:val>
                                        </p:tav>
                                        <p:tav tm="100000">
                                          <p:val>
                                            <p:strVal val="#ppt_w"/>
                                          </p:val>
                                        </p:tav>
                                      </p:tavLst>
                                    </p:anim>
                                    <p:anim calcmode="lin" valueType="num">
                                      <p:cBhvr>
                                        <p:cTn id="43" dur="500" fill="hold"/>
                                        <p:tgtEl>
                                          <p:spTgt spid="80"/>
                                        </p:tgtEl>
                                        <p:attrNameLst>
                                          <p:attrName>ppt_h</p:attrName>
                                        </p:attrNameLst>
                                      </p:cBhvr>
                                      <p:tavLst>
                                        <p:tav tm="0">
                                          <p:val>
                                            <p:fltVal val="0"/>
                                          </p:val>
                                        </p:tav>
                                        <p:tav tm="100000">
                                          <p:val>
                                            <p:strVal val="#ppt_h"/>
                                          </p:val>
                                        </p:tav>
                                      </p:tavLst>
                                    </p:anim>
                                    <p:animEffect transition="in" filter="fade">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up)">
                                      <p:cBhvr>
                                        <p:cTn id="49" dur="500"/>
                                        <p:tgtEl>
                                          <p:spTgt spid="7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500" fill="hold"/>
                                        <p:tgtEl>
                                          <p:spTgt spid="81"/>
                                        </p:tgtEl>
                                        <p:attrNameLst>
                                          <p:attrName>ppt_w</p:attrName>
                                        </p:attrNameLst>
                                      </p:cBhvr>
                                      <p:tavLst>
                                        <p:tav tm="0">
                                          <p:val>
                                            <p:fltVal val="0"/>
                                          </p:val>
                                        </p:tav>
                                        <p:tav tm="100000">
                                          <p:val>
                                            <p:strVal val="#ppt_w"/>
                                          </p:val>
                                        </p:tav>
                                      </p:tavLst>
                                    </p:anim>
                                    <p:anim calcmode="lin" valueType="num">
                                      <p:cBhvr>
                                        <p:cTn id="55" dur="500" fill="hold"/>
                                        <p:tgtEl>
                                          <p:spTgt spid="81"/>
                                        </p:tgtEl>
                                        <p:attrNameLst>
                                          <p:attrName>ppt_h</p:attrName>
                                        </p:attrNameLst>
                                      </p:cBhvr>
                                      <p:tavLst>
                                        <p:tav tm="0">
                                          <p:val>
                                            <p:fltVal val="0"/>
                                          </p:val>
                                        </p:tav>
                                        <p:tav tm="100000">
                                          <p:val>
                                            <p:strVal val="#ppt_h"/>
                                          </p:val>
                                        </p:tav>
                                      </p:tavLst>
                                    </p:anim>
                                    <p:animEffect transition="in" filter="fade">
                                      <p:cBhvr>
                                        <p:cTn id="56" dur="500"/>
                                        <p:tgtEl>
                                          <p:spTgt spid="8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up)">
                                      <p:cBhvr>
                                        <p:cTn id="61" dur="500"/>
                                        <p:tgtEl>
                                          <p:spTgt spid="7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p:cTn id="66" dur="500" fill="hold"/>
                                        <p:tgtEl>
                                          <p:spTgt spid="82"/>
                                        </p:tgtEl>
                                        <p:attrNameLst>
                                          <p:attrName>ppt_w</p:attrName>
                                        </p:attrNameLst>
                                      </p:cBhvr>
                                      <p:tavLst>
                                        <p:tav tm="0">
                                          <p:val>
                                            <p:fltVal val="0"/>
                                          </p:val>
                                        </p:tav>
                                        <p:tav tm="100000">
                                          <p:val>
                                            <p:strVal val="#ppt_w"/>
                                          </p:val>
                                        </p:tav>
                                      </p:tavLst>
                                    </p:anim>
                                    <p:anim calcmode="lin" valueType="num">
                                      <p:cBhvr>
                                        <p:cTn id="67" dur="500" fill="hold"/>
                                        <p:tgtEl>
                                          <p:spTgt spid="82"/>
                                        </p:tgtEl>
                                        <p:attrNameLst>
                                          <p:attrName>ppt_h</p:attrName>
                                        </p:attrNameLst>
                                      </p:cBhvr>
                                      <p:tavLst>
                                        <p:tav tm="0">
                                          <p:val>
                                            <p:fltVal val="0"/>
                                          </p:val>
                                        </p:tav>
                                        <p:tav tm="100000">
                                          <p:val>
                                            <p:strVal val="#ppt_h"/>
                                          </p:val>
                                        </p:tav>
                                      </p:tavLst>
                                    </p:anim>
                                    <p:animEffect transition="in" filter="fade">
                                      <p:cBhvr>
                                        <p:cTn id="68" dur="500"/>
                                        <p:tgtEl>
                                          <p:spTgt spid="82"/>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anim calcmode="lin" valueType="num">
                                      <p:cBhvr>
                                        <p:cTn id="73" dur="1000" fill="hold"/>
                                        <p:tgtEl>
                                          <p:spTgt spid="83"/>
                                        </p:tgtEl>
                                        <p:attrNameLst>
                                          <p:attrName>ppt_w</p:attrName>
                                        </p:attrNameLst>
                                      </p:cBhvr>
                                      <p:tavLst>
                                        <p:tav tm="0">
                                          <p:val>
                                            <p:fltVal val="0"/>
                                          </p:val>
                                        </p:tav>
                                        <p:tav tm="100000">
                                          <p:val>
                                            <p:strVal val="#ppt_w"/>
                                          </p:val>
                                        </p:tav>
                                      </p:tavLst>
                                    </p:anim>
                                    <p:anim calcmode="lin" valueType="num">
                                      <p:cBhvr>
                                        <p:cTn id="74" dur="1000" fill="hold"/>
                                        <p:tgtEl>
                                          <p:spTgt spid="83"/>
                                        </p:tgtEl>
                                        <p:attrNameLst>
                                          <p:attrName>ppt_h</p:attrName>
                                        </p:attrNameLst>
                                      </p:cBhvr>
                                      <p:tavLst>
                                        <p:tav tm="0">
                                          <p:val>
                                            <p:fltVal val="0"/>
                                          </p:val>
                                        </p:tav>
                                        <p:tav tm="100000">
                                          <p:val>
                                            <p:strVal val="#ppt_h"/>
                                          </p:val>
                                        </p:tav>
                                      </p:tavLst>
                                    </p:anim>
                                    <p:anim calcmode="lin" valueType="num">
                                      <p:cBhvr>
                                        <p:cTn id="75" dur="1000" fill="hold"/>
                                        <p:tgtEl>
                                          <p:spTgt spid="83"/>
                                        </p:tgtEl>
                                        <p:attrNameLst>
                                          <p:attrName>style.rotation</p:attrName>
                                        </p:attrNameLst>
                                      </p:cBhvr>
                                      <p:tavLst>
                                        <p:tav tm="0">
                                          <p:val>
                                            <p:fltVal val="90"/>
                                          </p:val>
                                        </p:tav>
                                        <p:tav tm="100000">
                                          <p:val>
                                            <p:fltVal val="0"/>
                                          </p:val>
                                        </p:tav>
                                      </p:tavLst>
                                    </p:anim>
                                    <p:animEffect transition="in" filter="fade">
                                      <p:cBhvr>
                                        <p:cTn id="76"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55" grpId="0"/>
      <p:bldP spid="80" grpId="0"/>
      <p:bldP spid="81" grpId="0"/>
      <p:bldP spid="82" grpId="0"/>
      <p:bldP spid="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21">
            <a:extLst>
              <a:ext uri="{FF2B5EF4-FFF2-40B4-BE49-F238E27FC236}">
                <a16:creationId xmlns:a16="http://schemas.microsoft.com/office/drawing/2014/main" id="{AAE88174-0B89-4EBE-A137-9475669F746C}"/>
              </a:ext>
            </a:extLst>
          </p:cNvPr>
          <p:cNvSpPr/>
          <p:nvPr/>
        </p:nvSpPr>
        <p:spPr>
          <a:xfrm>
            <a:off x="226495" y="433316"/>
            <a:ext cx="11748654" cy="61820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3649" y="806868"/>
            <a:ext cx="4852949" cy="6857802"/>
          </a:xfrm>
          <a:prstGeom prst="rect">
            <a:avLst/>
          </a:prstGeom>
        </p:spPr>
      </p:pic>
      <p:sp>
        <p:nvSpPr>
          <p:cNvPr id="25" name="矩形 24">
            <a:extLst>
              <a:ext uri="{FF2B5EF4-FFF2-40B4-BE49-F238E27FC236}">
                <a16:creationId xmlns:a16="http://schemas.microsoft.com/office/drawing/2014/main" id="{8F64607B-64BF-4AC5-9C96-F4A83E775B26}"/>
              </a:ext>
            </a:extLst>
          </p:cNvPr>
          <p:cNvSpPr/>
          <p:nvPr/>
        </p:nvSpPr>
        <p:spPr>
          <a:xfrm>
            <a:off x="1921560" y="462724"/>
            <a:ext cx="2952906" cy="33566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12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endParaRPr>
          </a:p>
        </p:txBody>
      </p:sp>
      <p:pic>
        <p:nvPicPr>
          <p:cNvPr id="18" name="图片 17" descr="6">
            <a:extLst>
              <a:ext uri="{FF2B5EF4-FFF2-40B4-BE49-F238E27FC236}">
                <a16:creationId xmlns:a16="http://schemas.microsoft.com/office/drawing/2014/main" id="{26199365-E1F6-4B51-9BA1-156B25D72D15}"/>
              </a:ext>
            </a:extLst>
          </p:cNvPr>
          <p:cNvPicPr>
            <a:picLocks noChangeAspect="1"/>
          </p:cNvPicPr>
          <p:nvPr/>
        </p:nvPicPr>
        <p:blipFill>
          <a:blip r:embed="rId4"/>
          <a:srcRect r="74368"/>
          <a:stretch>
            <a:fillRect/>
          </a:stretch>
        </p:blipFill>
        <p:spPr>
          <a:xfrm>
            <a:off x="-3810" y="4604385"/>
            <a:ext cx="1602105" cy="2278380"/>
          </a:xfrm>
          <a:prstGeom prst="rect">
            <a:avLst/>
          </a:prstGeom>
        </p:spPr>
      </p:pic>
      <p:pic>
        <p:nvPicPr>
          <p:cNvPr id="19" name="图片 18" descr="6">
            <a:extLst>
              <a:ext uri="{FF2B5EF4-FFF2-40B4-BE49-F238E27FC236}">
                <a16:creationId xmlns:a16="http://schemas.microsoft.com/office/drawing/2014/main" id="{2F746A37-4D64-4328-AFFD-076CE4DC8062}"/>
              </a:ext>
            </a:extLst>
          </p:cNvPr>
          <p:cNvPicPr>
            <a:picLocks noChangeAspect="1"/>
          </p:cNvPicPr>
          <p:nvPr/>
        </p:nvPicPr>
        <p:blipFill>
          <a:blip r:embed="rId4"/>
          <a:srcRect l="47449" t="21697"/>
          <a:stretch>
            <a:fillRect/>
          </a:stretch>
        </p:blipFill>
        <p:spPr>
          <a:xfrm>
            <a:off x="9053195" y="5132705"/>
            <a:ext cx="3137535" cy="1704340"/>
          </a:xfrm>
          <a:prstGeom prst="rect">
            <a:avLst/>
          </a:prstGeom>
        </p:spPr>
      </p:pic>
      <p:pic>
        <p:nvPicPr>
          <p:cNvPr id="37" name="Picture 36">
            <a:extLst>
              <a:ext uri="{FF2B5EF4-FFF2-40B4-BE49-F238E27FC236}">
                <a16:creationId xmlns:a16="http://schemas.microsoft.com/office/drawing/2014/main" id="{DFC0F775-E464-4C46-AEBC-5A9D9589E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9856" y="876970"/>
            <a:ext cx="8299546" cy="5928248"/>
          </a:xfrm>
          <a:prstGeom prst="rect">
            <a:avLst/>
          </a:prstGeom>
        </p:spPr>
      </p:pic>
      <p:pic>
        <p:nvPicPr>
          <p:cNvPr id="38" name="图片 32">
            <a:extLst>
              <a:ext uri="{FF2B5EF4-FFF2-40B4-BE49-F238E27FC236}">
                <a16:creationId xmlns:a16="http://schemas.microsoft.com/office/drawing/2014/main" id="{87CD420D-81A0-480B-8F0F-AA4D06D20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372808"/>
            <a:ext cx="12192000" cy="485192"/>
          </a:xfrm>
          <a:prstGeom prst="rect">
            <a:avLst/>
          </a:prstGeom>
        </p:spPr>
      </p:pic>
      <p:pic>
        <p:nvPicPr>
          <p:cNvPr id="39" name="Picture 38" descr="C:\Users\TUAN\Downloads\Luyện tập 1.png">
            <a:extLst>
              <a:ext uri="{FF2B5EF4-FFF2-40B4-BE49-F238E27FC236}">
                <a16:creationId xmlns:a16="http://schemas.microsoft.com/office/drawing/2014/main" id="{C4501A32-0E4A-42EF-BD6F-3211479EC114}"/>
              </a:ext>
            </a:extLst>
          </p:cNvPr>
          <p:cNvPicPr>
            <a:picLocks noChangeAspect="1" noChangeArrowheads="1"/>
          </p:cNvPicPr>
          <p:nvPr/>
        </p:nvPicPr>
        <p:blipFill>
          <a:blip r:embed="rId7" cstate="print"/>
          <a:srcRect/>
          <a:stretch>
            <a:fillRect/>
          </a:stretch>
        </p:blipFill>
        <p:spPr bwMode="auto">
          <a:xfrm>
            <a:off x="-157061" y="-117104"/>
            <a:ext cx="2237784" cy="863493"/>
          </a:xfrm>
          <a:prstGeom prst="rect">
            <a:avLst/>
          </a:prstGeom>
          <a:noFill/>
        </p:spPr>
      </p:pic>
      <p:sp>
        <p:nvSpPr>
          <p:cNvPr id="40" name="Oval 39">
            <a:extLst>
              <a:ext uri="{FF2B5EF4-FFF2-40B4-BE49-F238E27FC236}">
                <a16:creationId xmlns:a16="http://schemas.microsoft.com/office/drawing/2014/main" id="{32B1A5AC-5A52-48D4-A8E6-5460809F3E33}"/>
              </a:ext>
            </a:extLst>
          </p:cNvPr>
          <p:cNvSpPr/>
          <p:nvPr/>
        </p:nvSpPr>
        <p:spPr>
          <a:xfrm>
            <a:off x="226495" y="706616"/>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3</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AA10EF2D-A900-48B2-A330-9BEB628A9E5A}"/>
              </a:ext>
            </a:extLst>
          </p:cNvPr>
          <p:cNvSpPr txBox="1"/>
          <p:nvPr/>
        </p:nvSpPr>
        <p:spPr>
          <a:xfrm>
            <a:off x="629916" y="646137"/>
            <a:ext cx="298831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rPr>
              <a:t>Tìm chỗ đỗ cho ô tô.</a:t>
            </a:r>
          </a:p>
        </p:txBody>
      </p:sp>
      <p:sp>
        <p:nvSpPr>
          <p:cNvPr id="42" name="Freeform: Shape 33">
            <a:extLst>
              <a:ext uri="{FF2B5EF4-FFF2-40B4-BE49-F238E27FC236}">
                <a16:creationId xmlns:a16="http://schemas.microsoft.com/office/drawing/2014/main" id="{75F59802-4484-422E-81AE-952190FE1919}"/>
              </a:ext>
            </a:extLst>
          </p:cNvPr>
          <p:cNvSpPr/>
          <p:nvPr/>
        </p:nvSpPr>
        <p:spPr>
          <a:xfrm>
            <a:off x="5160381" y="2642337"/>
            <a:ext cx="3358972" cy="2207126"/>
          </a:xfrm>
          <a:custGeom>
            <a:avLst/>
            <a:gdLst>
              <a:gd name="connsiteX0" fmla="*/ 0 w 3154017"/>
              <a:gd name="connsiteY0" fmla="*/ 0 h 2080591"/>
              <a:gd name="connsiteX1" fmla="*/ 927652 w 3154017"/>
              <a:gd name="connsiteY1" fmla="*/ 821635 h 2080591"/>
              <a:gd name="connsiteX2" fmla="*/ 1537252 w 3154017"/>
              <a:gd name="connsiteY2" fmla="*/ 1736035 h 2080591"/>
              <a:gd name="connsiteX3" fmla="*/ 3154017 w 3154017"/>
              <a:gd name="connsiteY3" fmla="*/ 2080591 h 2080591"/>
            </a:gdLst>
            <a:ahLst/>
            <a:cxnLst>
              <a:cxn ang="0">
                <a:pos x="connsiteX0" y="connsiteY0"/>
              </a:cxn>
              <a:cxn ang="0">
                <a:pos x="connsiteX1" y="connsiteY1"/>
              </a:cxn>
              <a:cxn ang="0">
                <a:pos x="connsiteX2" y="connsiteY2"/>
              </a:cxn>
              <a:cxn ang="0">
                <a:pos x="connsiteX3" y="connsiteY3"/>
              </a:cxn>
            </a:cxnLst>
            <a:rect l="l" t="t" r="r" b="b"/>
            <a:pathLst>
              <a:path w="3154017" h="2080591">
                <a:moveTo>
                  <a:pt x="0" y="0"/>
                </a:moveTo>
                <a:cubicBezTo>
                  <a:pt x="335721" y="266148"/>
                  <a:pt x="671443" y="532296"/>
                  <a:pt x="927652" y="821635"/>
                </a:cubicBezTo>
                <a:cubicBezTo>
                  <a:pt x="1183861" y="1110974"/>
                  <a:pt x="1166191" y="1526209"/>
                  <a:pt x="1537252" y="1736035"/>
                </a:cubicBezTo>
                <a:cubicBezTo>
                  <a:pt x="1908313" y="1945861"/>
                  <a:pt x="2531165" y="2013226"/>
                  <a:pt x="3154017" y="2080591"/>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a:ea typeface="+mn-ea"/>
              <a:cs typeface="+mn-cs"/>
            </a:endParaRPr>
          </a:p>
        </p:txBody>
      </p:sp>
      <p:sp>
        <p:nvSpPr>
          <p:cNvPr id="43" name="Freeform: Shape 34">
            <a:extLst>
              <a:ext uri="{FF2B5EF4-FFF2-40B4-BE49-F238E27FC236}">
                <a16:creationId xmlns:a16="http://schemas.microsoft.com/office/drawing/2014/main" id="{3A5E743E-1ECF-4A19-BA1D-1E3539C2C58F}"/>
              </a:ext>
            </a:extLst>
          </p:cNvPr>
          <p:cNvSpPr/>
          <p:nvPr/>
        </p:nvSpPr>
        <p:spPr>
          <a:xfrm>
            <a:off x="4815823" y="1423137"/>
            <a:ext cx="3816263" cy="2385392"/>
          </a:xfrm>
          <a:custGeom>
            <a:avLst/>
            <a:gdLst>
              <a:gd name="connsiteX0" fmla="*/ 0 w 3432313"/>
              <a:gd name="connsiteY0" fmla="*/ 2252869 h 2252869"/>
              <a:gd name="connsiteX1" fmla="*/ 993913 w 3432313"/>
              <a:gd name="connsiteY1" fmla="*/ 1895061 h 2252869"/>
              <a:gd name="connsiteX2" fmla="*/ 1722783 w 3432313"/>
              <a:gd name="connsiteY2" fmla="*/ 1020417 h 2252869"/>
              <a:gd name="connsiteX3" fmla="*/ 3432313 w 3432313"/>
              <a:gd name="connsiteY3" fmla="*/ 0 h 2252869"/>
            </a:gdLst>
            <a:ahLst/>
            <a:cxnLst>
              <a:cxn ang="0">
                <a:pos x="connsiteX0" y="connsiteY0"/>
              </a:cxn>
              <a:cxn ang="0">
                <a:pos x="connsiteX1" y="connsiteY1"/>
              </a:cxn>
              <a:cxn ang="0">
                <a:pos x="connsiteX2" y="connsiteY2"/>
              </a:cxn>
              <a:cxn ang="0">
                <a:pos x="connsiteX3" y="connsiteY3"/>
              </a:cxn>
            </a:cxnLst>
            <a:rect l="l" t="t" r="r" b="b"/>
            <a:pathLst>
              <a:path w="3432313" h="2252869">
                <a:moveTo>
                  <a:pt x="0" y="2252869"/>
                </a:moveTo>
                <a:cubicBezTo>
                  <a:pt x="353391" y="2176669"/>
                  <a:pt x="706783" y="2100470"/>
                  <a:pt x="993913" y="1895061"/>
                </a:cubicBezTo>
                <a:cubicBezTo>
                  <a:pt x="1281043" y="1689652"/>
                  <a:pt x="1316383" y="1336260"/>
                  <a:pt x="1722783" y="1020417"/>
                </a:cubicBezTo>
                <a:cubicBezTo>
                  <a:pt x="2129183" y="704573"/>
                  <a:pt x="2780748" y="352286"/>
                  <a:pt x="3432313"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a:ea typeface="+mn-ea"/>
              <a:cs typeface="+mn-cs"/>
            </a:endParaRPr>
          </a:p>
        </p:txBody>
      </p:sp>
      <p:sp>
        <p:nvSpPr>
          <p:cNvPr id="44" name="Freeform: Shape 35">
            <a:extLst>
              <a:ext uri="{FF2B5EF4-FFF2-40B4-BE49-F238E27FC236}">
                <a16:creationId xmlns:a16="http://schemas.microsoft.com/office/drawing/2014/main" id="{A7111084-CA68-474D-8BFB-84ECDB954237}"/>
              </a:ext>
            </a:extLst>
          </p:cNvPr>
          <p:cNvSpPr/>
          <p:nvPr/>
        </p:nvSpPr>
        <p:spPr>
          <a:xfrm>
            <a:off x="5080867" y="4961469"/>
            <a:ext cx="3438486" cy="1054186"/>
          </a:xfrm>
          <a:custGeom>
            <a:avLst/>
            <a:gdLst>
              <a:gd name="connsiteX0" fmla="*/ 0 w 3233531"/>
              <a:gd name="connsiteY0" fmla="*/ 0 h 1120447"/>
              <a:gd name="connsiteX1" fmla="*/ 940905 w 3233531"/>
              <a:gd name="connsiteY1" fmla="*/ 318052 h 1120447"/>
              <a:gd name="connsiteX2" fmla="*/ 1881809 w 3233531"/>
              <a:gd name="connsiteY2" fmla="*/ 1020417 h 1120447"/>
              <a:gd name="connsiteX3" fmla="*/ 3233531 w 3233531"/>
              <a:gd name="connsiteY3" fmla="*/ 1099930 h 1120447"/>
            </a:gdLst>
            <a:ahLst/>
            <a:cxnLst>
              <a:cxn ang="0">
                <a:pos x="connsiteX0" y="connsiteY0"/>
              </a:cxn>
              <a:cxn ang="0">
                <a:pos x="connsiteX1" y="connsiteY1"/>
              </a:cxn>
              <a:cxn ang="0">
                <a:pos x="connsiteX2" y="connsiteY2"/>
              </a:cxn>
              <a:cxn ang="0">
                <a:pos x="connsiteX3" y="connsiteY3"/>
              </a:cxn>
            </a:cxnLst>
            <a:rect l="l" t="t" r="r" b="b"/>
            <a:pathLst>
              <a:path w="3233531" h="1120447">
                <a:moveTo>
                  <a:pt x="0" y="0"/>
                </a:moveTo>
                <a:cubicBezTo>
                  <a:pt x="313635" y="73991"/>
                  <a:pt x="627270" y="147983"/>
                  <a:pt x="940905" y="318052"/>
                </a:cubicBezTo>
                <a:cubicBezTo>
                  <a:pt x="1254540" y="488121"/>
                  <a:pt x="1499705" y="890104"/>
                  <a:pt x="1881809" y="1020417"/>
                </a:cubicBezTo>
                <a:cubicBezTo>
                  <a:pt x="2263913" y="1150730"/>
                  <a:pt x="2748722" y="1125330"/>
                  <a:pt x="3233531" y="109993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a:ea typeface="+mn-ea"/>
              <a:cs typeface="+mn-cs"/>
            </a:endParaRPr>
          </a:p>
        </p:txBody>
      </p:sp>
      <p:sp>
        <p:nvSpPr>
          <p:cNvPr id="45" name="Freeform: Shape 36">
            <a:extLst>
              <a:ext uri="{FF2B5EF4-FFF2-40B4-BE49-F238E27FC236}">
                <a16:creationId xmlns:a16="http://schemas.microsoft.com/office/drawing/2014/main" id="{CC7F049A-B7F0-4686-8829-23C502F48905}"/>
              </a:ext>
            </a:extLst>
          </p:cNvPr>
          <p:cNvSpPr/>
          <p:nvPr/>
        </p:nvSpPr>
        <p:spPr>
          <a:xfrm>
            <a:off x="4882085" y="3808528"/>
            <a:ext cx="3637268" cy="2385392"/>
          </a:xfrm>
          <a:custGeom>
            <a:avLst/>
            <a:gdLst>
              <a:gd name="connsiteX0" fmla="*/ 0 w 3432313"/>
              <a:gd name="connsiteY0" fmla="*/ 2438400 h 2438400"/>
              <a:gd name="connsiteX1" fmla="*/ 1510748 w 3432313"/>
              <a:gd name="connsiteY1" fmla="*/ 1563756 h 2438400"/>
              <a:gd name="connsiteX2" fmla="*/ 2120348 w 3432313"/>
              <a:gd name="connsiteY2" fmla="*/ 344556 h 2438400"/>
              <a:gd name="connsiteX3" fmla="*/ 3432313 w 3432313"/>
              <a:gd name="connsiteY3" fmla="*/ 0 h 2438400"/>
            </a:gdLst>
            <a:ahLst/>
            <a:cxnLst>
              <a:cxn ang="0">
                <a:pos x="connsiteX0" y="connsiteY0"/>
              </a:cxn>
              <a:cxn ang="0">
                <a:pos x="connsiteX1" y="connsiteY1"/>
              </a:cxn>
              <a:cxn ang="0">
                <a:pos x="connsiteX2" y="connsiteY2"/>
              </a:cxn>
              <a:cxn ang="0">
                <a:pos x="connsiteX3" y="connsiteY3"/>
              </a:cxn>
            </a:cxnLst>
            <a:rect l="l" t="t" r="r" b="b"/>
            <a:pathLst>
              <a:path w="3432313" h="2438400">
                <a:moveTo>
                  <a:pt x="0" y="2438400"/>
                </a:moveTo>
                <a:cubicBezTo>
                  <a:pt x="578678" y="2175565"/>
                  <a:pt x="1157357" y="1912730"/>
                  <a:pt x="1510748" y="1563756"/>
                </a:cubicBezTo>
                <a:cubicBezTo>
                  <a:pt x="1864139" y="1214782"/>
                  <a:pt x="1800087" y="605182"/>
                  <a:pt x="2120348" y="344556"/>
                </a:cubicBezTo>
                <a:cubicBezTo>
                  <a:pt x="2440609" y="83930"/>
                  <a:pt x="2936461" y="41965"/>
                  <a:pt x="3432313" y="0"/>
                </a:cubicBezTo>
              </a:path>
            </a:pathLst>
          </a:cu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圆角 21">
            <a:extLst>
              <a:ext uri="{FF2B5EF4-FFF2-40B4-BE49-F238E27FC236}">
                <a16:creationId xmlns:a16="http://schemas.microsoft.com/office/drawing/2014/main" id="{AAE88174-0B89-4EBE-A137-9475669F746C}"/>
              </a:ext>
            </a:extLst>
          </p:cNvPr>
          <p:cNvSpPr/>
          <p:nvPr/>
        </p:nvSpPr>
        <p:spPr>
          <a:xfrm>
            <a:off x="64308" y="393694"/>
            <a:ext cx="6806625" cy="27193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标注 22"/>
          <p:cNvSpPr/>
          <p:nvPr/>
        </p:nvSpPr>
        <p:spPr>
          <a:xfrm rot="10800000">
            <a:off x="267853" y="3357563"/>
            <a:ext cx="7564582" cy="3320328"/>
          </a:xfrm>
          <a:prstGeom prst="wedgeRoundRectCallout">
            <a:avLst/>
          </a:prstGeom>
          <a:noFill/>
          <a:ln w="28575">
            <a:solidFill>
              <a:srgbClr val="FE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 name="图片 2" descr="6"/>
          <p:cNvPicPr>
            <a:picLocks noChangeAspect="1"/>
          </p:cNvPicPr>
          <p:nvPr/>
        </p:nvPicPr>
        <p:blipFill>
          <a:blip r:embed="rId3"/>
          <a:srcRect r="74368"/>
          <a:stretch>
            <a:fillRect/>
          </a:stretch>
        </p:blipFill>
        <p:spPr>
          <a:xfrm>
            <a:off x="-3810" y="4604385"/>
            <a:ext cx="1602105" cy="2278380"/>
          </a:xfrm>
          <a:prstGeom prst="rect">
            <a:avLst/>
          </a:prstGeom>
        </p:spPr>
      </p:pic>
      <p:pic>
        <p:nvPicPr>
          <p:cNvPr id="5" name="图片 4" descr="6"/>
          <p:cNvPicPr>
            <a:picLocks noChangeAspect="1"/>
          </p:cNvPicPr>
          <p:nvPr/>
        </p:nvPicPr>
        <p:blipFill>
          <a:blip r:embed="rId3"/>
          <a:srcRect l="47449" t="21697"/>
          <a:stretch>
            <a:fillRect/>
          </a:stretch>
        </p:blipFill>
        <p:spPr>
          <a:xfrm>
            <a:off x="9053195" y="5132705"/>
            <a:ext cx="3137535" cy="1704340"/>
          </a:xfrm>
          <a:prstGeom prst="rect">
            <a:avLst/>
          </a:prstGeom>
        </p:spPr>
      </p:pic>
      <p:pic>
        <p:nvPicPr>
          <p:cNvPr id="19" name="Picture 18" descr="C:\Users\TUAN\Downloads\Luyện tập 1.png">
            <a:extLst>
              <a:ext uri="{FF2B5EF4-FFF2-40B4-BE49-F238E27FC236}">
                <a16:creationId xmlns:a16="http://schemas.microsoft.com/office/drawing/2014/main" id="{55DCEC35-46C9-4482-86FD-4D6D524599DE}"/>
              </a:ext>
            </a:extLst>
          </p:cNvPr>
          <p:cNvPicPr>
            <a:picLocks noChangeAspect="1" noChangeArrowheads="1"/>
          </p:cNvPicPr>
          <p:nvPr/>
        </p:nvPicPr>
        <p:blipFill>
          <a:blip r:embed="rId4" cstate="print"/>
          <a:srcRect/>
          <a:stretch>
            <a:fillRect/>
          </a:stretch>
        </p:blipFill>
        <p:spPr bwMode="auto">
          <a:xfrm>
            <a:off x="-157018" y="-87000"/>
            <a:ext cx="1858301" cy="717062"/>
          </a:xfrm>
          <a:prstGeom prst="rect">
            <a:avLst/>
          </a:prstGeom>
          <a:noFill/>
        </p:spPr>
      </p:pic>
      <p:sp>
        <p:nvSpPr>
          <p:cNvPr id="20" name="Oval 19">
            <a:extLst>
              <a:ext uri="{FF2B5EF4-FFF2-40B4-BE49-F238E27FC236}">
                <a16:creationId xmlns:a16="http://schemas.microsoft.com/office/drawing/2014/main" id="{0FB17063-8DFE-44D7-B0BC-B8116D0AF8DF}"/>
              </a:ext>
            </a:extLst>
          </p:cNvPr>
          <p:cNvSpPr/>
          <p:nvPr/>
        </p:nvSpPr>
        <p:spPr>
          <a:xfrm>
            <a:off x="22178" y="581027"/>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4</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233A1701-831E-4C76-AAAF-CA4DE765A44B}"/>
              </a:ext>
            </a:extLst>
          </p:cNvPr>
          <p:cNvSpPr txBox="1"/>
          <p:nvPr/>
        </p:nvSpPr>
        <p:spPr>
          <a:xfrm>
            <a:off x="339443" y="889935"/>
            <a:ext cx="657362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rgbClr val="C00000"/>
                </a:solidFill>
                <a:effectLst/>
                <a:uLnTx/>
                <a:uFillTx/>
              </a:rPr>
              <a:t>Một đội đồng diễn thể dục thể thao gồm có 56 người mặc áo đỏ và 28 người mặc áo vàng. Hỏi đội đồng diễn đó có tất cả bao nhiêu người</a:t>
            </a:r>
            <a:r>
              <a:rPr kumimoji="0" lang="vi-VN" sz="3000" b="1" i="0" u="none" strike="noStrike" kern="0" cap="none" spc="0" normalizeH="0" baseline="0" noProof="0" dirty="0">
                <a:ln>
                  <a:noFill/>
                </a:ln>
                <a:solidFill>
                  <a:schemeClr val="bg1"/>
                </a:solidFill>
                <a:effectLst/>
                <a:uLnTx/>
                <a:uFillTx/>
              </a:rPr>
              <a:t>?</a:t>
            </a:r>
          </a:p>
        </p:txBody>
      </p:sp>
      <p:pic>
        <p:nvPicPr>
          <p:cNvPr id="24" name="Picture 23">
            <a:extLst>
              <a:ext uri="{FF2B5EF4-FFF2-40B4-BE49-F238E27FC236}">
                <a16:creationId xmlns:a16="http://schemas.microsoft.com/office/drawing/2014/main" id="{89A7B11A-ACC8-4329-85E1-18D9327AE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728" y="-397164"/>
            <a:ext cx="6166684" cy="4111122"/>
          </a:xfrm>
          <a:prstGeom prst="rect">
            <a:avLst/>
          </a:prstGeom>
        </p:spPr>
      </p:pic>
      <p:sp>
        <p:nvSpPr>
          <p:cNvPr id="26" name="TextBox 25">
            <a:extLst>
              <a:ext uri="{FF2B5EF4-FFF2-40B4-BE49-F238E27FC236}">
                <a16:creationId xmlns:a16="http://schemas.microsoft.com/office/drawing/2014/main" id="{52612B43-7C1F-485D-914D-5DA4E80C014C}"/>
              </a:ext>
            </a:extLst>
          </p:cNvPr>
          <p:cNvSpPr txBox="1"/>
          <p:nvPr/>
        </p:nvSpPr>
        <p:spPr>
          <a:xfrm>
            <a:off x="2887779" y="3497296"/>
            <a:ext cx="2169201"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1" u="sng" strike="noStrike" kern="0" cap="none" spc="0" normalizeH="0" baseline="0" noProof="0" dirty="0">
                <a:ln>
                  <a:noFill/>
                </a:ln>
                <a:solidFill>
                  <a:schemeClr val="bg1"/>
                </a:solidFill>
                <a:effectLst/>
                <a:uLnTx/>
                <a:uFillTx/>
              </a:rPr>
              <a:t>Bài giải</a:t>
            </a:r>
          </a:p>
        </p:txBody>
      </p:sp>
      <p:sp>
        <p:nvSpPr>
          <p:cNvPr id="27" name="TextBox 26">
            <a:extLst>
              <a:ext uri="{FF2B5EF4-FFF2-40B4-BE49-F238E27FC236}">
                <a16:creationId xmlns:a16="http://schemas.microsoft.com/office/drawing/2014/main" id="{5E558931-D583-440D-8C68-C73FB3C44E90}"/>
              </a:ext>
            </a:extLst>
          </p:cNvPr>
          <p:cNvSpPr txBox="1"/>
          <p:nvPr/>
        </p:nvSpPr>
        <p:spPr>
          <a:xfrm>
            <a:off x="267852" y="4137767"/>
            <a:ext cx="91440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rPr>
              <a:t>Đội đồng diễn đó có tất cả số người là:</a:t>
            </a:r>
          </a:p>
        </p:txBody>
      </p:sp>
      <p:sp>
        <p:nvSpPr>
          <p:cNvPr id="28" name="TextBox 27">
            <a:extLst>
              <a:ext uri="{FF2B5EF4-FFF2-40B4-BE49-F238E27FC236}">
                <a16:creationId xmlns:a16="http://schemas.microsoft.com/office/drawing/2014/main" id="{282BFBC1-4CAD-4870-ABA6-2ED78EAE1018}"/>
              </a:ext>
            </a:extLst>
          </p:cNvPr>
          <p:cNvSpPr txBox="1"/>
          <p:nvPr/>
        </p:nvSpPr>
        <p:spPr>
          <a:xfrm>
            <a:off x="1213567" y="4922598"/>
            <a:ext cx="5065485"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rPr>
              <a:t>56 + 28 = 84 (người)</a:t>
            </a:r>
          </a:p>
        </p:txBody>
      </p:sp>
      <p:sp>
        <p:nvSpPr>
          <p:cNvPr id="33" name="TextBox 32">
            <a:extLst>
              <a:ext uri="{FF2B5EF4-FFF2-40B4-BE49-F238E27FC236}">
                <a16:creationId xmlns:a16="http://schemas.microsoft.com/office/drawing/2014/main" id="{F259E956-B1ED-416D-8CE7-DEAAEE765C45}"/>
              </a:ext>
            </a:extLst>
          </p:cNvPr>
          <p:cNvSpPr txBox="1"/>
          <p:nvPr/>
        </p:nvSpPr>
        <p:spPr>
          <a:xfrm>
            <a:off x="1869957" y="5832729"/>
            <a:ext cx="5065485" cy="58477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rPr>
              <a:t>Đáp số: 84 người.</a:t>
            </a:r>
          </a:p>
        </p:txBody>
      </p:sp>
    </p:spTree>
  </p:cSld>
  <p:clrMapOvr>
    <a:masterClrMapping/>
  </p:clrMapOvr>
  <mc:AlternateContent xmlns:mc="http://schemas.openxmlformats.org/markup-compatibility/2006" xmlns:p14="http://schemas.microsoft.com/office/powerpoint/2010/main">
    <mc:Choice Requires="p14">
      <p:transition spd="slow" p14:dur="20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0" grpId="0" animBg="1"/>
      <p:bldP spid="21" grpId="0"/>
      <p:bldP spid="26" grpId="0"/>
      <p:bldP spid="27" grpId="0"/>
      <p:bldP spid="28"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177608" y="-707253"/>
            <a:ext cx="2722500" cy="2553750"/>
          </a:xfrm>
          <a:prstGeom prst="rect">
            <a:avLst/>
          </a:prstGeom>
          <a:effectLst>
            <a:outerShdw blurRad="63500" sx="102000" sy="102000" algn="ctr" rotWithShape="0">
              <a:prstClr val="black">
                <a:alpha val="40000"/>
              </a:prstClr>
            </a:outerShdw>
          </a:effectLst>
        </p:spPr>
      </p:pic>
      <p:sp>
        <p:nvSpPr>
          <p:cNvPr id="10" name="Freeform 8"/>
          <p:cNvSpPr/>
          <p:nvPr/>
        </p:nvSpPr>
        <p:spPr bwMode="auto">
          <a:xfrm>
            <a:off x="4393316" y="1659315"/>
            <a:ext cx="7481485" cy="4368479"/>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0070C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pic>
        <p:nvPicPr>
          <p:cNvPr id="16" name="图片 15"/>
          <p:cNvPicPr>
            <a:picLocks noChangeAspect="1"/>
          </p:cNvPicPr>
          <p:nvPr/>
        </p:nvPicPr>
        <p:blipFill>
          <a:blip r:embed="rId5">
            <a:lum contrast="20000"/>
          </a:blip>
          <a:stretch>
            <a:fillRect/>
          </a:stretch>
        </p:blipFill>
        <p:spPr>
          <a:xfrm>
            <a:off x="8418832" y="2434711"/>
            <a:ext cx="1776058" cy="944997"/>
          </a:xfrm>
          <a:prstGeom prst="rect">
            <a:avLst/>
          </a:prstGeom>
          <a:effectLst>
            <a:outerShdw blurRad="63500" sx="102000" sy="102000" algn="ctr" rotWithShape="0">
              <a:prstClr val="black">
                <a:alpha val="40000"/>
              </a:prstClr>
            </a:outerShdw>
          </a:effectLst>
        </p:spPr>
      </p:pic>
      <p:pic>
        <p:nvPicPr>
          <p:cNvPr id="2" name="图片 1"/>
          <p:cNvPicPr>
            <a:picLocks noChangeAspect="1"/>
          </p:cNvPicPr>
          <p:nvPr/>
        </p:nvPicPr>
        <p:blipFill>
          <a:blip r:embed="rId6">
            <a:lum contrast="20000"/>
          </a:blip>
          <a:stretch>
            <a:fillRect/>
          </a:stretch>
        </p:blipFill>
        <p:spPr>
          <a:xfrm>
            <a:off x="117396" y="77002"/>
            <a:ext cx="5748704" cy="3863613"/>
          </a:xfrm>
          <a:prstGeom prst="rect">
            <a:avLst/>
          </a:prstGeom>
          <a:effectLst>
            <a:outerShdw blurRad="63500" sx="102000" sy="102000" algn="ctr" rotWithShape="0">
              <a:prstClr val="black">
                <a:alpha val="40000"/>
              </a:prstClr>
            </a:outerShdw>
          </a:effectLst>
        </p:spPr>
      </p:pic>
      <p:sp>
        <p:nvSpPr>
          <p:cNvPr id="13" name="TextBox 10">
            <a:extLst>
              <a:ext uri="{FF2B5EF4-FFF2-40B4-BE49-F238E27FC236}">
                <a16:creationId xmlns:a16="http://schemas.microsoft.com/office/drawing/2014/main" id="{209BD930-1C43-AB77-BA72-09E586C7E4D3}"/>
              </a:ext>
            </a:extLst>
          </p:cNvPr>
          <p:cNvSpPr txBox="1"/>
          <p:nvPr/>
        </p:nvSpPr>
        <p:spPr>
          <a:xfrm>
            <a:off x="4535936" y="3527201"/>
            <a:ext cx="7196244" cy="2549757"/>
          </a:xfrm>
          <a:prstGeom prst="rect">
            <a:avLst/>
          </a:prstGeom>
          <a:noFill/>
        </p:spPr>
        <p:txBody>
          <a:bodyPr wrap="non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80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CHÚC CÁC EM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80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HỌC TỐT</a:t>
            </a:r>
            <a:endParaRPr kumimoji="0" lang="zh-CN" altLang="en-US" sz="80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endParaRPr>
          </a:p>
        </p:txBody>
      </p:sp>
      <p:pic>
        <p:nvPicPr>
          <p:cNvPr id="17" name="图片 26">
            <a:extLst>
              <a:ext uri="{FF2B5EF4-FFF2-40B4-BE49-F238E27FC236}">
                <a16:creationId xmlns:a16="http://schemas.microsoft.com/office/drawing/2014/main" id="{03B45BF9-087E-40E3-9681-EDD6BC8A40F4}"/>
              </a:ext>
            </a:extLst>
          </p:cNvPr>
          <p:cNvPicPr>
            <a:picLocks noChangeAspect="1"/>
          </p:cNvPicPr>
          <p:nvPr/>
        </p:nvPicPr>
        <p:blipFill>
          <a:blip r:embed="rId7">
            <a:lum contrast="20000"/>
          </a:blip>
          <a:stretch>
            <a:fillRect/>
          </a:stretch>
        </p:blipFill>
        <p:spPr>
          <a:xfrm rot="20939223">
            <a:off x="-68699" y="3761881"/>
            <a:ext cx="3158352" cy="300777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20000">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2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0000">
                                          <p:cBhvr additive="base">
                                            <p:cTn id="11"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2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20000">
                                          <p:cBhvr additive="base">
                                            <p:cTn id="20" dur="750" fill="hold"/>
                                            <p:tgtEl>
                                              <p:spTgt spid="16"/>
                                            </p:tgtEl>
                                            <p:attrNameLst>
                                              <p:attrName>ppt_x</p:attrName>
                                            </p:attrNameLst>
                                          </p:cBhvr>
                                          <p:tavLst>
                                            <p:tav tm="0">
                                              <p:val>
                                                <p:strVal val="1+#ppt_w/2"/>
                                              </p:val>
                                            </p:tav>
                                            <p:tav tm="100000">
                                              <p:val>
                                                <p:strVal val="#ppt_x"/>
                                              </p:val>
                                            </p:tav>
                                          </p:tavLst>
                                        </p:anim>
                                        <p:anim calcmode="lin" valueType="num" p14:bounceEnd="20000">
                                          <p:cBhvr additive="base">
                                            <p:cTn id="21" dur="75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14:presetBounceEnd="20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20000">
                                          <p:cBhvr additive="base">
                                            <p:cTn id="24" dur="750" fill="hold"/>
                                            <p:tgtEl>
                                              <p:spTgt spid="17"/>
                                            </p:tgtEl>
                                            <p:attrNameLst>
                                              <p:attrName>ppt_x</p:attrName>
                                            </p:attrNameLst>
                                          </p:cBhvr>
                                          <p:tavLst>
                                            <p:tav tm="0">
                                              <p:val>
                                                <p:strVal val="#ppt_x"/>
                                              </p:val>
                                            </p:tav>
                                            <p:tav tm="100000">
                                              <p:val>
                                                <p:strVal val="#ppt_x"/>
                                              </p:val>
                                            </p:tav>
                                          </p:tavLst>
                                        </p:anim>
                                        <p:anim calcmode="lin" valueType="num" p14:bounceEnd="20000">
                                          <p:cBhvr additive="base">
                                            <p:cTn id="25"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1+#ppt_w/2"/>
                                              </p:val>
                                            </p:tav>
                                            <p:tav tm="100000">
                                              <p:val>
                                                <p:strVal val="#ppt_x"/>
                                              </p:val>
                                            </p:tav>
                                          </p:tavLst>
                                        </p:anim>
                                        <p:anim calcmode="lin" valueType="num">
                                          <p:cBhvr additive="base">
                                            <p:cTn id="21" dur="75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ppt_x"/>
                                              </p:val>
                                            </p:tav>
                                            <p:tav tm="100000">
                                              <p:val>
                                                <p:strVal val="#ppt_x"/>
                                              </p:val>
                                            </p:tav>
                                          </p:tavLst>
                                        </p:anim>
                                        <p:anim calcmode="lin" valueType="num">
                                          <p:cBhvr additive="base">
                                            <p:cTn id="25"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5"/>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7030A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0144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H_SubTitle_1">
            <a:extLst>
              <a:ext uri="{FF2B5EF4-FFF2-40B4-BE49-F238E27FC236}">
                <a16:creationId xmlns:a16="http://schemas.microsoft.com/office/drawing/2014/main" id="{003C838D-BEE3-4AF6-BB32-8E575105A297}"/>
              </a:ext>
            </a:extLst>
          </p:cNvPr>
          <p:cNvSpPr>
            <a:spLocks/>
          </p:cNvSpPr>
          <p:nvPr>
            <p:custDataLst>
              <p:tags r:id="rId1"/>
            </p:custDataLst>
          </p:nvPr>
        </p:nvSpPr>
        <p:spPr bwMode="auto">
          <a:xfrm>
            <a:off x="971748" y="1167027"/>
            <a:ext cx="8366216" cy="1536070"/>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2">
              <a:lumMod val="40000"/>
              <a:lumOff val="60000"/>
            </a:schemeClr>
          </a:solidFill>
          <a:ln w="38100">
            <a:solidFill>
              <a:schemeClr val="bg1"/>
            </a:solidFill>
            <a:round/>
            <a:headEnd/>
            <a:tailEnd/>
          </a:ln>
          <a:effectLst>
            <a:outerShdw blurRad="50800" dist="38100" dir="2700000" algn="tl" rotWithShape="0">
              <a:prstClr val="black">
                <a:alpha val="40000"/>
              </a:prstClr>
            </a:outerShdw>
          </a:effectLst>
        </p:spPr>
        <p:txBody>
          <a:bodyPr rIns="252000" anchor="ctr">
            <a:normAutofit/>
          </a:bodyPr>
          <a:lstStyle/>
          <a:p>
            <a:pPr algn="ctr">
              <a:defRPr/>
            </a:pPr>
            <a:endParaRPr lang="zh-CN" altLang="en-US" dirty="0">
              <a:solidFill>
                <a:srgbClr val="02736A"/>
              </a:solidFill>
              <a:latin typeface="微软雅黑" panose="020B0503020204020204" pitchFamily="34" charset="-122"/>
              <a:ea typeface="微软雅黑" panose="020B0503020204020204" pitchFamily="34" charset="-122"/>
            </a:endParaRPr>
          </a:p>
        </p:txBody>
      </p:sp>
      <p:sp>
        <p:nvSpPr>
          <p:cNvPr id="8" name="矩形 7"/>
          <p:cNvSpPr/>
          <p:nvPr/>
        </p:nvSpPr>
        <p:spPr>
          <a:xfrm>
            <a:off x="1597708" y="420924"/>
            <a:ext cx="2952906" cy="10200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4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endParaRPr>
          </a:p>
        </p:txBody>
      </p:sp>
      <p:pic>
        <p:nvPicPr>
          <p:cNvPr id="5" name="图片 4" descr="6"/>
          <p:cNvPicPr>
            <a:picLocks noChangeAspect="1"/>
          </p:cNvPicPr>
          <p:nvPr/>
        </p:nvPicPr>
        <p:blipFill>
          <a:blip r:embed="rId6"/>
          <a:srcRect r="74368"/>
          <a:stretch>
            <a:fillRect/>
          </a:stretch>
        </p:blipFill>
        <p:spPr>
          <a:xfrm>
            <a:off x="-3810" y="4604385"/>
            <a:ext cx="1602105" cy="2278380"/>
          </a:xfrm>
          <a:prstGeom prst="rect">
            <a:avLst/>
          </a:prstGeom>
        </p:spPr>
      </p:pic>
      <p:pic>
        <p:nvPicPr>
          <p:cNvPr id="12" name="图片 11" descr="6"/>
          <p:cNvPicPr>
            <a:picLocks noChangeAspect="1"/>
          </p:cNvPicPr>
          <p:nvPr/>
        </p:nvPicPr>
        <p:blipFill>
          <a:blip r:embed="rId6"/>
          <a:srcRect l="47449" t="21697"/>
          <a:stretch>
            <a:fillRect/>
          </a:stretch>
        </p:blipFill>
        <p:spPr>
          <a:xfrm>
            <a:off x="9053195" y="5132705"/>
            <a:ext cx="3137535" cy="1704340"/>
          </a:xfrm>
          <a:prstGeom prst="rect">
            <a:avLst/>
          </a:prstGeom>
        </p:spPr>
      </p:pic>
      <p:pic>
        <p:nvPicPr>
          <p:cNvPr id="14" name="图片 13">
            <a:extLst>
              <a:ext uri="{FF2B5EF4-FFF2-40B4-BE49-F238E27FC236}">
                <a16:creationId xmlns:a16="http://schemas.microsoft.com/office/drawing/2014/main" id="{F1E69CF1-851C-45C0-BB8A-77DAF3A583CD}"/>
              </a:ext>
            </a:extLst>
          </p:cNvPr>
          <p:cNvPicPr>
            <a:picLocks noChangeAspect="1"/>
          </p:cNvPicPr>
          <p:nvPr/>
        </p:nvPicPr>
        <p:blipFill>
          <a:blip r:embed="rId7">
            <a:lum contrast="20000"/>
          </a:blip>
          <a:stretch>
            <a:fillRect/>
          </a:stretch>
        </p:blipFill>
        <p:spPr>
          <a:xfrm rot="900000">
            <a:off x="8721202" y="2832130"/>
            <a:ext cx="3064312" cy="354451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1149782" y="1351205"/>
            <a:ext cx="7903413" cy="1015663"/>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trừ</a:t>
            </a:r>
            <a:r>
              <a:rPr lang="en-US" sz="3000" b="1" dirty="0">
                <a:latin typeface="Times New Roman" panose="02020603050405020304" pitchFamily="18" charset="0"/>
                <a:cs typeface="Times New Roman" panose="02020603050405020304" pitchFamily="18" charset="0"/>
              </a:rPr>
              <a:t> (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nhớ</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phạm</a:t>
            </a:r>
            <a:r>
              <a:rPr lang="en-US" sz="3000" b="1" dirty="0">
                <a:latin typeface="Times New Roman" panose="02020603050405020304" pitchFamily="18" charset="0"/>
                <a:cs typeface="Times New Roman" panose="02020603050405020304" pitchFamily="18" charset="0"/>
              </a:rPr>
              <a:t> vi 100.</a:t>
            </a:r>
          </a:p>
        </p:txBody>
      </p:sp>
      <p:sp>
        <p:nvSpPr>
          <p:cNvPr id="17" name="MH_SubTitle_1">
            <a:extLst>
              <a:ext uri="{FF2B5EF4-FFF2-40B4-BE49-F238E27FC236}">
                <a16:creationId xmlns:a16="http://schemas.microsoft.com/office/drawing/2014/main" id="{003C838D-BEE3-4AF6-BB32-8E575105A297}"/>
              </a:ext>
            </a:extLst>
          </p:cNvPr>
          <p:cNvSpPr>
            <a:spLocks/>
          </p:cNvSpPr>
          <p:nvPr>
            <p:custDataLst>
              <p:tags r:id="rId2"/>
            </p:custDataLst>
          </p:nvPr>
        </p:nvSpPr>
        <p:spPr bwMode="auto">
          <a:xfrm>
            <a:off x="1074159" y="3046301"/>
            <a:ext cx="8366216" cy="1536070"/>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2">
              <a:lumMod val="40000"/>
              <a:lumOff val="60000"/>
            </a:schemeClr>
          </a:solidFill>
          <a:ln w="38100">
            <a:solidFill>
              <a:schemeClr val="bg1"/>
            </a:solidFill>
            <a:round/>
            <a:headEnd/>
            <a:tailEnd/>
          </a:ln>
          <a:effectLst>
            <a:outerShdw blurRad="50800" dist="38100" dir="2700000" algn="tl" rotWithShape="0">
              <a:prstClr val="black">
                <a:alpha val="40000"/>
              </a:prstClr>
            </a:outerShdw>
          </a:effectLst>
        </p:spPr>
        <p:txBody>
          <a:bodyPr rIns="252000" anchor="ctr">
            <a:normAutofit/>
          </a:bodyPr>
          <a:lstStyle/>
          <a:p>
            <a:pPr algn="ctr">
              <a:defRPr/>
            </a:pPr>
            <a:endParaRPr lang="zh-CN" altLang="en-US" dirty="0">
              <a:solidFill>
                <a:srgbClr val="02736A"/>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149782" y="3234141"/>
            <a:ext cx="7903413" cy="147732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dụng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toán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cộng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phép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a:t>
            </a:r>
          </a:p>
          <a:p>
            <a:endParaRPr lang="en-US" sz="3000" dirty="0">
              <a:latin typeface="Times New Roman" panose="02020603050405020304" pitchFamily="18" charset="0"/>
              <a:cs typeface="Times New Roman" panose="02020603050405020304" pitchFamily="18" charset="0"/>
            </a:endParaRPr>
          </a:p>
        </p:txBody>
      </p:sp>
      <p:sp>
        <p:nvSpPr>
          <p:cNvPr id="19" name="MH_SubTitle_1">
            <a:extLst>
              <a:ext uri="{FF2B5EF4-FFF2-40B4-BE49-F238E27FC236}">
                <a16:creationId xmlns:a16="http://schemas.microsoft.com/office/drawing/2014/main" id="{003C838D-BEE3-4AF6-BB32-8E575105A297}"/>
              </a:ext>
            </a:extLst>
          </p:cNvPr>
          <p:cNvSpPr>
            <a:spLocks/>
          </p:cNvSpPr>
          <p:nvPr>
            <p:custDataLst>
              <p:tags r:id="rId3"/>
            </p:custDataLst>
          </p:nvPr>
        </p:nvSpPr>
        <p:spPr bwMode="auto">
          <a:xfrm>
            <a:off x="1052773" y="4796457"/>
            <a:ext cx="8366216" cy="1536070"/>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2">
              <a:lumMod val="40000"/>
              <a:lumOff val="60000"/>
            </a:schemeClr>
          </a:solidFill>
          <a:ln w="38100">
            <a:solidFill>
              <a:schemeClr val="bg1"/>
            </a:solidFill>
            <a:round/>
            <a:headEnd/>
            <a:tailEnd/>
          </a:ln>
          <a:effectLst>
            <a:outerShdw blurRad="50800" dist="38100" dir="2700000" algn="tl" rotWithShape="0">
              <a:prstClr val="black">
                <a:alpha val="40000"/>
              </a:prstClr>
            </a:outerShdw>
          </a:effectLst>
        </p:spPr>
        <p:txBody>
          <a:bodyPr rIns="252000" anchor="ctr">
            <a:normAutofit/>
          </a:bodyPr>
          <a:lstStyle/>
          <a:p>
            <a:pPr algn="ctr">
              <a:defRPr/>
            </a:pPr>
            <a:endParaRPr lang="zh-CN" altLang="en-US" dirty="0">
              <a:solidFill>
                <a:srgbClr val="02736A"/>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1322326" y="5021917"/>
            <a:ext cx="6992389" cy="1015663"/>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Phát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triển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lực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quyết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vấn</a:t>
            </a:r>
            <a:r>
              <a:rPr lang="en-US" sz="3000" b="1" dirty="0">
                <a:latin typeface="Times New Roman" panose="02020603050405020304" pitchFamily="18" charset="0"/>
                <a:cs typeface="Times New Roman" panose="02020603050405020304" pitchFamily="18" charset="0"/>
              </a:rPr>
              <a:t> </a:t>
            </a:r>
            <a:r>
              <a:rPr lang="vi-VN" sz="3000" b="1" dirty="0">
                <a:latin typeface="Times New Roman" panose="02020603050405020304" pitchFamily="18" charset="0"/>
                <a:cs typeface="Times New Roman" panose="02020603050405020304" pitchFamily="18" charset="0"/>
              </a:rPr>
              <a:t>đề, </a:t>
            </a:r>
            <a:r>
              <a:rPr lang="en-US" sz="3000" b="1" dirty="0" err="1">
                <a:latin typeface="Times New Roman" panose="02020603050405020304" pitchFamily="18" charset="0"/>
                <a:cs typeface="Times New Roman" panose="02020603050405020304" pitchFamily="18" charset="0"/>
              </a:rPr>
              <a:t>rèn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tính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thận</a:t>
            </a:r>
            <a:r>
              <a:rPr lang="en-US" sz="3000" b="1" dirty="0">
                <a:latin typeface="Times New Roman" panose="02020603050405020304" pitchFamily="18" charset="0"/>
                <a:cs typeface="Times New Roman" panose="02020603050405020304" pitchFamily="18" charset="0"/>
              </a:rPr>
              <a:t>.</a:t>
            </a:r>
          </a:p>
        </p:txBody>
      </p:sp>
      <p:sp>
        <p:nvSpPr>
          <p:cNvPr id="23" name="TextBox 10">
            <a:extLst>
              <a:ext uri="{FF2B5EF4-FFF2-40B4-BE49-F238E27FC236}">
                <a16:creationId xmlns:a16="http://schemas.microsoft.com/office/drawing/2014/main" id="{209BD930-1C43-AB77-BA72-09E586C7E4D3}"/>
              </a:ext>
            </a:extLst>
          </p:cNvPr>
          <p:cNvSpPr txBox="1"/>
          <p:nvPr/>
        </p:nvSpPr>
        <p:spPr>
          <a:xfrm>
            <a:off x="797242" y="-48844"/>
            <a:ext cx="4910362" cy="1318651"/>
          </a:xfrm>
          <a:prstGeom prst="rect">
            <a:avLst/>
          </a:prstGeom>
          <a:noFill/>
        </p:spPr>
        <p:txBody>
          <a:bodyPr wrap="non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8000" b="0" i="0" u="none" strike="noStrike" kern="0" cap="all" spc="0" normalizeH="0" baseline="0" noProof="0" dirty="0">
                <a:ln w="190500">
                  <a:solidFill>
                    <a:schemeClr val="bg1"/>
                  </a:solidFill>
                </a:ln>
                <a:solidFill>
                  <a:schemeClr val="bg1"/>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MỤC TIÊU</a:t>
            </a:r>
            <a:endParaRPr kumimoji="0" lang="zh-CN" altLang="en-US" sz="8000" b="0" i="0" u="none" strike="noStrike" kern="0" cap="all" spc="0" normalizeH="0" baseline="0" noProof="0" dirty="0">
              <a:ln w="190500">
                <a:solidFill>
                  <a:schemeClr val="bg1"/>
                </a:solidFill>
              </a:ln>
              <a:solidFill>
                <a:schemeClr val="bg1"/>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endParaRPr>
          </a:p>
        </p:txBody>
      </p:sp>
      <p:sp>
        <p:nvSpPr>
          <p:cNvPr id="24" name="TextBox 10">
            <a:extLst>
              <a:ext uri="{FF2B5EF4-FFF2-40B4-BE49-F238E27FC236}">
                <a16:creationId xmlns:a16="http://schemas.microsoft.com/office/drawing/2014/main" id="{209BD930-1C43-AB77-BA72-09E586C7E4D3}"/>
              </a:ext>
            </a:extLst>
          </p:cNvPr>
          <p:cNvSpPr txBox="1"/>
          <p:nvPr/>
        </p:nvSpPr>
        <p:spPr>
          <a:xfrm>
            <a:off x="797242" y="-37837"/>
            <a:ext cx="4910362" cy="1318651"/>
          </a:xfrm>
          <a:prstGeom prst="rect">
            <a:avLst/>
          </a:prstGeom>
          <a:noFill/>
        </p:spPr>
        <p:txBody>
          <a:bodyPr wrap="non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80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rPr>
              <a:t>MỤC TIÊU</a:t>
            </a:r>
            <a:endParaRPr kumimoji="0" lang="zh-CN" altLang="en-US" sz="8000" b="0" i="0" u="none" strike="noStrike" kern="0" cap="all" spc="0" normalizeH="0" baseline="0" noProof="0" dirty="0">
              <a:ln>
                <a:noFill/>
              </a:ln>
              <a:solidFill>
                <a:srgbClr val="951B72"/>
              </a:solidFill>
              <a:effectLst>
                <a:glow rad="63500">
                  <a:srgbClr val="597000">
                    <a:satMod val="175000"/>
                    <a:alpha val="40000"/>
                  </a:srgbClr>
                </a:glow>
              </a:effectLst>
              <a:uLnTx/>
              <a:uFillTx/>
              <a:latin typeface="UVN Binh Duong" pitchFamily="2" charset="0"/>
              <a:ea typeface="方正粗谭黑简体" panose="02000000000000000000" pitchFamily="2" charset="-122"/>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ripp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2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20000">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8"/>
          <p:cNvSpPr/>
          <p:nvPr/>
        </p:nvSpPr>
        <p:spPr bwMode="auto">
          <a:xfrm>
            <a:off x="5509846" y="1833390"/>
            <a:ext cx="6435969" cy="378637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1886869" y="-520590"/>
            <a:ext cx="8471251" cy="9553806"/>
          </a:xfrm>
          <a:prstGeom prst="rect">
            <a:avLst/>
          </a:prstGeom>
          <a:effectLst>
            <a:outerShdw blurRad="63500" sx="102000" sy="102000" algn="ctr" rotWithShape="0">
              <a:prstClr val="black">
                <a:alpha val="40000"/>
              </a:prstClr>
            </a:outerShdw>
          </a:effectLst>
        </p:spPr>
      </p:pic>
      <p:pic>
        <p:nvPicPr>
          <p:cNvPr id="6" name="图片 5"/>
          <p:cNvPicPr>
            <a:picLocks noChangeAspect="1"/>
          </p:cNvPicPr>
          <p:nvPr/>
        </p:nvPicPr>
        <p:blipFill rotWithShape="1">
          <a:blip r:embed="rId4">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5">
            <a:lum contrast="20000"/>
          </a:blip>
          <a:stretch>
            <a:fillRect/>
          </a:stretch>
        </p:blipFill>
        <p:spPr>
          <a:xfrm>
            <a:off x="10030855" y="-437049"/>
            <a:ext cx="2722500" cy="2553750"/>
          </a:xfrm>
          <a:prstGeom prst="rect">
            <a:avLst/>
          </a:prstGeom>
          <a:effectLst>
            <a:outerShdw blurRad="63500" sx="102000" sy="102000" algn="ctr" rotWithShape="0">
              <a:prstClr val="black">
                <a:alpha val="40000"/>
              </a:prstClr>
            </a:outerShdw>
          </a:effectLst>
        </p:spPr>
      </p:pic>
      <p:pic>
        <p:nvPicPr>
          <p:cNvPr id="13" name="图片 12"/>
          <p:cNvPicPr>
            <a:picLocks noChangeAspect="1"/>
          </p:cNvPicPr>
          <p:nvPr/>
        </p:nvPicPr>
        <p:blipFill>
          <a:blip r:embed="rId6">
            <a:lum contrast="20000"/>
          </a:blip>
          <a:stretch>
            <a:fillRect/>
          </a:stretch>
        </p:blipFill>
        <p:spPr>
          <a:xfrm>
            <a:off x="8418832" y="2434711"/>
            <a:ext cx="1776058" cy="944997"/>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7"/>
          <a:stretch>
            <a:fillRect/>
          </a:stretch>
        </p:blipFill>
        <p:spPr>
          <a:xfrm>
            <a:off x="5634628" y="3507993"/>
            <a:ext cx="6901270" cy="22740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2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20000">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2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0000">
                                          <p:cBhvr additive="base">
                                            <p:cTn id="11"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2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20000">
                                          <p:cBhvr additive="base">
                                            <p:cTn id="20" dur="750" fill="hold"/>
                                            <p:tgtEl>
                                              <p:spTgt spid="13"/>
                                            </p:tgtEl>
                                            <p:attrNameLst>
                                              <p:attrName>ppt_x</p:attrName>
                                            </p:attrNameLst>
                                          </p:cBhvr>
                                          <p:tavLst>
                                            <p:tav tm="0">
                                              <p:val>
                                                <p:strVal val="1+#ppt_w/2"/>
                                              </p:val>
                                            </p:tav>
                                            <p:tav tm="100000">
                                              <p:val>
                                                <p:strVal val="#ppt_x"/>
                                              </p:val>
                                            </p:tav>
                                          </p:tavLst>
                                        </p:anim>
                                        <p:anim calcmode="lin" valueType="num" p14:bounceEnd="20000">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8">
            <a:extLst>
              <a:ext uri="{FF2B5EF4-FFF2-40B4-BE49-F238E27FC236}">
                <a16:creationId xmlns:a16="http://schemas.microsoft.com/office/drawing/2014/main" id="{C0C52AFC-E34D-E8E1-8860-F69D1281B492}"/>
              </a:ext>
            </a:extLst>
          </p:cNvPr>
          <p:cNvSpPr/>
          <p:nvPr/>
        </p:nvSpPr>
        <p:spPr>
          <a:xfrm rot="5400000">
            <a:off x="-78486" y="4113403"/>
            <a:ext cx="1019831" cy="318100"/>
          </a:xfrm>
          <a:prstGeom prst="rect">
            <a:avLst/>
          </a:prstGeom>
        </p:spPr>
        <p:txBody>
          <a:bodyPr wrap="none">
            <a:spAutoFit/>
            <a:scene3d>
              <a:camera prst="orthographicFront"/>
              <a:lightRig rig="threePt" dir="t"/>
            </a:scene3d>
            <a:sp3d extrusionH="57150">
              <a:bevelT w="57150" h="38100" prst="artDeco"/>
            </a:sp3d>
          </a:bodyPr>
          <a:lstStyle/>
          <a:p>
            <a:pPr defTabSz="1219170">
              <a:buClr>
                <a:srgbClr val="000000"/>
              </a:buClr>
            </a:pPr>
            <a:r>
              <a:rPr lang="en-US" altLang="zh-CN" sz="1467" b="1" kern="0">
                <a:ln>
                  <a:solidFill>
                    <a:srgbClr val="FAD4CF">
                      <a:lumMod val="60000"/>
                      <a:lumOff val="40000"/>
                    </a:srgbClr>
                  </a:solidFill>
                </a:ln>
                <a:solidFill>
                  <a:srgbClr val="FAD4CF">
                    <a:lumMod val="60000"/>
                    <a:lumOff val="40000"/>
                  </a:srgbClr>
                </a:solidFill>
                <a:latin typeface="#9Slide05 SVNSnell Roundhand Sc" panose="020B0500000000000000" pitchFamily="34" charset="0"/>
                <a:ea typeface="Cambria" panose="02040503050406030204" pitchFamily="18" charset="0"/>
                <a:cs typeface="Times New Roman" panose="02020603050405020304" pitchFamily="18" charset="0"/>
                <a:sym typeface="Arial"/>
              </a:rPr>
              <a:t>Diệu Hiền</a:t>
            </a:r>
            <a:endParaRPr lang="zh-CN" altLang="en-US" sz="1467" b="1" kern="0" dirty="0">
              <a:ln>
                <a:solidFill>
                  <a:srgbClr val="FAD4CF">
                    <a:lumMod val="60000"/>
                    <a:lumOff val="40000"/>
                  </a:srgbClr>
                </a:solidFill>
              </a:ln>
              <a:solidFill>
                <a:srgbClr val="FAD4CF">
                  <a:lumMod val="60000"/>
                  <a:lumOff val="40000"/>
                </a:srgbClr>
              </a:solidFill>
              <a:latin typeface="#9Slide05 SVNSnell Roundhand Sc" panose="020B0500000000000000" pitchFamily="34" charset="0"/>
              <a:ea typeface="Microsoft YaHei" panose="020B0503020204020204" pitchFamily="34" charset="-122"/>
              <a:cs typeface="Times New Roman" panose="02020603050405020304" pitchFamily="18" charset="0"/>
              <a:sym typeface="Arial"/>
            </a:endParaRPr>
          </a:p>
        </p:txBody>
      </p:sp>
      <p:sp>
        <p:nvSpPr>
          <p:cNvPr id="10" name="Speech Bubble: Oval 9">
            <a:extLst>
              <a:ext uri="{FF2B5EF4-FFF2-40B4-BE49-F238E27FC236}">
                <a16:creationId xmlns:a16="http://schemas.microsoft.com/office/drawing/2014/main" id="{7242D3E7-C1CC-5917-A9C9-1DFAF6DBB850}"/>
              </a:ext>
            </a:extLst>
          </p:cNvPr>
          <p:cNvSpPr/>
          <p:nvPr/>
        </p:nvSpPr>
        <p:spPr>
          <a:xfrm>
            <a:off x="4148655" y="2061985"/>
            <a:ext cx="5733283" cy="4175815"/>
          </a:xfrm>
          <a:custGeom>
            <a:avLst/>
            <a:gdLst>
              <a:gd name="connsiteX0" fmla="*/ -244066 w 4299962"/>
              <a:gd name="connsiteY0" fmla="*/ 2344292 h 3131861"/>
              <a:gd name="connsiteX1" fmla="*/ 55572 w 4299962"/>
              <a:gd name="connsiteY1" fmla="*/ 1919661 h 3131861"/>
              <a:gd name="connsiteX2" fmla="*/ 1767022 w 4299962"/>
              <a:gd name="connsiteY2" fmla="*/ 25041 h 3131861"/>
              <a:gd name="connsiteX3" fmla="*/ 4107062 w 4299962"/>
              <a:gd name="connsiteY3" fmla="*/ 917639 h 3131861"/>
              <a:gd name="connsiteX4" fmla="*/ 2776539 w 4299962"/>
              <a:gd name="connsiteY4" fmla="*/ 3063890 h 3131861"/>
              <a:gd name="connsiteX5" fmla="*/ 390011 w 4299962"/>
              <a:gd name="connsiteY5" fmla="*/ 2465349 h 3131861"/>
              <a:gd name="connsiteX6" fmla="*/ -244066 w 4299962"/>
              <a:gd name="connsiteY6" fmla="*/ 2344292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9962" h="3131861" fill="none" extrusionOk="0">
                <a:moveTo>
                  <a:pt x="-244066" y="2344292"/>
                </a:moveTo>
                <a:cubicBezTo>
                  <a:pt x="-160685" y="2185199"/>
                  <a:pt x="-83643" y="2129449"/>
                  <a:pt x="55572" y="1919661"/>
                </a:cubicBezTo>
                <a:cubicBezTo>
                  <a:pt x="-280146" y="990781"/>
                  <a:pt x="601375" y="234419"/>
                  <a:pt x="1767022" y="25041"/>
                </a:cubicBezTo>
                <a:cubicBezTo>
                  <a:pt x="2799962" y="-182723"/>
                  <a:pt x="3670407" y="262847"/>
                  <a:pt x="4107062" y="917639"/>
                </a:cubicBezTo>
                <a:cubicBezTo>
                  <a:pt x="4640971" y="1554756"/>
                  <a:pt x="3870498" y="2741510"/>
                  <a:pt x="2776539" y="3063890"/>
                </a:cubicBezTo>
                <a:cubicBezTo>
                  <a:pt x="1865119" y="3249553"/>
                  <a:pt x="1007453" y="2972851"/>
                  <a:pt x="390011" y="2465349"/>
                </a:cubicBezTo>
                <a:cubicBezTo>
                  <a:pt x="135309" y="2472016"/>
                  <a:pt x="43105" y="2411239"/>
                  <a:pt x="-244066" y="2344292"/>
                </a:cubicBezTo>
                <a:close/>
              </a:path>
              <a:path w="4299962" h="3131861" stroke="0" extrusionOk="0">
                <a:moveTo>
                  <a:pt x="-244066" y="2344292"/>
                </a:moveTo>
                <a:cubicBezTo>
                  <a:pt x="-127954" y="2184399"/>
                  <a:pt x="19723" y="2020374"/>
                  <a:pt x="55572" y="1919661"/>
                </a:cubicBezTo>
                <a:cubicBezTo>
                  <a:pt x="-374989" y="1064064"/>
                  <a:pt x="513252" y="352313"/>
                  <a:pt x="1767022" y="25041"/>
                </a:cubicBezTo>
                <a:cubicBezTo>
                  <a:pt x="2703891" y="-10733"/>
                  <a:pt x="3730725" y="286206"/>
                  <a:pt x="4107062" y="917639"/>
                </a:cubicBezTo>
                <a:cubicBezTo>
                  <a:pt x="4609970" y="1935031"/>
                  <a:pt x="3905729" y="2807072"/>
                  <a:pt x="2776539" y="3063890"/>
                </a:cubicBezTo>
                <a:cubicBezTo>
                  <a:pt x="1749716" y="3205999"/>
                  <a:pt x="1001150" y="3037369"/>
                  <a:pt x="390011" y="2465349"/>
                </a:cubicBezTo>
                <a:cubicBezTo>
                  <a:pt x="155467" y="2461173"/>
                  <a:pt x="61804" y="2418353"/>
                  <a:pt x="-244066" y="2344292"/>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5676"/>
                      <a:gd name="adj2" fmla="val 24853"/>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r>
              <a:rPr lang="en-US" sz="3333" b="1" kern="0">
                <a:solidFill>
                  <a:srgbClr val="CA3659"/>
                </a:solidFill>
                <a:latin typeface="UTM Avo" panose="02040603050506020204" pitchFamily="18" charset="0"/>
                <a:ea typeface="Cambria" panose="02040503050406030204" pitchFamily="18" charset="0"/>
                <a:sym typeface="Arial"/>
              </a:rPr>
              <a:t>Nhanh tay nhận những phần bánh thơm ngon bằng cách trả lời đúng các câu hỏi sau đây nhé!</a:t>
            </a:r>
          </a:p>
        </p:txBody>
      </p:sp>
      <p:pic>
        <p:nvPicPr>
          <p:cNvPr id="11" name="Picture 10">
            <a:extLst>
              <a:ext uri="{FF2B5EF4-FFF2-40B4-BE49-F238E27FC236}">
                <a16:creationId xmlns:a16="http://schemas.microsoft.com/office/drawing/2014/main" id="{DE5CE697-835F-4C54-703B-503AAD126B7A}"/>
              </a:ext>
            </a:extLst>
          </p:cNvPr>
          <p:cNvPicPr>
            <a:picLocks noChangeAspect="1"/>
          </p:cNvPicPr>
          <p:nvPr/>
        </p:nvPicPr>
        <p:blipFill>
          <a:blip r:embed="rId4"/>
          <a:stretch>
            <a:fillRect/>
          </a:stretch>
        </p:blipFill>
        <p:spPr>
          <a:xfrm>
            <a:off x="257022" y="919510"/>
            <a:ext cx="4311933" cy="6705887"/>
          </a:xfrm>
          <a:prstGeom prst="rect">
            <a:avLst/>
          </a:prstGeom>
        </p:spPr>
      </p:pic>
      <p:pic>
        <p:nvPicPr>
          <p:cNvPr id="2" name="Picture 1">
            <a:extLst>
              <a:ext uri="{FF2B5EF4-FFF2-40B4-BE49-F238E27FC236}">
                <a16:creationId xmlns:a16="http://schemas.microsoft.com/office/drawing/2014/main" id="{C3B03228-7168-E98B-0A77-49D923FF60AB}"/>
              </a:ext>
            </a:extLst>
          </p:cNvPr>
          <p:cNvPicPr>
            <a:picLocks noChangeAspect="1"/>
          </p:cNvPicPr>
          <p:nvPr/>
        </p:nvPicPr>
        <p:blipFill>
          <a:blip r:embed="rId5"/>
          <a:stretch>
            <a:fillRect/>
          </a:stretch>
        </p:blipFill>
        <p:spPr>
          <a:xfrm>
            <a:off x="8460588" y="4267202"/>
            <a:ext cx="3893649" cy="266439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8583" y="2440888"/>
            <a:ext cx="3158512" cy="3158512"/>
          </a:xfrm>
          <a:prstGeom prst="rect">
            <a:avLst/>
          </a:prstGeom>
        </p:spPr>
      </p:pic>
    </p:spTree>
    <p:extLst>
      <p:ext uri="{BB962C8B-B14F-4D97-AF65-F5344CB8AC3E}">
        <p14:creationId xmlns:p14="http://schemas.microsoft.com/office/powerpoint/2010/main" val="33658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11"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F67B9F27-AE69-2943-1808-8DC43B4B7985}"/>
              </a:ext>
            </a:extLst>
          </p:cNvPr>
          <p:cNvGrpSpPr/>
          <p:nvPr/>
        </p:nvGrpSpPr>
        <p:grpSpPr>
          <a:xfrm>
            <a:off x="941712" y="4155437"/>
            <a:ext cx="7142941" cy="1675053"/>
            <a:chOff x="311419" y="3386316"/>
            <a:chExt cx="4009979" cy="1139599"/>
          </a:xfrm>
        </p:grpSpPr>
        <p:grpSp>
          <p:nvGrpSpPr>
            <p:cNvPr id="90" name="Group 89">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96"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97" name="TextBox 96">
                <a:extLst>
                  <a:ext uri="{FF2B5EF4-FFF2-40B4-BE49-F238E27FC236}">
                    <a16:creationId xmlns:a16="http://schemas.microsoft.com/office/drawing/2014/main" id="{03FD5AD0-5DEC-6904-9CDB-1495D18252DA}"/>
                  </a:ext>
                </a:extLst>
              </p:cNvPr>
              <p:cNvSpPr txBox="1"/>
              <p:nvPr/>
            </p:nvSpPr>
            <p:spPr>
              <a:xfrm>
                <a:off x="3169266" y="190884"/>
                <a:ext cx="5722031" cy="1470595"/>
              </a:xfrm>
              <a:prstGeom prst="rect">
                <a:avLst/>
              </a:prstGeom>
              <a:noFill/>
            </p:spPr>
            <p:txBody>
              <a:bodyPr wrap="square">
                <a:spAutoFit/>
              </a:bodyPr>
              <a:lstStyle/>
              <a:p>
                <a:pPr algn="ctr" defTabSz="1219170">
                  <a:spcBef>
                    <a:spcPct val="50000"/>
                  </a:spcBef>
                  <a:defRPr/>
                </a:pPr>
                <a:r>
                  <a:rPr lang="en-US" altLang="en-US" sz="7333">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rPr>
                  <a:t>SAI</a:t>
                </a:r>
                <a:endParaRPr lang="en-US" altLang="en-US" sz="7333"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endParaRPr>
              </a:p>
            </p:txBody>
          </p:sp>
        </p:grpSp>
        <p:sp>
          <p:nvSpPr>
            <p:cNvPr id="9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B</a:t>
              </a:r>
              <a:endParaRPr sz="7333" kern="0">
                <a:solidFill>
                  <a:srgbClr val="CA3659"/>
                </a:solidFill>
                <a:latin typeface="#9Slide07 Cadena" panose="02000503000000020004" pitchFamily="2" charset="0"/>
                <a:cs typeface="Arial"/>
                <a:sym typeface="Arial"/>
              </a:endParaRPr>
            </a:p>
          </p:txBody>
        </p:sp>
      </p:grpSp>
      <p:grpSp>
        <p:nvGrpSpPr>
          <p:cNvPr id="98" name="Group 97">
            <a:extLst>
              <a:ext uri="{FF2B5EF4-FFF2-40B4-BE49-F238E27FC236}">
                <a16:creationId xmlns:a16="http://schemas.microsoft.com/office/drawing/2014/main" id="{733282F6-BF63-6CE7-FE73-6AD2776DF110}"/>
              </a:ext>
            </a:extLst>
          </p:cNvPr>
          <p:cNvGrpSpPr/>
          <p:nvPr/>
        </p:nvGrpSpPr>
        <p:grpSpPr>
          <a:xfrm>
            <a:off x="2820341" y="2375470"/>
            <a:ext cx="7166140" cy="1597266"/>
            <a:chOff x="264580" y="1643820"/>
            <a:chExt cx="4235200" cy="1087605"/>
          </a:xfrm>
        </p:grpSpPr>
        <p:grpSp>
          <p:nvGrpSpPr>
            <p:cNvPr id="99" name="Group 98">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106" name="TextBox 105">
                <a:extLst>
                  <a:ext uri="{FF2B5EF4-FFF2-40B4-BE49-F238E27FC236}">
                    <a16:creationId xmlns:a16="http://schemas.microsoft.com/office/drawing/2014/main" id="{8D3BDB24-8F07-BAD7-7E80-C5E2DC22367B}"/>
                  </a:ext>
                </a:extLst>
              </p:cNvPr>
              <p:cNvSpPr txBox="1"/>
              <p:nvPr/>
            </p:nvSpPr>
            <p:spPr>
              <a:xfrm>
                <a:off x="183113" y="24240"/>
                <a:ext cx="11221897" cy="1471850"/>
              </a:xfrm>
              <a:prstGeom prst="rect">
                <a:avLst/>
              </a:prstGeom>
              <a:noFill/>
            </p:spPr>
            <p:txBody>
              <a:bodyPr wrap="square">
                <a:spAutoFit/>
              </a:bodyPr>
              <a:lstStyle/>
              <a:p>
                <a:pPr algn="ctr" defTabSz="1219170">
                  <a:spcBef>
                    <a:spcPct val="50000"/>
                  </a:spcBef>
                  <a:defRPr/>
                </a:pPr>
                <a:r>
                  <a:rPr lang="en-US" altLang="en-US" sz="7333"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rPr>
                  <a:t>ĐÚNG</a:t>
                </a:r>
              </a:p>
            </p:txBody>
          </p:sp>
        </p:grpSp>
        <p:sp>
          <p:nvSpPr>
            <p:cNvPr id="103"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A</a:t>
              </a:r>
              <a:endParaRPr sz="7333" kern="0">
                <a:solidFill>
                  <a:srgbClr val="CA3659"/>
                </a:solidFill>
                <a:latin typeface="#9Slide07 Cadena" panose="02000503000000020004" pitchFamily="2" charset="0"/>
                <a:cs typeface="Arial"/>
                <a:sym typeface="Arial"/>
              </a:endParaRPr>
            </a:p>
          </p:txBody>
        </p:sp>
      </p:grpSp>
      <p:grpSp>
        <p:nvGrpSpPr>
          <p:cNvPr id="110" name="Group 109">
            <a:extLst>
              <a:ext uri="{FF2B5EF4-FFF2-40B4-BE49-F238E27FC236}">
                <a16:creationId xmlns:a16="http://schemas.microsoft.com/office/drawing/2014/main" id="{15937716-3B24-422C-0D61-5E04F1E8409A}"/>
              </a:ext>
            </a:extLst>
          </p:cNvPr>
          <p:cNvGrpSpPr/>
          <p:nvPr/>
        </p:nvGrpSpPr>
        <p:grpSpPr>
          <a:xfrm>
            <a:off x="1" y="388883"/>
            <a:ext cx="11601945" cy="2745005"/>
            <a:chOff x="218518" y="169383"/>
            <a:chExt cx="8701459" cy="2252332"/>
          </a:xfrm>
        </p:grpSpPr>
        <p:sp>
          <p:nvSpPr>
            <p:cNvPr id="107"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8" name="TextBox 107">
              <a:extLst>
                <a:ext uri="{FF2B5EF4-FFF2-40B4-BE49-F238E27FC236}">
                  <a16:creationId xmlns:a16="http://schemas.microsoft.com/office/drawing/2014/main" id="{D3EE056F-79BC-6CB5-B10E-DC5C9691C24B}"/>
                </a:ext>
              </a:extLst>
            </p:cNvPr>
            <p:cNvSpPr txBox="1"/>
            <p:nvPr/>
          </p:nvSpPr>
          <p:spPr>
            <a:xfrm>
              <a:off x="1654216" y="332025"/>
              <a:ext cx="7059698" cy="2089690"/>
            </a:xfrm>
            <a:prstGeom prst="rect">
              <a:avLst/>
            </a:prstGeom>
            <a:noFill/>
          </p:spPr>
          <p:txBody>
            <a:bodyPr wrap="square" rtlCol="0">
              <a:spAutoFit/>
            </a:bodyPr>
            <a:lstStyle/>
            <a:p>
              <a:pPr lvl="0" algn="ctr" defTabSz="1219170">
                <a:lnSpc>
                  <a:spcPct val="115000"/>
                </a:lnSpc>
                <a:buClr>
                  <a:srgbClr val="000000"/>
                </a:buClr>
              </a:pPr>
              <a:r>
                <a:rPr lang="en-US" sz="10000" b="1" dirty="0">
                  <a:solidFill>
                    <a:srgbClr val="0000FF"/>
                  </a:solidFill>
                  <a:latin typeface="Times New Roman" panose="02020603050405020304" pitchFamily="18" charset="0"/>
                  <a:cs typeface="Times New Roman" panose="02020603050405020304" pitchFamily="18" charset="0"/>
                </a:rPr>
                <a:t>8 + 7 </a:t>
              </a:r>
              <a:r>
                <a:rPr lang="vi-VN" sz="10000" b="1" dirty="0">
                  <a:solidFill>
                    <a:srgbClr val="0000FF"/>
                  </a:solidFill>
                  <a:latin typeface="Times New Roman" panose="02020603050405020304" pitchFamily="18" charset="0"/>
                  <a:cs typeface="Times New Roman" panose="02020603050405020304" pitchFamily="18" charset="0"/>
                </a:rPr>
                <a:t>= </a:t>
              </a:r>
              <a:r>
                <a:rPr lang="en-US" sz="10000" b="1" dirty="0">
                  <a:solidFill>
                    <a:srgbClr val="0000FF"/>
                  </a:solidFill>
                  <a:latin typeface="Times New Roman" panose="02020603050405020304" pitchFamily="18" charset="0"/>
                  <a:cs typeface="Times New Roman" panose="02020603050405020304" pitchFamily="18" charset="0"/>
                </a:rPr>
                <a:t> 7 + 8</a:t>
              </a:r>
            </a:p>
            <a:p>
              <a:pPr algn="ctr" defTabSz="1219170">
                <a:lnSpc>
                  <a:spcPct val="115000"/>
                </a:lnSpc>
                <a:buClr>
                  <a:srgbClr val="000000"/>
                </a:buClr>
              </a:pPr>
              <a:endParaRPr lang="en-US" sz="4267" b="1" kern="0" dirty="0">
                <a:solidFill>
                  <a:srgbClr val="8F2A2A"/>
                </a:solidFill>
                <a:latin typeface="UTM Avo" panose="02040603050506020204" pitchFamily="18" charset="0"/>
                <a:ea typeface="Times New Roman" panose="02020603050405020304" pitchFamily="18" charset="0"/>
                <a:cs typeface="Arial"/>
                <a:sym typeface="Arial"/>
              </a:endParaRPr>
            </a:p>
          </p:txBody>
        </p:sp>
        <p:grpSp>
          <p:nvGrpSpPr>
            <p:cNvPr id="7" name="Group 6">
              <a:extLst>
                <a:ext uri="{FF2B5EF4-FFF2-40B4-BE49-F238E27FC236}">
                  <a16:creationId xmlns:a16="http://schemas.microsoft.com/office/drawing/2014/main" id="{C8342E6C-24E9-D896-E1D3-E75171844659}"/>
                </a:ext>
              </a:extLst>
            </p:cNvPr>
            <p:cNvGrpSpPr/>
            <p:nvPr/>
          </p:nvGrpSpPr>
          <p:grpSpPr>
            <a:xfrm>
              <a:off x="218518" y="204741"/>
              <a:ext cx="1374069" cy="1170903"/>
              <a:chOff x="311152" y="743043"/>
              <a:chExt cx="767840" cy="751670"/>
            </a:xfrm>
          </p:grpSpPr>
          <p:sp>
            <p:nvSpPr>
              <p:cNvPr id="8"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268;p49">
                <a:extLst>
                  <a:ext uri="{FF2B5EF4-FFF2-40B4-BE49-F238E27FC236}">
                    <a16:creationId xmlns:a16="http://schemas.microsoft.com/office/drawing/2014/main" id="{5B1BB1C7-7151-E435-79E6-5C416DE2CA0B}"/>
                  </a:ext>
                </a:extLst>
              </p:cNvPr>
              <p:cNvSpPr/>
              <p:nvPr/>
            </p:nvSpPr>
            <p:spPr>
              <a:xfrm>
                <a:off x="342584" y="789948"/>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pPr>
                <a:r>
                  <a:rPr lang="en-US" sz="3733" b="1" kern="0">
                    <a:solidFill>
                      <a:srgbClr val="000000"/>
                    </a:solidFill>
                    <a:latin typeface="UTM Guanine" panose="02040603050506020204" pitchFamily="18" charset="0"/>
                    <a:cs typeface="Arial"/>
                    <a:sym typeface="Arial"/>
                  </a:rPr>
                  <a:t>1</a:t>
                </a:r>
                <a:endParaRPr sz="3733" b="1" kern="0">
                  <a:solidFill>
                    <a:srgbClr val="000000"/>
                  </a:solidFill>
                  <a:latin typeface="UTM Guanine" panose="02040603050506020204" pitchFamily="18" charset="0"/>
                  <a:cs typeface="Arial"/>
                  <a:sym typeface="Arial"/>
                </a:endParaRPr>
              </a:p>
            </p:txBody>
          </p:sp>
          <p:sp>
            <p:nvSpPr>
              <p:cNvPr id="12"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60" name="Picture 59">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68426" y="3394807"/>
            <a:ext cx="4618812" cy="3698555"/>
          </a:xfrm>
          <a:prstGeom prst="rect">
            <a:avLst/>
          </a:prstGeom>
        </p:spPr>
      </p:pic>
      <p:grpSp>
        <p:nvGrpSpPr>
          <p:cNvPr id="2" name="Group 1">
            <a:extLst>
              <a:ext uri="{FF2B5EF4-FFF2-40B4-BE49-F238E27FC236}">
                <a16:creationId xmlns:a16="http://schemas.microsoft.com/office/drawing/2014/main" id="{13E9189F-8878-A94A-47F8-87988ED0CE90}"/>
              </a:ext>
            </a:extLst>
          </p:cNvPr>
          <p:cNvGrpSpPr/>
          <p:nvPr/>
        </p:nvGrpSpPr>
        <p:grpSpPr>
          <a:xfrm>
            <a:off x="5680718" y="3348218"/>
            <a:ext cx="3690943" cy="3455753"/>
            <a:chOff x="5256104" y="2358136"/>
            <a:chExt cx="3516764" cy="2589921"/>
          </a:xfrm>
        </p:grpSpPr>
        <p:pic>
          <p:nvPicPr>
            <p:cNvPr id="3"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4"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5"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35617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randombar(horizontal)">
                                      <p:cBhvr>
                                        <p:cTn id="11" dur="500"/>
                                        <p:tgtEl>
                                          <p:spTgt spid="89"/>
                                        </p:tgtEl>
                                      </p:cBhvr>
                                    </p:animEffect>
                                  </p:childTnLst>
                                </p:cTn>
                              </p:par>
                              <p:par>
                                <p:cTn id="12" presetID="14" presetClass="entr" presetSubtype="10"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randombar(horizontal)">
                                      <p:cBhvr>
                                        <p:cTn id="14" dur="500"/>
                                        <p:tgtEl>
                                          <p:spTgt spid="9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89"/>
                                        </p:tgtEl>
                                        <p:attrNameLst>
                                          <p:attrName>ppt_w</p:attrName>
                                        </p:attrNameLst>
                                      </p:cBhvr>
                                      <p:tavLst>
                                        <p:tav tm="0">
                                          <p:val>
                                            <p:strVal val="ppt_w"/>
                                          </p:val>
                                        </p:tav>
                                        <p:tav tm="100000">
                                          <p:val>
                                            <p:fltVal val="0"/>
                                          </p:val>
                                        </p:tav>
                                      </p:tavLst>
                                    </p:anim>
                                    <p:anim calcmode="lin" valueType="num">
                                      <p:cBhvr>
                                        <p:cTn id="19" dur="500"/>
                                        <p:tgtEl>
                                          <p:spTgt spid="89"/>
                                        </p:tgtEl>
                                        <p:attrNameLst>
                                          <p:attrName>ppt_h</p:attrName>
                                        </p:attrNameLst>
                                      </p:cBhvr>
                                      <p:tavLst>
                                        <p:tav tm="0">
                                          <p:val>
                                            <p:strVal val="ppt_h"/>
                                          </p:val>
                                        </p:tav>
                                        <p:tav tm="100000">
                                          <p:val>
                                            <p:fltVal val="0"/>
                                          </p:val>
                                        </p:tav>
                                      </p:tavLst>
                                    </p:anim>
                                    <p:animEffect transition="out" filter="fade">
                                      <p:cBhvr>
                                        <p:cTn id="20" dur="500"/>
                                        <p:tgtEl>
                                          <p:spTgt spid="89"/>
                                        </p:tgtEl>
                                      </p:cBhvr>
                                    </p:animEffect>
                                    <p:set>
                                      <p:cBhvr>
                                        <p:cTn id="21" dur="1" fill="hold">
                                          <p:stCondLst>
                                            <p:cond delay="499"/>
                                          </p:stCondLst>
                                        </p:cTn>
                                        <p:tgtEl>
                                          <p:spTgt spid="89"/>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9956F9-EEF1-B759-EDF1-F4F67CDC0BE5}"/>
              </a:ext>
            </a:extLst>
          </p:cNvPr>
          <p:cNvPicPr>
            <a:picLocks noChangeAspect="1"/>
          </p:cNvPicPr>
          <p:nvPr/>
        </p:nvPicPr>
        <p:blipFill>
          <a:blip r:embed="rId3"/>
          <a:stretch>
            <a:fillRect/>
          </a:stretch>
        </p:blipFill>
        <p:spPr>
          <a:xfrm>
            <a:off x="591198" y="2519381"/>
            <a:ext cx="3673748" cy="2787257"/>
          </a:xfrm>
          <a:prstGeom prst="rect">
            <a:avLst/>
          </a:prstGeom>
        </p:spPr>
      </p:pic>
      <p:grpSp>
        <p:nvGrpSpPr>
          <p:cNvPr id="101" name="Group 100">
            <a:extLst>
              <a:ext uri="{FF2B5EF4-FFF2-40B4-BE49-F238E27FC236}">
                <a16:creationId xmlns:a16="http://schemas.microsoft.com/office/drawing/2014/main" id="{2D06FFDE-8606-91B9-891B-6B2CC9C066F5}"/>
              </a:ext>
            </a:extLst>
          </p:cNvPr>
          <p:cNvGrpSpPr/>
          <p:nvPr/>
        </p:nvGrpSpPr>
        <p:grpSpPr>
          <a:xfrm>
            <a:off x="208574" y="165486"/>
            <a:ext cx="11174205" cy="2208323"/>
            <a:chOff x="156430" y="124114"/>
            <a:chExt cx="8380654" cy="1656242"/>
          </a:xfrm>
        </p:grpSpPr>
        <p:sp>
          <p:nvSpPr>
            <p:cNvPr id="89" name="Rectangle: Rounded Corners 88">
              <a:extLst>
                <a:ext uri="{FF2B5EF4-FFF2-40B4-BE49-F238E27FC236}">
                  <a16:creationId xmlns:a16="http://schemas.microsoft.com/office/drawing/2014/main" id="{8E66668B-07DC-D334-FE08-3AE63FAE86D9}"/>
                </a:ext>
              </a:extLst>
            </p:cNvPr>
            <p:cNvSpPr/>
            <p:nvPr/>
          </p:nvSpPr>
          <p:spPr>
            <a:xfrm>
              <a:off x="850740" y="353432"/>
              <a:ext cx="7686344" cy="1426924"/>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0" name="TextBox 89">
              <a:extLst>
                <a:ext uri="{FF2B5EF4-FFF2-40B4-BE49-F238E27FC236}">
                  <a16:creationId xmlns:a16="http://schemas.microsoft.com/office/drawing/2014/main" id="{3820EC57-FF3D-0B15-7DD6-E33A92E20AA7}"/>
                </a:ext>
              </a:extLst>
            </p:cNvPr>
            <p:cNvSpPr txBox="1"/>
            <p:nvPr/>
          </p:nvSpPr>
          <p:spPr>
            <a:xfrm>
              <a:off x="1709688" y="845650"/>
              <a:ext cx="6812922" cy="550631"/>
            </a:xfrm>
            <a:prstGeom prst="rect">
              <a:avLst/>
            </a:prstGeom>
            <a:noFill/>
          </p:spPr>
          <p:txBody>
            <a:bodyPr wrap="square" rtlCol="0">
              <a:spAutoFit/>
            </a:bodyPr>
            <a:lstStyle/>
            <a:p>
              <a:pPr algn="ctr" defTabSz="1219170">
                <a:lnSpc>
                  <a:spcPct val="115000"/>
                </a:lnSpc>
                <a:buClr>
                  <a:srgbClr val="000000"/>
                </a:buClr>
              </a:pPr>
              <a:r>
                <a:rPr lang="vi-VN" sz="4000" b="1" kern="0" dirty="0">
                  <a:solidFill>
                    <a:srgbClr val="002060"/>
                  </a:solidFill>
                  <a:latin typeface="UTM Avo" panose="02040603050506020204" pitchFamily="18" charset="0"/>
                  <a:ea typeface="Times New Roman" panose="02020603050405020304" pitchFamily="18" charset="0"/>
                  <a:cs typeface="Arial"/>
                  <a:sym typeface="Arial"/>
                </a:rPr>
                <a:t>Kết quả của phép tính: 7 + 8 là?</a:t>
              </a:r>
              <a:endParaRPr lang="en-US" sz="4000" b="1" kern="0" dirty="0">
                <a:solidFill>
                  <a:srgbClr val="002060"/>
                </a:solidFill>
                <a:latin typeface="UTM Avo" panose="02040603050506020204" pitchFamily="18" charset="0"/>
                <a:ea typeface="Times New Roman" panose="02020603050405020304" pitchFamily="18" charset="0"/>
                <a:cs typeface="Arial"/>
                <a:sym typeface="Arial"/>
              </a:endParaRPr>
            </a:p>
          </p:txBody>
        </p:sp>
        <p:grpSp>
          <p:nvGrpSpPr>
            <p:cNvPr id="48" name="Google Shape;4264;p49">
              <a:extLst>
                <a:ext uri="{FF2B5EF4-FFF2-40B4-BE49-F238E27FC236}">
                  <a16:creationId xmlns:a16="http://schemas.microsoft.com/office/drawing/2014/main" id="{18A62E3A-84BD-EC55-DED6-1733FBFE8FA0}"/>
                </a:ext>
              </a:extLst>
            </p:cNvPr>
            <p:cNvGrpSpPr/>
            <p:nvPr/>
          </p:nvGrpSpPr>
          <p:grpSpPr>
            <a:xfrm>
              <a:off x="156430" y="124114"/>
              <a:ext cx="1656583" cy="1440889"/>
              <a:chOff x="4359100" y="1077450"/>
              <a:chExt cx="549125" cy="525575"/>
            </a:xfrm>
          </p:grpSpPr>
          <p:sp>
            <p:nvSpPr>
              <p:cNvPr id="49" name="Google Shape;4265;p49">
                <a:extLst>
                  <a:ext uri="{FF2B5EF4-FFF2-40B4-BE49-F238E27FC236}">
                    <a16:creationId xmlns:a16="http://schemas.microsoft.com/office/drawing/2014/main" id="{D5A258C8-C1BC-C81D-E565-C38F3EF16CCC}"/>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266;p49">
                <a:extLst>
                  <a:ext uri="{FF2B5EF4-FFF2-40B4-BE49-F238E27FC236}">
                    <a16:creationId xmlns:a16="http://schemas.microsoft.com/office/drawing/2014/main" id="{B713AAF7-8B8F-424D-F98C-05F6AAD45328}"/>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4267;p49">
                <a:extLst>
                  <a:ext uri="{FF2B5EF4-FFF2-40B4-BE49-F238E27FC236}">
                    <a16:creationId xmlns:a16="http://schemas.microsoft.com/office/drawing/2014/main" id="{E730592C-ADA5-75D7-2080-0840CA42B547}"/>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4268;p49">
                <a:extLst>
                  <a:ext uri="{FF2B5EF4-FFF2-40B4-BE49-F238E27FC236}">
                    <a16:creationId xmlns:a16="http://schemas.microsoft.com/office/drawing/2014/main" id="{1E372627-9928-4208-0227-07E6F36B715A}"/>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pPr>
                <a:r>
                  <a:rPr lang="en-US" sz="3733" b="1" kern="0">
                    <a:solidFill>
                      <a:srgbClr val="000000"/>
                    </a:solidFill>
                    <a:latin typeface="UTM Guanine" panose="02040603050506020204" pitchFamily="18" charset="0"/>
                    <a:cs typeface="Arial"/>
                    <a:sym typeface="Arial"/>
                  </a:rPr>
                  <a:t>2</a:t>
                </a:r>
                <a:endParaRPr sz="3733" b="1" kern="0">
                  <a:solidFill>
                    <a:srgbClr val="000000"/>
                  </a:solidFill>
                  <a:latin typeface="UTM Guanine" panose="02040603050506020204" pitchFamily="18" charset="0"/>
                  <a:cs typeface="Arial"/>
                  <a:sym typeface="Arial"/>
                </a:endParaRPr>
              </a:p>
            </p:txBody>
          </p:sp>
          <p:sp>
            <p:nvSpPr>
              <p:cNvPr id="53" name="Google Shape;4269;p49">
                <a:extLst>
                  <a:ext uri="{FF2B5EF4-FFF2-40B4-BE49-F238E27FC236}">
                    <a16:creationId xmlns:a16="http://schemas.microsoft.com/office/drawing/2014/main" id="{26BF4569-2151-EF1F-4439-2D5DDDAD32F1}"/>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270;p49">
                <a:extLst>
                  <a:ext uri="{FF2B5EF4-FFF2-40B4-BE49-F238E27FC236}">
                    <a16:creationId xmlns:a16="http://schemas.microsoft.com/office/drawing/2014/main" id="{C4157CBC-D541-BAEF-C1C2-85F2A7A2EEF0}"/>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271;p49">
                <a:extLst>
                  <a:ext uri="{FF2B5EF4-FFF2-40B4-BE49-F238E27FC236}">
                    <a16:creationId xmlns:a16="http://schemas.microsoft.com/office/drawing/2014/main" id="{BBC77B9B-DA48-8217-C76D-E642BEB3064F}"/>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272;p49">
                <a:extLst>
                  <a:ext uri="{FF2B5EF4-FFF2-40B4-BE49-F238E27FC236}">
                    <a16:creationId xmlns:a16="http://schemas.microsoft.com/office/drawing/2014/main" id="{13F33A9E-E0EB-E498-21B0-74A1BDDC9699}"/>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273;p49">
                <a:extLst>
                  <a:ext uri="{FF2B5EF4-FFF2-40B4-BE49-F238E27FC236}">
                    <a16:creationId xmlns:a16="http://schemas.microsoft.com/office/drawing/2014/main" id="{DD42DFEB-8D7F-7B06-F6A9-CB9D4A476034}"/>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274;p49">
                <a:extLst>
                  <a:ext uri="{FF2B5EF4-FFF2-40B4-BE49-F238E27FC236}">
                    <a16:creationId xmlns:a16="http://schemas.microsoft.com/office/drawing/2014/main" id="{9FB1F71A-55B1-DC04-8DE9-A9B332E99192}"/>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275;p49">
                <a:extLst>
                  <a:ext uri="{FF2B5EF4-FFF2-40B4-BE49-F238E27FC236}">
                    <a16:creationId xmlns:a16="http://schemas.microsoft.com/office/drawing/2014/main" id="{2474CD08-DA1F-48C3-3BAA-D57BFF622765}"/>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276;p49">
                <a:extLst>
                  <a:ext uri="{FF2B5EF4-FFF2-40B4-BE49-F238E27FC236}">
                    <a16:creationId xmlns:a16="http://schemas.microsoft.com/office/drawing/2014/main" id="{0ADFD222-7CCD-A0A6-D7A2-1DDE39F043AB}"/>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277;p49">
                <a:extLst>
                  <a:ext uri="{FF2B5EF4-FFF2-40B4-BE49-F238E27FC236}">
                    <a16:creationId xmlns:a16="http://schemas.microsoft.com/office/drawing/2014/main" id="{0BE140E7-4DBB-182A-A145-29C62B69D9A5}"/>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278;p49">
                <a:extLst>
                  <a:ext uri="{FF2B5EF4-FFF2-40B4-BE49-F238E27FC236}">
                    <a16:creationId xmlns:a16="http://schemas.microsoft.com/office/drawing/2014/main" id="{80D6A253-D469-6E3C-9114-33333F6CA4E4}"/>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279;p49">
                <a:extLst>
                  <a:ext uri="{FF2B5EF4-FFF2-40B4-BE49-F238E27FC236}">
                    <a16:creationId xmlns:a16="http://schemas.microsoft.com/office/drawing/2014/main" id="{3588D94D-6E28-E00F-31C4-BA017FCD0A5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280;p49">
                <a:extLst>
                  <a:ext uri="{FF2B5EF4-FFF2-40B4-BE49-F238E27FC236}">
                    <a16:creationId xmlns:a16="http://schemas.microsoft.com/office/drawing/2014/main" id="{05792657-36E1-801E-BA3D-ECD18BA65F30}"/>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281;p49">
                <a:extLst>
                  <a:ext uri="{FF2B5EF4-FFF2-40B4-BE49-F238E27FC236}">
                    <a16:creationId xmlns:a16="http://schemas.microsoft.com/office/drawing/2014/main" id="{B51EF009-8004-14F8-325B-A7BBFBF00222}"/>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282;p49">
                <a:extLst>
                  <a:ext uri="{FF2B5EF4-FFF2-40B4-BE49-F238E27FC236}">
                    <a16:creationId xmlns:a16="http://schemas.microsoft.com/office/drawing/2014/main" id="{EF70D868-25F2-9CCF-9228-CF4B201BA6AF}"/>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283;p49">
                <a:extLst>
                  <a:ext uri="{FF2B5EF4-FFF2-40B4-BE49-F238E27FC236}">
                    <a16:creationId xmlns:a16="http://schemas.microsoft.com/office/drawing/2014/main" id="{28B91FE6-71B7-C4C5-13F1-385C1E3EEC18}"/>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284;p49">
                <a:extLst>
                  <a:ext uri="{FF2B5EF4-FFF2-40B4-BE49-F238E27FC236}">
                    <a16:creationId xmlns:a16="http://schemas.microsoft.com/office/drawing/2014/main" id="{CA26390A-A743-ACC1-E365-11D7DFAFCA3E}"/>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285;p49">
                <a:extLst>
                  <a:ext uri="{FF2B5EF4-FFF2-40B4-BE49-F238E27FC236}">
                    <a16:creationId xmlns:a16="http://schemas.microsoft.com/office/drawing/2014/main" id="{C2A7A07C-2857-B384-FA82-22EC59B88028}"/>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286;p49">
                <a:extLst>
                  <a:ext uri="{FF2B5EF4-FFF2-40B4-BE49-F238E27FC236}">
                    <a16:creationId xmlns:a16="http://schemas.microsoft.com/office/drawing/2014/main" id="{52AB852B-3122-7F81-EF5B-405333935E36}"/>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287;p49">
                <a:extLst>
                  <a:ext uri="{FF2B5EF4-FFF2-40B4-BE49-F238E27FC236}">
                    <a16:creationId xmlns:a16="http://schemas.microsoft.com/office/drawing/2014/main" id="{3A8DC501-9045-486F-76C9-19629B23B2E5}"/>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288;p49">
                <a:extLst>
                  <a:ext uri="{FF2B5EF4-FFF2-40B4-BE49-F238E27FC236}">
                    <a16:creationId xmlns:a16="http://schemas.microsoft.com/office/drawing/2014/main" id="{629BF22A-3D26-3127-5581-F4ABC3F93C4B}"/>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289;p49">
                <a:extLst>
                  <a:ext uri="{FF2B5EF4-FFF2-40B4-BE49-F238E27FC236}">
                    <a16:creationId xmlns:a16="http://schemas.microsoft.com/office/drawing/2014/main" id="{05F37A2D-507F-DB60-2BF0-18D553E94EFB}"/>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4290;p49">
                <a:extLst>
                  <a:ext uri="{FF2B5EF4-FFF2-40B4-BE49-F238E27FC236}">
                    <a16:creationId xmlns:a16="http://schemas.microsoft.com/office/drawing/2014/main" id="{F51862DD-7BF1-A147-4446-711E0D675A40}"/>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4291;p49">
                <a:extLst>
                  <a:ext uri="{FF2B5EF4-FFF2-40B4-BE49-F238E27FC236}">
                    <a16:creationId xmlns:a16="http://schemas.microsoft.com/office/drawing/2014/main" id="{0AC047A5-83FD-5FCB-B2F8-B384778EA003}"/>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4292;p49">
                <a:extLst>
                  <a:ext uri="{FF2B5EF4-FFF2-40B4-BE49-F238E27FC236}">
                    <a16:creationId xmlns:a16="http://schemas.microsoft.com/office/drawing/2014/main" id="{59B40555-C926-CD1B-9418-BE6D3BDCC074}"/>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4293;p49">
                <a:extLst>
                  <a:ext uri="{FF2B5EF4-FFF2-40B4-BE49-F238E27FC236}">
                    <a16:creationId xmlns:a16="http://schemas.microsoft.com/office/drawing/2014/main" id="{E96B4778-AFAB-DCBF-731F-795E2D8CFE27}"/>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4294;p49">
                <a:extLst>
                  <a:ext uri="{FF2B5EF4-FFF2-40B4-BE49-F238E27FC236}">
                    <a16:creationId xmlns:a16="http://schemas.microsoft.com/office/drawing/2014/main" id="{9739B748-B24C-3FEF-1233-AD0A2D5C2370}"/>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4295;p49">
                <a:extLst>
                  <a:ext uri="{FF2B5EF4-FFF2-40B4-BE49-F238E27FC236}">
                    <a16:creationId xmlns:a16="http://schemas.microsoft.com/office/drawing/2014/main" id="{1E0C0CF9-75F8-48DA-82C6-C131A7004F5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4296;p49">
                <a:extLst>
                  <a:ext uri="{FF2B5EF4-FFF2-40B4-BE49-F238E27FC236}">
                    <a16:creationId xmlns:a16="http://schemas.microsoft.com/office/drawing/2014/main" id="{CFF2656E-AE9A-73FF-0FE8-F425CBD8FB18}"/>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4297;p49">
                <a:extLst>
                  <a:ext uri="{FF2B5EF4-FFF2-40B4-BE49-F238E27FC236}">
                    <a16:creationId xmlns:a16="http://schemas.microsoft.com/office/drawing/2014/main" id="{A369F0EC-E337-5882-C51F-449BC669684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4298;p49">
                <a:extLst>
                  <a:ext uri="{FF2B5EF4-FFF2-40B4-BE49-F238E27FC236}">
                    <a16:creationId xmlns:a16="http://schemas.microsoft.com/office/drawing/2014/main" id="{B7D321D5-88B1-53D0-B2EC-ECCE4C509237}"/>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4299;p49">
                <a:extLst>
                  <a:ext uri="{FF2B5EF4-FFF2-40B4-BE49-F238E27FC236}">
                    <a16:creationId xmlns:a16="http://schemas.microsoft.com/office/drawing/2014/main" id="{9E6D1691-55D9-51EF-6376-9CF52E627845}"/>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4300;p49">
                <a:extLst>
                  <a:ext uri="{FF2B5EF4-FFF2-40B4-BE49-F238E27FC236}">
                    <a16:creationId xmlns:a16="http://schemas.microsoft.com/office/drawing/2014/main" id="{ECACCE2B-0796-32B2-E954-4BB676069C02}"/>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4301;p49">
                <a:extLst>
                  <a:ext uri="{FF2B5EF4-FFF2-40B4-BE49-F238E27FC236}">
                    <a16:creationId xmlns:a16="http://schemas.microsoft.com/office/drawing/2014/main" id="{67082851-9C4D-898B-60E7-5F66CD21EE7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4302;p49">
                <a:extLst>
                  <a:ext uri="{FF2B5EF4-FFF2-40B4-BE49-F238E27FC236}">
                    <a16:creationId xmlns:a16="http://schemas.microsoft.com/office/drawing/2014/main" id="{24882883-0E82-1EFA-6352-B71DCB37865E}"/>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4303;p49">
                <a:extLst>
                  <a:ext uri="{FF2B5EF4-FFF2-40B4-BE49-F238E27FC236}">
                    <a16:creationId xmlns:a16="http://schemas.microsoft.com/office/drawing/2014/main" id="{2D048DF0-9857-1325-BE06-5AE56FA54089}"/>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4304;p49">
                <a:extLst>
                  <a:ext uri="{FF2B5EF4-FFF2-40B4-BE49-F238E27FC236}">
                    <a16:creationId xmlns:a16="http://schemas.microsoft.com/office/drawing/2014/main" id="{2DA7530A-D127-16AE-78B3-B842B986F5BD}"/>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91" name="Group 90">
            <a:extLst>
              <a:ext uri="{FF2B5EF4-FFF2-40B4-BE49-F238E27FC236}">
                <a16:creationId xmlns:a16="http://schemas.microsoft.com/office/drawing/2014/main" id="{769DFFC6-84A2-48D3-D608-4146CCD6F237}"/>
              </a:ext>
            </a:extLst>
          </p:cNvPr>
          <p:cNvGrpSpPr/>
          <p:nvPr/>
        </p:nvGrpSpPr>
        <p:grpSpPr>
          <a:xfrm>
            <a:off x="2279584" y="2752169"/>
            <a:ext cx="7142941" cy="1675053"/>
            <a:chOff x="311419" y="3386316"/>
            <a:chExt cx="4009979" cy="1139599"/>
          </a:xfrm>
        </p:grpSpPr>
        <p:grpSp>
          <p:nvGrpSpPr>
            <p:cNvPr id="92" name="Group 91">
              <a:extLst>
                <a:ext uri="{FF2B5EF4-FFF2-40B4-BE49-F238E27FC236}">
                  <a16:creationId xmlns:a16="http://schemas.microsoft.com/office/drawing/2014/main" id="{45E720A9-F1BE-A798-2FB5-7CE3F7218230}"/>
                </a:ext>
              </a:extLst>
            </p:cNvPr>
            <p:cNvGrpSpPr/>
            <p:nvPr/>
          </p:nvGrpSpPr>
          <p:grpSpPr>
            <a:xfrm>
              <a:off x="405311" y="3551949"/>
              <a:ext cx="3916087" cy="973966"/>
              <a:chOff x="-524047" y="190884"/>
              <a:chExt cx="11932920" cy="1724546"/>
            </a:xfrm>
          </p:grpSpPr>
          <p:sp>
            <p:nvSpPr>
              <p:cNvPr id="94" name="Rectangle 93">
                <a:extLst>
                  <a:ext uri="{FF2B5EF4-FFF2-40B4-BE49-F238E27FC236}">
                    <a16:creationId xmlns:a16="http://schemas.microsoft.com/office/drawing/2014/main" id="{F885FFB3-9343-E7DB-357C-14063679A395}"/>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95" name="TextBox 94">
                <a:extLst>
                  <a:ext uri="{FF2B5EF4-FFF2-40B4-BE49-F238E27FC236}">
                    <a16:creationId xmlns:a16="http://schemas.microsoft.com/office/drawing/2014/main" id="{2FD20B98-52FF-BA73-DBB5-6633CB802B94}"/>
                  </a:ext>
                </a:extLst>
              </p:cNvPr>
              <p:cNvSpPr txBox="1"/>
              <p:nvPr/>
            </p:nvSpPr>
            <p:spPr>
              <a:xfrm>
                <a:off x="3169266" y="190884"/>
                <a:ext cx="5722031" cy="1470595"/>
              </a:xfrm>
              <a:prstGeom prst="rect">
                <a:avLst/>
              </a:prstGeom>
              <a:noFill/>
            </p:spPr>
            <p:txBody>
              <a:bodyPr wrap="square">
                <a:spAutoFit/>
              </a:bodyPr>
              <a:lstStyle/>
              <a:p>
                <a:pPr algn="ctr" defTabSz="1219170">
                  <a:spcBef>
                    <a:spcPct val="50000"/>
                  </a:spcBef>
                  <a:defRPr/>
                </a:pPr>
                <a:r>
                  <a:rPr lang="vi-VN" altLang="en-US" sz="7333" b="1" dirty="0">
                    <a:ln w="0"/>
                    <a:solidFill>
                      <a:srgbClr val="8F2A2A"/>
                    </a:solidFill>
                    <a:effectLst>
                      <a:outerShdw blurRad="38100" dist="19050" dir="2700000" algn="tl" rotWithShape="0">
                        <a:srgbClr val="363636">
                          <a:alpha val="40000"/>
                        </a:srgbClr>
                      </a:outerShdw>
                    </a:effectLst>
                    <a:latin typeface="UTM Avo" panose="02040603050506020204" pitchFamily="18" charset="0"/>
                    <a:cs typeface="Arial"/>
                    <a:sym typeface="Arial"/>
                  </a:rPr>
                  <a:t>25</a:t>
                </a:r>
                <a:endParaRPr lang="en-US" altLang="en-US" sz="7333" b="1" dirty="0">
                  <a:ln w="0"/>
                  <a:solidFill>
                    <a:srgbClr val="8F2A2A"/>
                  </a:solidFill>
                  <a:effectLst>
                    <a:outerShdw blurRad="38100" dist="19050" dir="2700000" algn="tl" rotWithShape="0">
                      <a:srgbClr val="363636">
                        <a:alpha val="40000"/>
                      </a:srgbClr>
                    </a:outerShdw>
                  </a:effectLst>
                  <a:latin typeface="UTM Avo" panose="02040603050506020204" pitchFamily="18" charset="0"/>
                  <a:cs typeface="Arial"/>
                  <a:sym typeface="Arial"/>
                </a:endParaRPr>
              </a:p>
            </p:txBody>
          </p:sp>
        </p:grpSp>
        <p:sp>
          <p:nvSpPr>
            <p:cNvPr id="93" name="Google Shape;3606;p43">
              <a:extLst>
                <a:ext uri="{FF2B5EF4-FFF2-40B4-BE49-F238E27FC236}">
                  <a16:creationId xmlns:a16="http://schemas.microsoft.com/office/drawing/2014/main" id="{622A6404-8D5E-D20F-D851-3C5F89FAE0C1}"/>
                </a:ext>
              </a:extLst>
            </p:cNvPr>
            <p:cNvSpPr/>
            <p:nvPr/>
          </p:nvSpPr>
          <p:spPr>
            <a:xfrm>
              <a:off x="311419" y="3386316"/>
              <a:ext cx="918025" cy="1042459"/>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A</a:t>
              </a:r>
              <a:endParaRPr sz="7333" kern="0">
                <a:solidFill>
                  <a:srgbClr val="CA3659"/>
                </a:solidFill>
                <a:latin typeface="#9Slide07 Cadena" panose="02000503000000020004" pitchFamily="2" charset="0"/>
                <a:cs typeface="Arial"/>
                <a:sym typeface="Arial"/>
              </a:endParaRPr>
            </a:p>
          </p:txBody>
        </p:sp>
      </p:grpSp>
      <p:grpSp>
        <p:nvGrpSpPr>
          <p:cNvPr id="96" name="Group 95">
            <a:extLst>
              <a:ext uri="{FF2B5EF4-FFF2-40B4-BE49-F238E27FC236}">
                <a16:creationId xmlns:a16="http://schemas.microsoft.com/office/drawing/2014/main" id="{18980710-187F-BD20-E923-9868087331FF}"/>
              </a:ext>
            </a:extLst>
          </p:cNvPr>
          <p:cNvGrpSpPr/>
          <p:nvPr/>
        </p:nvGrpSpPr>
        <p:grpSpPr>
          <a:xfrm>
            <a:off x="3602794" y="4984518"/>
            <a:ext cx="7166140" cy="1597266"/>
            <a:chOff x="264580" y="1643820"/>
            <a:chExt cx="4235200" cy="1087605"/>
          </a:xfrm>
        </p:grpSpPr>
        <p:grpSp>
          <p:nvGrpSpPr>
            <p:cNvPr id="97" name="Group 96">
              <a:extLst>
                <a:ext uri="{FF2B5EF4-FFF2-40B4-BE49-F238E27FC236}">
                  <a16:creationId xmlns:a16="http://schemas.microsoft.com/office/drawing/2014/main" id="{6B87BB19-2064-4F03-EE08-B1151B96760C}"/>
                </a:ext>
              </a:extLst>
            </p:cNvPr>
            <p:cNvGrpSpPr/>
            <p:nvPr/>
          </p:nvGrpSpPr>
          <p:grpSpPr>
            <a:xfrm>
              <a:off x="655913" y="1706624"/>
              <a:ext cx="3843867" cy="1024801"/>
              <a:chOff x="129540" y="24240"/>
              <a:chExt cx="11932920" cy="1814557"/>
            </a:xfrm>
          </p:grpSpPr>
          <p:sp>
            <p:nvSpPr>
              <p:cNvPr id="99" name="Rectangle 98">
                <a:extLst>
                  <a:ext uri="{FF2B5EF4-FFF2-40B4-BE49-F238E27FC236}">
                    <a16:creationId xmlns:a16="http://schemas.microsoft.com/office/drawing/2014/main" id="{1887E11C-1631-8EE4-F35A-EB45BD63E33E}"/>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100" name="TextBox 99">
                <a:extLst>
                  <a:ext uri="{FF2B5EF4-FFF2-40B4-BE49-F238E27FC236}">
                    <a16:creationId xmlns:a16="http://schemas.microsoft.com/office/drawing/2014/main" id="{128A85DC-2F41-D16E-9DC3-2790EF2DB245}"/>
                  </a:ext>
                </a:extLst>
              </p:cNvPr>
              <p:cNvSpPr txBox="1"/>
              <p:nvPr/>
            </p:nvSpPr>
            <p:spPr>
              <a:xfrm>
                <a:off x="183113" y="24240"/>
                <a:ext cx="11221897" cy="1471850"/>
              </a:xfrm>
              <a:prstGeom prst="rect">
                <a:avLst/>
              </a:prstGeom>
              <a:noFill/>
            </p:spPr>
            <p:txBody>
              <a:bodyPr wrap="square">
                <a:spAutoFit/>
              </a:bodyPr>
              <a:lstStyle/>
              <a:p>
                <a:pPr algn="ctr" defTabSz="1219170">
                  <a:spcBef>
                    <a:spcPct val="50000"/>
                  </a:spcBef>
                  <a:defRPr/>
                </a:pPr>
                <a:r>
                  <a:rPr lang="vi-VN" altLang="en-US" sz="7333" b="1" dirty="0">
                    <a:ln w="0"/>
                    <a:solidFill>
                      <a:srgbClr val="8F2A2A"/>
                    </a:solidFill>
                    <a:effectLst>
                      <a:outerShdw blurRad="38100" dist="19050" dir="2700000" algn="tl" rotWithShape="0">
                        <a:srgbClr val="363636">
                          <a:alpha val="40000"/>
                        </a:srgbClr>
                      </a:outerShdw>
                    </a:effectLst>
                    <a:latin typeface="UTM Avo" panose="02040603050506020204" pitchFamily="18" charset="0"/>
                    <a:cs typeface="Arial"/>
                    <a:sym typeface="Arial"/>
                  </a:rPr>
                  <a:t>15</a:t>
                </a:r>
                <a:endParaRPr lang="en-US" altLang="en-US" sz="7333" b="1" dirty="0">
                  <a:ln w="0"/>
                  <a:solidFill>
                    <a:srgbClr val="8F2A2A"/>
                  </a:solidFill>
                  <a:effectLst>
                    <a:outerShdw blurRad="38100" dist="19050" dir="2700000" algn="tl" rotWithShape="0">
                      <a:srgbClr val="363636">
                        <a:alpha val="40000"/>
                      </a:srgbClr>
                    </a:outerShdw>
                  </a:effectLst>
                  <a:latin typeface="UTM Avo" panose="02040603050506020204" pitchFamily="18" charset="0"/>
                  <a:cs typeface="Arial"/>
                  <a:sym typeface="Arial"/>
                </a:endParaRPr>
              </a:p>
            </p:txBody>
          </p:sp>
        </p:grpSp>
        <p:sp>
          <p:nvSpPr>
            <p:cNvPr id="98" name="Google Shape;3606;p43">
              <a:extLst>
                <a:ext uri="{FF2B5EF4-FFF2-40B4-BE49-F238E27FC236}">
                  <a16:creationId xmlns:a16="http://schemas.microsoft.com/office/drawing/2014/main" id="{44342317-34B6-BB5B-D871-6153A4594B25}"/>
                </a:ext>
              </a:extLst>
            </p:cNvPr>
            <p:cNvSpPr/>
            <p:nvPr/>
          </p:nvSpPr>
          <p:spPr>
            <a:xfrm>
              <a:off x="264580" y="1643820"/>
              <a:ext cx="918025" cy="1051871"/>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B</a:t>
              </a:r>
              <a:endParaRPr sz="7333" kern="0">
                <a:solidFill>
                  <a:srgbClr val="CA3659"/>
                </a:solidFill>
                <a:latin typeface="#9Slide07 Cadena" panose="02000503000000020004" pitchFamily="2" charset="0"/>
                <a:cs typeface="Arial"/>
                <a:sym typeface="Arial"/>
              </a:endParaRPr>
            </a:p>
          </p:txBody>
        </p:sp>
      </p:grpSp>
      <p:pic>
        <p:nvPicPr>
          <p:cNvPr id="102" name="Picture 101">
            <a:extLst>
              <a:ext uri="{FF2B5EF4-FFF2-40B4-BE49-F238E27FC236}">
                <a16:creationId xmlns:a16="http://schemas.microsoft.com/office/drawing/2014/main" id="{3351CAF7-8DD4-5835-B63D-6CAF949AD9C6}"/>
              </a:ext>
            </a:extLst>
          </p:cNvPr>
          <p:cNvPicPr>
            <a:picLocks noChangeAspect="1"/>
          </p:cNvPicPr>
          <p:nvPr/>
        </p:nvPicPr>
        <p:blipFill>
          <a:blip r:embed="rId4"/>
          <a:stretch>
            <a:fillRect/>
          </a:stretch>
        </p:blipFill>
        <p:spPr>
          <a:xfrm>
            <a:off x="8446687" y="3287612"/>
            <a:ext cx="4618812" cy="3698555"/>
          </a:xfrm>
          <a:prstGeom prst="rect">
            <a:avLst/>
          </a:prstGeom>
        </p:spPr>
      </p:pic>
    </p:spTree>
    <p:extLst>
      <p:ext uri="{BB962C8B-B14F-4D97-AF65-F5344CB8AC3E}">
        <p14:creationId xmlns:p14="http://schemas.microsoft.com/office/powerpoint/2010/main" val="27738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randombar(horizontal)">
                                      <p:cBhvr>
                                        <p:cTn id="11" dur="500"/>
                                        <p:tgtEl>
                                          <p:spTgt spid="91"/>
                                        </p:tgtEl>
                                      </p:cBhvr>
                                    </p:animEffect>
                                  </p:childTnLst>
                                </p:cTn>
                              </p:par>
                              <p:par>
                                <p:cTn id="12" presetID="14" presetClass="entr" presetSubtype="10" fill="hold" nodeType="with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randombar(horizontal)">
                                      <p:cBhvr>
                                        <p:cTn id="14" dur="500"/>
                                        <p:tgtEl>
                                          <p:spTgt spid="9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91"/>
                                        </p:tgtEl>
                                        <p:attrNameLst>
                                          <p:attrName>ppt_w</p:attrName>
                                        </p:attrNameLst>
                                      </p:cBhvr>
                                      <p:tavLst>
                                        <p:tav tm="0">
                                          <p:val>
                                            <p:strVal val="ppt_w"/>
                                          </p:val>
                                        </p:tav>
                                        <p:tav tm="100000">
                                          <p:val>
                                            <p:fltVal val="0"/>
                                          </p:val>
                                        </p:tav>
                                      </p:tavLst>
                                    </p:anim>
                                    <p:anim calcmode="lin" valueType="num">
                                      <p:cBhvr>
                                        <p:cTn id="19" dur="500"/>
                                        <p:tgtEl>
                                          <p:spTgt spid="91"/>
                                        </p:tgtEl>
                                        <p:attrNameLst>
                                          <p:attrName>ppt_h</p:attrName>
                                        </p:attrNameLst>
                                      </p:cBhvr>
                                      <p:tavLst>
                                        <p:tav tm="0">
                                          <p:val>
                                            <p:strVal val="ppt_h"/>
                                          </p:val>
                                        </p:tav>
                                        <p:tav tm="100000">
                                          <p:val>
                                            <p:fltVal val="0"/>
                                          </p:val>
                                        </p:tav>
                                      </p:tavLst>
                                    </p:anim>
                                    <p:animEffect transition="out" filter="fade">
                                      <p:cBhvr>
                                        <p:cTn id="20" dur="500"/>
                                        <p:tgtEl>
                                          <p:spTgt spid="91"/>
                                        </p:tgtEl>
                                      </p:cBhvr>
                                    </p:animEffect>
                                    <p:set>
                                      <p:cBhvr>
                                        <p:cTn id="21" dur="1" fill="hold">
                                          <p:stCondLst>
                                            <p:cond delay="499"/>
                                          </p:stCondLst>
                                        </p:cTn>
                                        <p:tgtEl>
                                          <p:spTgt spid="91"/>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F67B9F27-AE69-2943-1808-8DC43B4B7985}"/>
              </a:ext>
            </a:extLst>
          </p:cNvPr>
          <p:cNvGrpSpPr/>
          <p:nvPr/>
        </p:nvGrpSpPr>
        <p:grpSpPr>
          <a:xfrm>
            <a:off x="941712" y="4155437"/>
            <a:ext cx="7142941" cy="1675053"/>
            <a:chOff x="311419" y="3386316"/>
            <a:chExt cx="4009979" cy="1139599"/>
          </a:xfrm>
        </p:grpSpPr>
        <p:grpSp>
          <p:nvGrpSpPr>
            <p:cNvPr id="90" name="Group 89">
              <a:extLst>
                <a:ext uri="{FF2B5EF4-FFF2-40B4-BE49-F238E27FC236}">
                  <a16:creationId xmlns:a16="http://schemas.microsoft.com/office/drawing/2014/main" id="{EE82623B-980D-44D7-8079-745CD1C8FDC2}"/>
                </a:ext>
              </a:extLst>
            </p:cNvPr>
            <p:cNvGrpSpPr/>
            <p:nvPr/>
          </p:nvGrpSpPr>
          <p:grpSpPr>
            <a:xfrm>
              <a:off x="405311" y="3551949"/>
              <a:ext cx="3916087" cy="973966"/>
              <a:chOff x="-524047" y="190884"/>
              <a:chExt cx="11932920" cy="1724546"/>
            </a:xfrm>
          </p:grpSpPr>
          <p:sp>
            <p:nvSpPr>
              <p:cNvPr id="96" name="Rectangle 95">
                <a:extLst>
                  <a:ext uri="{FF2B5EF4-FFF2-40B4-BE49-F238E27FC236}">
                    <a16:creationId xmlns:a16="http://schemas.microsoft.com/office/drawing/2014/main" id="{15F2A5C6-6526-B5CA-3A5E-5AD72168BA13}"/>
                  </a:ext>
                </a:extLst>
              </p:cNvPr>
              <p:cNvSpPr/>
              <p:nvPr/>
            </p:nvSpPr>
            <p:spPr>
              <a:xfrm>
                <a:off x="-524047" y="20464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97" name="TextBox 96">
                <a:extLst>
                  <a:ext uri="{FF2B5EF4-FFF2-40B4-BE49-F238E27FC236}">
                    <a16:creationId xmlns:a16="http://schemas.microsoft.com/office/drawing/2014/main" id="{03FD5AD0-5DEC-6904-9CDB-1495D18252DA}"/>
                  </a:ext>
                </a:extLst>
              </p:cNvPr>
              <p:cNvSpPr txBox="1"/>
              <p:nvPr/>
            </p:nvSpPr>
            <p:spPr>
              <a:xfrm>
                <a:off x="3169266" y="190884"/>
                <a:ext cx="5722031" cy="1470595"/>
              </a:xfrm>
              <a:prstGeom prst="rect">
                <a:avLst/>
              </a:prstGeom>
              <a:noFill/>
            </p:spPr>
            <p:txBody>
              <a:bodyPr wrap="square">
                <a:spAutoFit/>
              </a:bodyPr>
              <a:lstStyle/>
              <a:p>
                <a:pPr algn="ctr" defTabSz="1219170">
                  <a:spcBef>
                    <a:spcPct val="50000"/>
                  </a:spcBef>
                  <a:defRPr/>
                </a:pPr>
                <a:r>
                  <a:rPr lang="vi-VN" altLang="en-US" sz="7333" b="1"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rPr>
                  <a:t>8</a:t>
                </a:r>
                <a:endParaRPr lang="en-US" altLang="en-US" sz="7333" b="1"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endParaRPr>
              </a:p>
            </p:txBody>
          </p:sp>
        </p:grpSp>
        <p:sp>
          <p:nvSpPr>
            <p:cNvPr id="94" name="Google Shape;3606;p43">
              <a:extLst>
                <a:ext uri="{FF2B5EF4-FFF2-40B4-BE49-F238E27FC236}">
                  <a16:creationId xmlns:a16="http://schemas.microsoft.com/office/drawing/2014/main" id="{462BA694-E96C-2B58-F6D3-FB079ABE47B9}"/>
                </a:ext>
              </a:extLst>
            </p:cNvPr>
            <p:cNvSpPr/>
            <p:nvPr/>
          </p:nvSpPr>
          <p:spPr>
            <a:xfrm>
              <a:off x="311419" y="3386316"/>
              <a:ext cx="918025" cy="1042459"/>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B</a:t>
              </a:r>
              <a:endParaRPr sz="7333" kern="0">
                <a:solidFill>
                  <a:srgbClr val="CA3659"/>
                </a:solidFill>
                <a:latin typeface="#9Slide07 Cadena" panose="02000503000000020004" pitchFamily="2" charset="0"/>
                <a:cs typeface="Arial"/>
                <a:sym typeface="Arial"/>
              </a:endParaRPr>
            </a:p>
          </p:txBody>
        </p:sp>
      </p:grpSp>
      <p:grpSp>
        <p:nvGrpSpPr>
          <p:cNvPr id="98" name="Group 97">
            <a:extLst>
              <a:ext uri="{FF2B5EF4-FFF2-40B4-BE49-F238E27FC236}">
                <a16:creationId xmlns:a16="http://schemas.microsoft.com/office/drawing/2014/main" id="{733282F6-BF63-6CE7-FE73-6AD2776DF110}"/>
              </a:ext>
            </a:extLst>
          </p:cNvPr>
          <p:cNvGrpSpPr/>
          <p:nvPr/>
        </p:nvGrpSpPr>
        <p:grpSpPr>
          <a:xfrm>
            <a:off x="2820341" y="2375470"/>
            <a:ext cx="7166140" cy="1597266"/>
            <a:chOff x="264580" y="1643820"/>
            <a:chExt cx="4235200" cy="1087605"/>
          </a:xfrm>
        </p:grpSpPr>
        <p:grpSp>
          <p:nvGrpSpPr>
            <p:cNvPr id="99" name="Group 98">
              <a:extLst>
                <a:ext uri="{FF2B5EF4-FFF2-40B4-BE49-F238E27FC236}">
                  <a16:creationId xmlns:a16="http://schemas.microsoft.com/office/drawing/2014/main" id="{ECBDC4F6-6A28-38E2-0C66-F486D1C0B922}"/>
                </a:ext>
              </a:extLst>
            </p:cNvPr>
            <p:cNvGrpSpPr/>
            <p:nvPr/>
          </p:nvGrpSpPr>
          <p:grpSpPr>
            <a:xfrm>
              <a:off x="655913" y="1706624"/>
              <a:ext cx="3843867" cy="1024801"/>
              <a:chOff x="129540" y="24240"/>
              <a:chExt cx="11932920" cy="1814557"/>
            </a:xfrm>
          </p:grpSpPr>
          <p:sp>
            <p:nvSpPr>
              <p:cNvPr id="105" name="Rectangle 104">
                <a:extLst>
                  <a:ext uri="{FF2B5EF4-FFF2-40B4-BE49-F238E27FC236}">
                    <a16:creationId xmlns:a16="http://schemas.microsoft.com/office/drawing/2014/main" id="{BDA1369E-B0A5-0C8E-E532-4E6B5106CE0D}"/>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ln>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defTabSz="1219170">
                  <a:defRPr/>
                </a:pPr>
                <a:endParaRPr lang="en-US" sz="7333">
                  <a:solidFill>
                    <a:srgbClr val="43671B"/>
                  </a:solidFill>
                  <a:latin typeface="Calibri" panose="020F0502020204030204"/>
                  <a:sym typeface="Arial"/>
                </a:endParaRPr>
              </a:p>
            </p:txBody>
          </p:sp>
          <p:sp>
            <p:nvSpPr>
              <p:cNvPr id="106" name="TextBox 105">
                <a:extLst>
                  <a:ext uri="{FF2B5EF4-FFF2-40B4-BE49-F238E27FC236}">
                    <a16:creationId xmlns:a16="http://schemas.microsoft.com/office/drawing/2014/main" id="{8D3BDB24-8F07-BAD7-7E80-C5E2DC22367B}"/>
                  </a:ext>
                </a:extLst>
              </p:cNvPr>
              <p:cNvSpPr txBox="1"/>
              <p:nvPr/>
            </p:nvSpPr>
            <p:spPr>
              <a:xfrm>
                <a:off x="183113" y="24240"/>
                <a:ext cx="11221897" cy="1471850"/>
              </a:xfrm>
              <a:prstGeom prst="rect">
                <a:avLst/>
              </a:prstGeom>
              <a:noFill/>
            </p:spPr>
            <p:txBody>
              <a:bodyPr wrap="square">
                <a:spAutoFit/>
              </a:bodyPr>
              <a:lstStyle/>
              <a:p>
                <a:pPr algn="ctr" defTabSz="1219170">
                  <a:spcBef>
                    <a:spcPct val="50000"/>
                  </a:spcBef>
                  <a:defRPr/>
                </a:pPr>
                <a:r>
                  <a:rPr lang="vi-VN" altLang="en-US" sz="7333" b="1"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rPr>
                  <a:t>8kg</a:t>
                </a:r>
                <a:endParaRPr lang="en-US" altLang="en-US" sz="7333" b="1" dirty="0">
                  <a:ln w="0"/>
                  <a:solidFill>
                    <a:srgbClr val="002060"/>
                  </a:solidFill>
                  <a:effectLst>
                    <a:outerShdw blurRad="38100" dist="19050" dir="2700000" algn="tl" rotWithShape="0">
                      <a:srgbClr val="363636">
                        <a:alpha val="40000"/>
                      </a:srgbClr>
                    </a:outerShdw>
                  </a:effectLst>
                  <a:latin typeface="UTM Avo" panose="02040603050506020204" pitchFamily="18" charset="0"/>
                  <a:cs typeface="Arial"/>
                  <a:sym typeface="Arial"/>
                </a:endParaRPr>
              </a:p>
            </p:txBody>
          </p:sp>
        </p:grpSp>
        <p:sp>
          <p:nvSpPr>
            <p:cNvPr id="103" name="Google Shape;3606;p43">
              <a:extLst>
                <a:ext uri="{FF2B5EF4-FFF2-40B4-BE49-F238E27FC236}">
                  <a16:creationId xmlns:a16="http://schemas.microsoft.com/office/drawing/2014/main" id="{55981B3C-454A-3A06-AF1C-359D47B04A65}"/>
                </a:ext>
              </a:extLst>
            </p:cNvPr>
            <p:cNvSpPr/>
            <p:nvPr/>
          </p:nvSpPr>
          <p:spPr>
            <a:xfrm>
              <a:off x="264580" y="1643820"/>
              <a:ext cx="918025" cy="1051871"/>
            </a:xfrm>
            <a:prstGeom prst="ellipse">
              <a:avLst/>
            </a:prstGeom>
            <a:solidFill>
              <a:schemeClr val="tx2">
                <a:lumMod val="90000"/>
              </a:schemeClr>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US" sz="7333" kern="0">
                  <a:solidFill>
                    <a:srgbClr val="CA3659"/>
                  </a:solidFill>
                  <a:latin typeface="#9Slide07 Cadena" panose="02000503000000020004" pitchFamily="2" charset="0"/>
                  <a:cs typeface="Arial"/>
                  <a:sym typeface="Arial"/>
                </a:rPr>
                <a:t>A</a:t>
              </a:r>
              <a:endParaRPr sz="7333" kern="0">
                <a:solidFill>
                  <a:srgbClr val="CA3659"/>
                </a:solidFill>
                <a:latin typeface="#9Slide07 Cadena" panose="02000503000000020004" pitchFamily="2" charset="0"/>
                <a:cs typeface="Arial"/>
                <a:sym typeface="Arial"/>
              </a:endParaRPr>
            </a:p>
          </p:txBody>
        </p:sp>
      </p:grpSp>
      <p:grpSp>
        <p:nvGrpSpPr>
          <p:cNvPr id="110" name="Group 109">
            <a:extLst>
              <a:ext uri="{FF2B5EF4-FFF2-40B4-BE49-F238E27FC236}">
                <a16:creationId xmlns:a16="http://schemas.microsoft.com/office/drawing/2014/main" id="{15937716-3B24-422C-0D61-5E04F1E8409A}"/>
              </a:ext>
            </a:extLst>
          </p:cNvPr>
          <p:cNvGrpSpPr/>
          <p:nvPr/>
        </p:nvGrpSpPr>
        <p:grpSpPr>
          <a:xfrm>
            <a:off x="1" y="388883"/>
            <a:ext cx="11601945" cy="1902565"/>
            <a:chOff x="218518" y="169383"/>
            <a:chExt cx="8701459" cy="1561093"/>
          </a:xfrm>
        </p:grpSpPr>
        <p:sp>
          <p:nvSpPr>
            <p:cNvPr id="107" name="Rectangle: Rounded Corners 106">
              <a:extLst>
                <a:ext uri="{FF2B5EF4-FFF2-40B4-BE49-F238E27FC236}">
                  <a16:creationId xmlns:a16="http://schemas.microsoft.com/office/drawing/2014/main" id="{3D812FB5-AAAD-659A-E8C6-FCEA72470C70}"/>
                </a:ext>
              </a:extLst>
            </p:cNvPr>
            <p:cNvSpPr/>
            <p:nvPr/>
          </p:nvSpPr>
          <p:spPr>
            <a:xfrm>
              <a:off x="1233633" y="169383"/>
              <a:ext cx="7686344" cy="1561093"/>
            </a:xfrm>
            <a:prstGeom prst="roundRect">
              <a:avLst/>
            </a:prstGeom>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8" name="TextBox 107">
              <a:extLst>
                <a:ext uri="{FF2B5EF4-FFF2-40B4-BE49-F238E27FC236}">
                  <a16:creationId xmlns:a16="http://schemas.microsoft.com/office/drawing/2014/main" id="{D3EE056F-79BC-6CB5-B10E-DC5C9691C24B}"/>
                </a:ext>
              </a:extLst>
            </p:cNvPr>
            <p:cNvSpPr txBox="1"/>
            <p:nvPr/>
          </p:nvSpPr>
          <p:spPr>
            <a:xfrm>
              <a:off x="1654216" y="332025"/>
              <a:ext cx="7059698" cy="865781"/>
            </a:xfrm>
            <a:prstGeom prst="rect">
              <a:avLst/>
            </a:prstGeom>
            <a:noFill/>
          </p:spPr>
          <p:txBody>
            <a:bodyPr wrap="square" rtlCol="0">
              <a:spAutoFit/>
            </a:bodyPr>
            <a:lstStyle/>
            <a:p>
              <a:pPr algn="ctr" defTabSz="1219170">
                <a:lnSpc>
                  <a:spcPct val="115000"/>
                </a:lnSpc>
                <a:buClr>
                  <a:srgbClr val="000000"/>
                </a:buClr>
              </a:pPr>
              <a:r>
                <a:rPr lang="vi-VN" sz="6000" b="1" kern="0" dirty="0">
                  <a:solidFill>
                    <a:srgbClr val="8F2A2A"/>
                  </a:solidFill>
                  <a:latin typeface="UTM Avo" panose="02040603050506020204" pitchFamily="18" charset="0"/>
                  <a:ea typeface="Times New Roman" panose="02020603050405020304" pitchFamily="18" charset="0"/>
                  <a:cs typeface="Arial"/>
                  <a:sym typeface="Arial"/>
                </a:rPr>
                <a:t>3 kg + 5 kg = ?</a:t>
              </a:r>
              <a:endParaRPr lang="en-US" sz="6000" b="1" kern="0" dirty="0">
                <a:solidFill>
                  <a:srgbClr val="8F2A2A"/>
                </a:solidFill>
                <a:latin typeface="UTM Avo" panose="02040603050506020204" pitchFamily="18" charset="0"/>
                <a:ea typeface="Times New Roman" panose="02020603050405020304" pitchFamily="18" charset="0"/>
                <a:cs typeface="Arial"/>
                <a:sym typeface="Arial"/>
              </a:endParaRPr>
            </a:p>
          </p:txBody>
        </p:sp>
        <p:grpSp>
          <p:nvGrpSpPr>
            <p:cNvPr id="7" name="Group 6">
              <a:extLst>
                <a:ext uri="{FF2B5EF4-FFF2-40B4-BE49-F238E27FC236}">
                  <a16:creationId xmlns:a16="http://schemas.microsoft.com/office/drawing/2014/main" id="{C8342E6C-24E9-D896-E1D3-E75171844659}"/>
                </a:ext>
              </a:extLst>
            </p:cNvPr>
            <p:cNvGrpSpPr/>
            <p:nvPr/>
          </p:nvGrpSpPr>
          <p:grpSpPr>
            <a:xfrm>
              <a:off x="218518" y="204741"/>
              <a:ext cx="1374069" cy="1170903"/>
              <a:chOff x="311152" y="743043"/>
              <a:chExt cx="767840" cy="751670"/>
            </a:xfrm>
          </p:grpSpPr>
          <p:sp>
            <p:nvSpPr>
              <p:cNvPr id="8" name="Google Shape;4265;p49">
                <a:extLst>
                  <a:ext uri="{FF2B5EF4-FFF2-40B4-BE49-F238E27FC236}">
                    <a16:creationId xmlns:a16="http://schemas.microsoft.com/office/drawing/2014/main" id="{E53135A9-5460-EB66-52BB-3CE1C14EAF26}"/>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266;p49">
                <a:extLst>
                  <a:ext uri="{FF2B5EF4-FFF2-40B4-BE49-F238E27FC236}">
                    <a16:creationId xmlns:a16="http://schemas.microsoft.com/office/drawing/2014/main" id="{20AAE6A9-2371-60F1-4368-7E9FB90E13B7}"/>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267;p49">
                <a:extLst>
                  <a:ext uri="{FF2B5EF4-FFF2-40B4-BE49-F238E27FC236}">
                    <a16:creationId xmlns:a16="http://schemas.microsoft.com/office/drawing/2014/main" id="{78334FE6-84D8-642D-0E5D-FB2C8F910B0C}"/>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268;p49">
                <a:extLst>
                  <a:ext uri="{FF2B5EF4-FFF2-40B4-BE49-F238E27FC236}">
                    <a16:creationId xmlns:a16="http://schemas.microsoft.com/office/drawing/2014/main" id="{5B1BB1C7-7151-E435-79E6-5C416DE2CA0B}"/>
                  </a:ext>
                </a:extLst>
              </p:cNvPr>
              <p:cNvSpPr/>
              <p:nvPr/>
            </p:nvSpPr>
            <p:spPr>
              <a:xfrm>
                <a:off x="342584" y="789948"/>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pPr>
                <a:r>
                  <a:rPr lang="en-US" sz="3733" b="1" kern="0">
                    <a:solidFill>
                      <a:srgbClr val="000000"/>
                    </a:solidFill>
                    <a:latin typeface="UTM Guanine" panose="02040603050506020204" pitchFamily="18" charset="0"/>
                    <a:cs typeface="Arial"/>
                    <a:sym typeface="Arial"/>
                  </a:rPr>
                  <a:t>1</a:t>
                </a:r>
                <a:endParaRPr sz="3733" b="1" kern="0">
                  <a:solidFill>
                    <a:srgbClr val="000000"/>
                  </a:solidFill>
                  <a:latin typeface="UTM Guanine" panose="02040603050506020204" pitchFamily="18" charset="0"/>
                  <a:cs typeface="Arial"/>
                  <a:sym typeface="Arial"/>
                </a:endParaRPr>
              </a:p>
            </p:txBody>
          </p:sp>
          <p:sp>
            <p:nvSpPr>
              <p:cNvPr id="12" name="Google Shape;4269;p49">
                <a:extLst>
                  <a:ext uri="{FF2B5EF4-FFF2-40B4-BE49-F238E27FC236}">
                    <a16:creationId xmlns:a16="http://schemas.microsoft.com/office/drawing/2014/main" id="{641FEE79-D3CF-BAF4-640A-5894FB455CE4}"/>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4270;p49">
                <a:extLst>
                  <a:ext uri="{FF2B5EF4-FFF2-40B4-BE49-F238E27FC236}">
                    <a16:creationId xmlns:a16="http://schemas.microsoft.com/office/drawing/2014/main" id="{C0325F97-7E78-B3BA-08D2-3C1C8B05F20B}"/>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4271;p49">
                <a:extLst>
                  <a:ext uri="{FF2B5EF4-FFF2-40B4-BE49-F238E27FC236}">
                    <a16:creationId xmlns:a16="http://schemas.microsoft.com/office/drawing/2014/main" id="{9BD7C7D0-7884-FF7B-B40D-3549BBE2D266}"/>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4272;p49">
                <a:extLst>
                  <a:ext uri="{FF2B5EF4-FFF2-40B4-BE49-F238E27FC236}">
                    <a16:creationId xmlns:a16="http://schemas.microsoft.com/office/drawing/2014/main" id="{6B3EBEA2-522D-D90D-A7FC-39A912E3CDF3}"/>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4273;p49">
                <a:extLst>
                  <a:ext uri="{FF2B5EF4-FFF2-40B4-BE49-F238E27FC236}">
                    <a16:creationId xmlns:a16="http://schemas.microsoft.com/office/drawing/2014/main" id="{FEE4D712-3FA0-DB1E-4628-107A5F239916}"/>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4274;p49">
                <a:extLst>
                  <a:ext uri="{FF2B5EF4-FFF2-40B4-BE49-F238E27FC236}">
                    <a16:creationId xmlns:a16="http://schemas.microsoft.com/office/drawing/2014/main" id="{CF54EBA2-9BF6-3362-2F0B-4F428FB46CD2}"/>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4275;p49">
                <a:extLst>
                  <a:ext uri="{FF2B5EF4-FFF2-40B4-BE49-F238E27FC236}">
                    <a16:creationId xmlns:a16="http://schemas.microsoft.com/office/drawing/2014/main" id="{1DCDD929-1140-3E2C-C47D-8D6EC7EEEFB9}"/>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4276;p49">
                <a:extLst>
                  <a:ext uri="{FF2B5EF4-FFF2-40B4-BE49-F238E27FC236}">
                    <a16:creationId xmlns:a16="http://schemas.microsoft.com/office/drawing/2014/main" id="{E6F75683-0FA4-97E2-3248-3AF9012C083D}"/>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4277;p49">
                <a:extLst>
                  <a:ext uri="{FF2B5EF4-FFF2-40B4-BE49-F238E27FC236}">
                    <a16:creationId xmlns:a16="http://schemas.microsoft.com/office/drawing/2014/main" id="{07974D97-06F6-4B03-7D79-84099B85572F}"/>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4278;p49">
                <a:extLst>
                  <a:ext uri="{FF2B5EF4-FFF2-40B4-BE49-F238E27FC236}">
                    <a16:creationId xmlns:a16="http://schemas.microsoft.com/office/drawing/2014/main" id="{D17B6793-984E-BC2A-C829-424DE445A2E4}"/>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4279;p49">
                <a:extLst>
                  <a:ext uri="{FF2B5EF4-FFF2-40B4-BE49-F238E27FC236}">
                    <a16:creationId xmlns:a16="http://schemas.microsoft.com/office/drawing/2014/main" id="{B5A43FFB-4F16-8D51-7873-9C996C47C3DE}"/>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4280;p49">
                <a:extLst>
                  <a:ext uri="{FF2B5EF4-FFF2-40B4-BE49-F238E27FC236}">
                    <a16:creationId xmlns:a16="http://schemas.microsoft.com/office/drawing/2014/main" id="{EFFA3C16-8505-C550-3B6D-B944F65278B9}"/>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4281;p49">
                <a:extLst>
                  <a:ext uri="{FF2B5EF4-FFF2-40B4-BE49-F238E27FC236}">
                    <a16:creationId xmlns:a16="http://schemas.microsoft.com/office/drawing/2014/main" id="{92193774-0B50-0EBA-06F4-78E441F1BB28}"/>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4282;p49">
                <a:extLst>
                  <a:ext uri="{FF2B5EF4-FFF2-40B4-BE49-F238E27FC236}">
                    <a16:creationId xmlns:a16="http://schemas.microsoft.com/office/drawing/2014/main" id="{0069496D-3AF7-F086-3930-3D991BFD31D0}"/>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4283;p49">
                <a:extLst>
                  <a:ext uri="{FF2B5EF4-FFF2-40B4-BE49-F238E27FC236}">
                    <a16:creationId xmlns:a16="http://schemas.microsoft.com/office/drawing/2014/main" id="{2B03165B-1D64-6499-136D-FF93A660670F}"/>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4284;p49">
                <a:extLst>
                  <a:ext uri="{FF2B5EF4-FFF2-40B4-BE49-F238E27FC236}">
                    <a16:creationId xmlns:a16="http://schemas.microsoft.com/office/drawing/2014/main" id="{36A6CAED-79C2-640B-4984-985E70E759FA}"/>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4285;p49">
                <a:extLst>
                  <a:ext uri="{FF2B5EF4-FFF2-40B4-BE49-F238E27FC236}">
                    <a16:creationId xmlns:a16="http://schemas.microsoft.com/office/drawing/2014/main" id="{1656CF2C-708F-15EC-63B9-FEF5A3AE991A}"/>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4286;p49">
                <a:extLst>
                  <a:ext uri="{FF2B5EF4-FFF2-40B4-BE49-F238E27FC236}">
                    <a16:creationId xmlns:a16="http://schemas.microsoft.com/office/drawing/2014/main" id="{DDFDB4F2-BAF8-43D9-8735-DC0AEE891BB7}"/>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4287;p49">
                <a:extLst>
                  <a:ext uri="{FF2B5EF4-FFF2-40B4-BE49-F238E27FC236}">
                    <a16:creationId xmlns:a16="http://schemas.microsoft.com/office/drawing/2014/main" id="{6C97CE6C-95CE-1BB6-F811-44013EB10A1E}"/>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4288;p49">
                <a:extLst>
                  <a:ext uri="{FF2B5EF4-FFF2-40B4-BE49-F238E27FC236}">
                    <a16:creationId xmlns:a16="http://schemas.microsoft.com/office/drawing/2014/main" id="{3738B093-9DE8-ECB4-7535-7EB350B2BBAA}"/>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4289;p49">
                <a:extLst>
                  <a:ext uri="{FF2B5EF4-FFF2-40B4-BE49-F238E27FC236}">
                    <a16:creationId xmlns:a16="http://schemas.microsoft.com/office/drawing/2014/main" id="{9D7546AA-E6E0-AB36-80FF-9070BED7A32B}"/>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4290;p49">
                <a:extLst>
                  <a:ext uri="{FF2B5EF4-FFF2-40B4-BE49-F238E27FC236}">
                    <a16:creationId xmlns:a16="http://schemas.microsoft.com/office/drawing/2014/main" id="{D0FA70BC-239B-2CFD-2EC6-E3C91D2BBBFB}"/>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4291;p49">
                <a:extLst>
                  <a:ext uri="{FF2B5EF4-FFF2-40B4-BE49-F238E27FC236}">
                    <a16:creationId xmlns:a16="http://schemas.microsoft.com/office/drawing/2014/main" id="{6C0CEACE-77E6-C3E0-977B-3DC7CEBACDB9}"/>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4292;p49">
                <a:extLst>
                  <a:ext uri="{FF2B5EF4-FFF2-40B4-BE49-F238E27FC236}">
                    <a16:creationId xmlns:a16="http://schemas.microsoft.com/office/drawing/2014/main" id="{BB3B9794-91C5-5608-4643-BC505FEE28BA}"/>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4293;p49">
                <a:extLst>
                  <a:ext uri="{FF2B5EF4-FFF2-40B4-BE49-F238E27FC236}">
                    <a16:creationId xmlns:a16="http://schemas.microsoft.com/office/drawing/2014/main" id="{2DB4681C-796E-7008-5AF3-09BB53838274}"/>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4294;p49">
                <a:extLst>
                  <a:ext uri="{FF2B5EF4-FFF2-40B4-BE49-F238E27FC236}">
                    <a16:creationId xmlns:a16="http://schemas.microsoft.com/office/drawing/2014/main" id="{C41B4C40-8F55-3FDA-E334-DAF9735FE2CC}"/>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4295;p49">
                <a:extLst>
                  <a:ext uri="{FF2B5EF4-FFF2-40B4-BE49-F238E27FC236}">
                    <a16:creationId xmlns:a16="http://schemas.microsoft.com/office/drawing/2014/main" id="{DD8D1BF7-34DB-EB13-F209-BA48BE73356C}"/>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4296;p49">
                <a:extLst>
                  <a:ext uri="{FF2B5EF4-FFF2-40B4-BE49-F238E27FC236}">
                    <a16:creationId xmlns:a16="http://schemas.microsoft.com/office/drawing/2014/main" id="{F5A11EE1-9B5A-C6F0-A0D4-2AA2D6D12E9C}"/>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4297;p49">
                <a:extLst>
                  <a:ext uri="{FF2B5EF4-FFF2-40B4-BE49-F238E27FC236}">
                    <a16:creationId xmlns:a16="http://schemas.microsoft.com/office/drawing/2014/main" id="{EC14AFF3-1BFF-93B6-7F69-60E0EBED26CA}"/>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4298;p49">
                <a:extLst>
                  <a:ext uri="{FF2B5EF4-FFF2-40B4-BE49-F238E27FC236}">
                    <a16:creationId xmlns:a16="http://schemas.microsoft.com/office/drawing/2014/main" id="{B79C3404-E2B2-9C38-4268-EE3A7BDCCE05}"/>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4299;p49">
                <a:extLst>
                  <a:ext uri="{FF2B5EF4-FFF2-40B4-BE49-F238E27FC236}">
                    <a16:creationId xmlns:a16="http://schemas.microsoft.com/office/drawing/2014/main" id="{C8DD74BC-D9B1-907E-8BDB-CC6E18C92DED}"/>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4300;p49">
                <a:extLst>
                  <a:ext uri="{FF2B5EF4-FFF2-40B4-BE49-F238E27FC236}">
                    <a16:creationId xmlns:a16="http://schemas.microsoft.com/office/drawing/2014/main" id="{B9A8B374-98B0-03B2-B7E3-F6F0E9080141}"/>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4301;p49">
                <a:extLst>
                  <a:ext uri="{FF2B5EF4-FFF2-40B4-BE49-F238E27FC236}">
                    <a16:creationId xmlns:a16="http://schemas.microsoft.com/office/drawing/2014/main" id="{2E871FFC-6652-CDAC-B4F5-2B6535EDE6C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4302;p49">
                <a:extLst>
                  <a:ext uri="{FF2B5EF4-FFF2-40B4-BE49-F238E27FC236}">
                    <a16:creationId xmlns:a16="http://schemas.microsoft.com/office/drawing/2014/main" id="{1AEB57AA-A06D-A687-FDED-EC3AD55F828B}"/>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4303;p49">
                <a:extLst>
                  <a:ext uri="{FF2B5EF4-FFF2-40B4-BE49-F238E27FC236}">
                    <a16:creationId xmlns:a16="http://schemas.microsoft.com/office/drawing/2014/main" id="{2DBACBC9-4EE3-637D-E377-18B53E8FF137}"/>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4304;p49">
                <a:extLst>
                  <a:ext uri="{FF2B5EF4-FFF2-40B4-BE49-F238E27FC236}">
                    <a16:creationId xmlns:a16="http://schemas.microsoft.com/office/drawing/2014/main" id="{2312A32C-04A9-62FF-F904-A5E4E263A4A5}"/>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60" name="Picture 59">
            <a:extLst>
              <a:ext uri="{FF2B5EF4-FFF2-40B4-BE49-F238E27FC236}">
                <a16:creationId xmlns:a16="http://schemas.microsoft.com/office/drawing/2014/main" id="{0F348334-CCB8-6284-BD9E-4321682A68EE}"/>
              </a:ext>
            </a:extLst>
          </p:cNvPr>
          <p:cNvPicPr>
            <a:picLocks noChangeAspect="1"/>
          </p:cNvPicPr>
          <p:nvPr/>
        </p:nvPicPr>
        <p:blipFill>
          <a:blip r:embed="rId3"/>
          <a:stretch>
            <a:fillRect/>
          </a:stretch>
        </p:blipFill>
        <p:spPr>
          <a:xfrm>
            <a:off x="8368426" y="3394807"/>
            <a:ext cx="4618812" cy="3698555"/>
          </a:xfrm>
          <a:prstGeom prst="rect">
            <a:avLst/>
          </a:prstGeom>
        </p:spPr>
      </p:pic>
      <p:grpSp>
        <p:nvGrpSpPr>
          <p:cNvPr id="2" name="Group 1">
            <a:extLst>
              <a:ext uri="{FF2B5EF4-FFF2-40B4-BE49-F238E27FC236}">
                <a16:creationId xmlns:a16="http://schemas.microsoft.com/office/drawing/2014/main" id="{13E9189F-8878-A94A-47F8-87988ED0CE90}"/>
              </a:ext>
            </a:extLst>
          </p:cNvPr>
          <p:cNvGrpSpPr/>
          <p:nvPr/>
        </p:nvGrpSpPr>
        <p:grpSpPr>
          <a:xfrm>
            <a:off x="5680718" y="3348218"/>
            <a:ext cx="3690943" cy="3455753"/>
            <a:chOff x="5256104" y="2358136"/>
            <a:chExt cx="3516764" cy="2589921"/>
          </a:xfrm>
        </p:grpSpPr>
        <p:pic>
          <p:nvPicPr>
            <p:cNvPr id="3" name="Google Shape;272;p32">
              <a:extLst>
                <a:ext uri="{FF2B5EF4-FFF2-40B4-BE49-F238E27FC236}">
                  <a16:creationId xmlns:a16="http://schemas.microsoft.com/office/drawing/2014/main" id="{4C8894A0-1602-F831-AE6E-1FCCFEB826DB}"/>
                </a:ext>
              </a:extLst>
            </p:cNvPr>
            <p:cNvPicPr preferRelativeResize="0"/>
            <p:nvPr/>
          </p:nvPicPr>
          <p:blipFill>
            <a:blip r:embed="rId4">
              <a:alphaModFix/>
            </a:blip>
            <a:stretch>
              <a:fillRect/>
            </a:stretch>
          </p:blipFill>
          <p:spPr>
            <a:xfrm rot="684797">
              <a:off x="6310152" y="2358136"/>
              <a:ext cx="2462716" cy="2170262"/>
            </a:xfrm>
            <a:prstGeom prst="rect">
              <a:avLst/>
            </a:prstGeom>
            <a:noFill/>
            <a:ln>
              <a:noFill/>
            </a:ln>
          </p:spPr>
        </p:pic>
        <p:pic>
          <p:nvPicPr>
            <p:cNvPr id="4" name="Google Shape;272;p32">
              <a:extLst>
                <a:ext uri="{FF2B5EF4-FFF2-40B4-BE49-F238E27FC236}">
                  <a16:creationId xmlns:a16="http://schemas.microsoft.com/office/drawing/2014/main" id="{B6D5E3B3-CDD7-2617-76D4-4EF9592DD749}"/>
                </a:ext>
              </a:extLst>
            </p:cNvPr>
            <p:cNvPicPr preferRelativeResize="0"/>
            <p:nvPr/>
          </p:nvPicPr>
          <p:blipFill>
            <a:blip r:embed="rId4">
              <a:alphaModFix/>
            </a:blip>
            <a:stretch>
              <a:fillRect/>
            </a:stretch>
          </p:blipFill>
          <p:spPr>
            <a:xfrm rot="21386350">
              <a:off x="5256104" y="3219033"/>
              <a:ext cx="1607949" cy="1661036"/>
            </a:xfrm>
            <a:prstGeom prst="rect">
              <a:avLst/>
            </a:prstGeom>
            <a:noFill/>
            <a:ln>
              <a:noFill/>
            </a:ln>
          </p:spPr>
        </p:pic>
        <p:pic>
          <p:nvPicPr>
            <p:cNvPr id="5" name="Google Shape;272;p32">
              <a:hlinkClick r:id="" action="ppaction://noaction"/>
              <a:extLst>
                <a:ext uri="{FF2B5EF4-FFF2-40B4-BE49-F238E27FC236}">
                  <a16:creationId xmlns:a16="http://schemas.microsoft.com/office/drawing/2014/main" id="{8F23DE4B-59FB-D829-91D0-3CB24B534276}"/>
                </a:ext>
              </a:extLst>
            </p:cNvPr>
            <p:cNvPicPr preferRelativeResize="0"/>
            <p:nvPr/>
          </p:nvPicPr>
          <p:blipFill>
            <a:blip r:embed="rId4">
              <a:alphaModFix/>
            </a:blip>
            <a:stretch>
              <a:fillRect/>
            </a:stretch>
          </p:blipFill>
          <p:spPr>
            <a:xfrm rot="190940">
              <a:off x="6168845" y="3568913"/>
              <a:ext cx="1690306" cy="1379144"/>
            </a:xfrm>
            <a:prstGeom prst="rect">
              <a:avLst/>
            </a:prstGeom>
            <a:noFill/>
            <a:ln>
              <a:noFill/>
            </a:ln>
          </p:spPr>
        </p:pic>
      </p:grpSp>
    </p:spTree>
    <p:extLst>
      <p:ext uri="{BB962C8B-B14F-4D97-AF65-F5344CB8AC3E}">
        <p14:creationId xmlns:p14="http://schemas.microsoft.com/office/powerpoint/2010/main" val="12719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randombar(horizontal)">
                                      <p:cBhvr>
                                        <p:cTn id="11" dur="500"/>
                                        <p:tgtEl>
                                          <p:spTgt spid="89"/>
                                        </p:tgtEl>
                                      </p:cBhvr>
                                    </p:animEffect>
                                  </p:childTnLst>
                                </p:cTn>
                              </p:par>
                              <p:par>
                                <p:cTn id="12" presetID="14" presetClass="entr" presetSubtype="10" fill="hold" nodeType="with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randombar(horizontal)">
                                      <p:cBhvr>
                                        <p:cTn id="14" dur="500"/>
                                        <p:tgtEl>
                                          <p:spTgt spid="9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89"/>
                                        </p:tgtEl>
                                        <p:attrNameLst>
                                          <p:attrName>ppt_w</p:attrName>
                                        </p:attrNameLst>
                                      </p:cBhvr>
                                      <p:tavLst>
                                        <p:tav tm="0">
                                          <p:val>
                                            <p:strVal val="ppt_w"/>
                                          </p:val>
                                        </p:tav>
                                        <p:tav tm="100000">
                                          <p:val>
                                            <p:fltVal val="0"/>
                                          </p:val>
                                        </p:tav>
                                      </p:tavLst>
                                    </p:anim>
                                    <p:anim calcmode="lin" valueType="num">
                                      <p:cBhvr>
                                        <p:cTn id="19" dur="500"/>
                                        <p:tgtEl>
                                          <p:spTgt spid="89"/>
                                        </p:tgtEl>
                                        <p:attrNameLst>
                                          <p:attrName>ppt_h</p:attrName>
                                        </p:attrNameLst>
                                      </p:cBhvr>
                                      <p:tavLst>
                                        <p:tav tm="0">
                                          <p:val>
                                            <p:strVal val="ppt_h"/>
                                          </p:val>
                                        </p:tav>
                                        <p:tav tm="100000">
                                          <p:val>
                                            <p:fltVal val="0"/>
                                          </p:val>
                                        </p:tav>
                                      </p:tavLst>
                                    </p:anim>
                                    <p:animEffect transition="out" filter="fade">
                                      <p:cBhvr>
                                        <p:cTn id="20" dur="500"/>
                                        <p:tgtEl>
                                          <p:spTgt spid="89"/>
                                        </p:tgtEl>
                                      </p:cBhvr>
                                    </p:animEffect>
                                    <p:set>
                                      <p:cBhvr>
                                        <p:cTn id="21" dur="1" fill="hold">
                                          <p:stCondLst>
                                            <p:cond delay="499"/>
                                          </p:stCondLst>
                                        </p:cTn>
                                        <p:tgtEl>
                                          <p:spTgt spid="89"/>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5509846" y="1833390"/>
            <a:ext cx="6435969" cy="378637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FC000"/>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pic>
        <p:nvPicPr>
          <p:cNvPr id="6" name="图片 5"/>
          <p:cNvPicPr>
            <a:picLocks noChangeAspect="1"/>
          </p:cNvPicPr>
          <p:nvPr/>
        </p:nvPicPr>
        <p:blipFill rotWithShape="1">
          <a:blip r:embed="rId3"/>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177608" y="-707253"/>
            <a:ext cx="2722500" cy="2553750"/>
          </a:xfrm>
          <a:prstGeom prst="rect">
            <a:avLst/>
          </a:prstGeom>
          <a:effectLst>
            <a:outerShdw blurRad="63500" sx="102000" sy="102000" algn="ctr" rotWithShape="0">
              <a:prstClr val="black">
                <a:alpha val="40000"/>
              </a:prstClr>
            </a:outerShdw>
          </a:effectLst>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7339">
            <a:off x="8651" y="21274"/>
            <a:ext cx="9075498" cy="8988751"/>
          </a:xfrm>
          <a:prstGeom prst="rect">
            <a:avLst/>
          </a:prstGeom>
          <a:effectLst>
            <a:outerShdw blurRad="63500" sx="102000" sy="102000" algn="ctr" rotWithShape="0">
              <a:prstClr val="black">
                <a:alpha val="40000"/>
              </a:prstClr>
            </a:outerShdw>
          </a:effectLst>
        </p:spPr>
      </p:pic>
      <p:pic>
        <p:nvPicPr>
          <p:cNvPr id="17" name="图片 16"/>
          <p:cNvPicPr>
            <a:picLocks noChangeAspect="1"/>
          </p:cNvPicPr>
          <p:nvPr/>
        </p:nvPicPr>
        <p:blipFill>
          <a:blip r:embed="rId6">
            <a:lum contrast="20000"/>
          </a:blip>
          <a:stretch>
            <a:fillRect/>
          </a:stretch>
        </p:blipFill>
        <p:spPr>
          <a:xfrm>
            <a:off x="8418832" y="2434711"/>
            <a:ext cx="1776058" cy="94499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7"/>
          <a:stretch>
            <a:fillRect/>
          </a:stretch>
        </p:blipFill>
        <p:spPr>
          <a:xfrm>
            <a:off x="2287152" y="3081873"/>
            <a:ext cx="10827434" cy="36579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20000">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2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20000">
                                          <p:cBhvr additive="base">
                                            <p:cTn id="11"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20000">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14:bounceEnd="20000">
                                          <p:cBhvr additive="base">
                                            <p:cTn id="20" dur="75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21"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750" fill="hold"/>
                                            <p:tgtEl>
                                              <p:spTgt spid="17"/>
                                            </p:tgtEl>
                                            <p:attrNameLst>
                                              <p:attrName>ppt_x</p:attrName>
                                            </p:attrNameLst>
                                          </p:cBhvr>
                                          <p:tavLst>
                                            <p:tav tm="0">
                                              <p:val>
                                                <p:strVal val="1+#ppt_w/2"/>
                                              </p:val>
                                            </p:tav>
                                            <p:tav tm="100000">
                                              <p:val>
                                                <p:strVal val="#ppt_x"/>
                                              </p:val>
                                            </p:tav>
                                          </p:tavLst>
                                        </p:anim>
                                        <p:anim calcmode="lin" valueType="num">
                                          <p:cBhvr additive="base">
                                            <p:cTn id="21"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578" y="377625"/>
            <a:ext cx="11673262" cy="5822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图片 23" descr="6">
            <a:extLst>
              <a:ext uri="{FF2B5EF4-FFF2-40B4-BE49-F238E27FC236}">
                <a16:creationId xmlns:a16="http://schemas.microsoft.com/office/drawing/2014/main" id="{5600C2D2-1B0D-458E-9CB7-BC9011D80BC8}"/>
              </a:ext>
            </a:extLst>
          </p:cNvPr>
          <p:cNvPicPr>
            <a:picLocks noChangeAspect="1"/>
          </p:cNvPicPr>
          <p:nvPr/>
        </p:nvPicPr>
        <p:blipFill>
          <a:blip r:embed="rId5"/>
          <a:srcRect r="74368"/>
          <a:stretch>
            <a:fillRect/>
          </a:stretch>
        </p:blipFill>
        <p:spPr>
          <a:xfrm>
            <a:off x="-3810" y="4604385"/>
            <a:ext cx="1602105" cy="2278380"/>
          </a:xfrm>
          <a:prstGeom prst="rect">
            <a:avLst/>
          </a:prstGeom>
        </p:spPr>
      </p:pic>
      <p:pic>
        <p:nvPicPr>
          <p:cNvPr id="25" name="图片 24" descr="6">
            <a:extLst>
              <a:ext uri="{FF2B5EF4-FFF2-40B4-BE49-F238E27FC236}">
                <a16:creationId xmlns:a16="http://schemas.microsoft.com/office/drawing/2014/main" id="{A807C486-AE3D-46A1-B022-22594386A6E2}"/>
              </a:ext>
            </a:extLst>
          </p:cNvPr>
          <p:cNvPicPr>
            <a:picLocks noChangeAspect="1"/>
          </p:cNvPicPr>
          <p:nvPr/>
        </p:nvPicPr>
        <p:blipFill>
          <a:blip r:embed="rId5"/>
          <a:srcRect l="47449" t="21697"/>
          <a:stretch>
            <a:fillRect/>
          </a:stretch>
        </p:blipFill>
        <p:spPr>
          <a:xfrm>
            <a:off x="9053195" y="5132705"/>
            <a:ext cx="3137535" cy="1704340"/>
          </a:xfrm>
          <a:prstGeom prst="rect">
            <a:avLst/>
          </a:prstGeom>
        </p:spPr>
      </p:pic>
      <p:pic>
        <p:nvPicPr>
          <p:cNvPr id="26" name="图片 25">
            <a:extLst>
              <a:ext uri="{FF2B5EF4-FFF2-40B4-BE49-F238E27FC236}">
                <a16:creationId xmlns:a16="http://schemas.microsoft.com/office/drawing/2014/main" id="{D1C20BFC-410D-4A91-B4F7-5C8E35481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grpSp>
        <p:nvGrpSpPr>
          <p:cNvPr id="27" name="组合 26">
            <a:extLst>
              <a:ext uri="{FF2B5EF4-FFF2-40B4-BE49-F238E27FC236}">
                <a16:creationId xmlns:a16="http://schemas.microsoft.com/office/drawing/2014/main" id="{D9C0AD7C-7407-4F00-B271-867C30F03D8A}"/>
              </a:ext>
            </a:extLst>
          </p:cNvPr>
          <p:cNvGrpSpPr/>
          <p:nvPr/>
        </p:nvGrpSpPr>
        <p:grpSpPr>
          <a:xfrm>
            <a:off x="9902671" y="-544642"/>
            <a:ext cx="2289329" cy="2289329"/>
            <a:chOff x="9902671" y="-544642"/>
            <a:chExt cx="2289329" cy="2289329"/>
          </a:xfrm>
        </p:grpSpPr>
        <p:pic>
          <p:nvPicPr>
            <p:cNvPr id="28" name="图片 27">
              <a:extLst>
                <a:ext uri="{FF2B5EF4-FFF2-40B4-BE49-F238E27FC236}">
                  <a16:creationId xmlns:a16="http://schemas.microsoft.com/office/drawing/2014/main" id="{4995965D-E52F-4E8D-B74D-C9B2A676E56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2671" y="-544642"/>
              <a:ext cx="2289329" cy="2289329"/>
            </a:xfrm>
            <a:prstGeom prst="rect">
              <a:avLst/>
            </a:prstGeom>
          </p:spPr>
        </p:pic>
        <p:pic>
          <p:nvPicPr>
            <p:cNvPr id="29" name="图片 28">
              <a:extLst>
                <a:ext uri="{FF2B5EF4-FFF2-40B4-BE49-F238E27FC236}">
                  <a16:creationId xmlns:a16="http://schemas.microsoft.com/office/drawing/2014/main" id="{9CD6C7ED-81AC-4A4D-B4D4-6F7FE7E3EB8E}"/>
                </a:ext>
              </a:extLst>
            </p:cNvPr>
            <p:cNvPicPr>
              <a:picLocks noChangeAspect="1"/>
            </p:cNvPicPr>
            <p:nvPr userDrawn="1"/>
          </p:nvPicPr>
          <p:blipFill>
            <a:blip r:embed="rId8"/>
            <a:stretch>
              <a:fillRect/>
            </a:stretch>
          </p:blipFill>
          <p:spPr>
            <a:xfrm>
              <a:off x="10218207" y="251680"/>
              <a:ext cx="1658256" cy="396274"/>
            </a:xfrm>
            <a:prstGeom prst="rect">
              <a:avLst/>
            </a:prstGeom>
          </p:spPr>
        </p:pic>
      </p:grpSp>
      <p:sp>
        <p:nvSpPr>
          <p:cNvPr id="18" name="矩形 17">
            <a:extLst>
              <a:ext uri="{FF2B5EF4-FFF2-40B4-BE49-F238E27FC236}">
                <a16:creationId xmlns:a16="http://schemas.microsoft.com/office/drawing/2014/main" id="{DE05E499-9CCA-4265-A477-8FCC0EA2BD3E}"/>
              </a:ext>
            </a:extLst>
          </p:cNvPr>
          <p:cNvSpPr/>
          <p:nvPr/>
        </p:nvSpPr>
        <p:spPr>
          <a:xfrm>
            <a:off x="1597708" y="420924"/>
            <a:ext cx="2952906" cy="102008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sz="4400" b="1" spc="300" dirty="0">
              <a:solidFill>
                <a:schemeClr val="bg1"/>
              </a:solidFill>
              <a:latin typeface="微软雅黑" panose="020B0503020204020204" pitchFamily="34" charset="-122"/>
              <a:ea typeface="微软雅黑" panose="020B0503020204020204" pitchFamily="34" charset="-122"/>
              <a:sym typeface="微软雅黑" panose="020B0503020204020204" charset="-122"/>
            </a:endParaRPr>
          </a:p>
        </p:txBody>
      </p:sp>
      <p:pic>
        <p:nvPicPr>
          <p:cNvPr id="22"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88073" y="4265047"/>
            <a:ext cx="1275941" cy="2333391"/>
          </a:xfrm>
          <a:prstGeom prst="rect">
            <a:avLst/>
          </a:prstGeom>
        </p:spPr>
      </p:pic>
      <p:pic>
        <p:nvPicPr>
          <p:cNvPr id="30" name="Picture 29" descr="C:\Users\TUAN\Downloads\Luyện tập 1.png">
            <a:extLst>
              <a:ext uri="{FF2B5EF4-FFF2-40B4-BE49-F238E27FC236}">
                <a16:creationId xmlns:a16="http://schemas.microsoft.com/office/drawing/2014/main" id="{C2344063-9E94-49B9-9923-0624FEAF0ED2}"/>
              </a:ext>
            </a:extLst>
          </p:cNvPr>
          <p:cNvPicPr>
            <a:picLocks noChangeAspect="1" noChangeArrowheads="1"/>
          </p:cNvPicPr>
          <p:nvPr/>
        </p:nvPicPr>
        <p:blipFill>
          <a:blip r:embed="rId10" cstate="print"/>
          <a:srcRect/>
          <a:stretch>
            <a:fillRect/>
          </a:stretch>
        </p:blipFill>
        <p:spPr bwMode="auto">
          <a:xfrm>
            <a:off x="-3810" y="-20330"/>
            <a:ext cx="2237784" cy="863493"/>
          </a:xfrm>
          <a:prstGeom prst="rect">
            <a:avLst/>
          </a:prstGeom>
          <a:noFill/>
        </p:spPr>
      </p:pic>
      <p:sp>
        <p:nvSpPr>
          <p:cNvPr id="31" name="Oval 30">
            <a:extLst>
              <a:ext uri="{FF2B5EF4-FFF2-40B4-BE49-F238E27FC236}">
                <a16:creationId xmlns:a16="http://schemas.microsoft.com/office/drawing/2014/main" id="{8FCF9091-B4A5-4812-B73B-7B073FA5078C}"/>
              </a:ext>
            </a:extLst>
          </p:cNvPr>
          <p:cNvSpPr/>
          <p:nvPr/>
        </p:nvSpPr>
        <p:spPr>
          <a:xfrm>
            <a:off x="616170" y="1068364"/>
            <a:ext cx="437322" cy="437322"/>
          </a:xfrm>
          <a:prstGeom prst="ellipse">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mn-cs"/>
              </a:rPr>
              <a:t>1</a:t>
            </a:r>
            <a:endParaRPr kumimoji="0" lang="vi-VN" sz="3200" b="1" i="0" u="none" strike="noStrike" kern="0" cap="none" spc="0" normalizeH="0" baseline="0" noProof="0" dirty="0">
              <a:ln>
                <a:noFill/>
              </a:ln>
              <a:solidFill>
                <a:prstClr val="white"/>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7065DCDB-F0D6-4B1C-A1D4-221B5AC4BA8C}"/>
              </a:ext>
            </a:extLst>
          </p:cNvPr>
          <p:cNvGrpSpPr/>
          <p:nvPr/>
        </p:nvGrpSpPr>
        <p:grpSpPr>
          <a:xfrm>
            <a:off x="1053492" y="1068364"/>
            <a:ext cx="1714555" cy="461666"/>
            <a:chOff x="1421855" y="1440654"/>
            <a:chExt cx="1714555" cy="461666"/>
          </a:xfrm>
        </p:grpSpPr>
        <p:grpSp>
          <p:nvGrpSpPr>
            <p:cNvPr id="33" name="Group 32">
              <a:extLst>
                <a:ext uri="{FF2B5EF4-FFF2-40B4-BE49-F238E27FC236}">
                  <a16:creationId xmlns:a16="http://schemas.microsoft.com/office/drawing/2014/main" id="{6AB5255C-9262-48EC-BC98-8F589F48F7BC}"/>
                </a:ext>
              </a:extLst>
            </p:cNvPr>
            <p:cNvGrpSpPr/>
            <p:nvPr/>
          </p:nvGrpSpPr>
          <p:grpSpPr>
            <a:xfrm>
              <a:off x="1870518" y="1440654"/>
              <a:ext cx="758382" cy="461665"/>
              <a:chOff x="1870518" y="1440654"/>
              <a:chExt cx="758382" cy="461665"/>
            </a:xfrm>
          </p:grpSpPr>
          <p:sp>
            <p:nvSpPr>
              <p:cNvPr id="35" name="Rectangle: Rounded Corners 8">
                <a:extLst>
                  <a:ext uri="{FF2B5EF4-FFF2-40B4-BE49-F238E27FC236}">
                    <a16:creationId xmlns:a16="http://schemas.microsoft.com/office/drawing/2014/main" id="{CAFC8160-67AA-4219-99B3-65BC3C804193}"/>
                  </a:ext>
                </a:extLst>
              </p:cNvPr>
              <p:cNvSpPr/>
              <p:nvPr/>
            </p:nvSpPr>
            <p:spPr>
              <a:xfrm>
                <a:off x="1870518" y="1440654"/>
                <a:ext cx="758382" cy="382154"/>
              </a:xfrm>
              <a:prstGeom prst="roundRect">
                <a:avLst/>
              </a:prstGeom>
              <a:solidFill>
                <a:srgbClr val="FFD974"/>
              </a:solidFill>
              <a:ln w="12700" cap="flat" cmpd="sng" algn="ctr">
                <a:solidFill>
                  <a:srgbClr val="FFD97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a:ea typeface="+mn-ea"/>
                  <a:cs typeface="+mn-cs"/>
                </a:endParaRPr>
              </a:p>
            </p:txBody>
          </p:sp>
          <p:sp>
            <p:nvSpPr>
              <p:cNvPr id="36" name="TextBox 35">
                <a:extLst>
                  <a:ext uri="{FF2B5EF4-FFF2-40B4-BE49-F238E27FC236}">
                    <a16:creationId xmlns:a16="http://schemas.microsoft.com/office/drawing/2014/main" id="{FC84FBF5-FB6B-4E39-BB57-75316F0058EC}"/>
                  </a:ext>
                </a:extLst>
              </p:cNvPr>
              <p:cNvSpPr txBox="1"/>
              <p:nvPr/>
            </p:nvSpPr>
            <p:spPr>
              <a:xfrm>
                <a:off x="1969023" y="1440654"/>
                <a:ext cx="5613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rPr>
                  <a:t>Số</a:t>
                </a:r>
              </a:p>
            </p:txBody>
          </p:sp>
        </p:grpSp>
        <p:sp>
          <p:nvSpPr>
            <p:cNvPr id="34" name="TextBox 33">
              <a:extLst>
                <a:ext uri="{FF2B5EF4-FFF2-40B4-BE49-F238E27FC236}">
                  <a16:creationId xmlns:a16="http://schemas.microsoft.com/office/drawing/2014/main" id="{85E2F032-8087-4A38-ABAE-268557EA6E8E}"/>
                </a:ext>
              </a:extLst>
            </p:cNvPr>
            <p:cNvSpPr txBox="1"/>
            <p:nvPr/>
          </p:nvSpPr>
          <p:spPr>
            <a:xfrm>
              <a:off x="1421855" y="1440655"/>
              <a:ext cx="171455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rPr>
                <a:t>a)           ?</a:t>
              </a:r>
            </a:p>
          </p:txBody>
        </p:sp>
      </p:grpSp>
      <p:graphicFrame>
        <p:nvGraphicFramePr>
          <p:cNvPr id="37" name="Table 4">
            <a:extLst>
              <a:ext uri="{FF2B5EF4-FFF2-40B4-BE49-F238E27FC236}">
                <a16:creationId xmlns:a16="http://schemas.microsoft.com/office/drawing/2014/main" id="{13BE483A-6D70-420F-90E6-E587B9C7D51F}"/>
              </a:ext>
            </a:extLst>
          </p:cNvPr>
          <p:cNvGraphicFramePr>
            <a:graphicFrameLocks noGrp="1"/>
          </p:cNvGraphicFramePr>
          <p:nvPr>
            <p:extLst>
              <p:ext uri="{D42A27DB-BD31-4B8C-83A1-F6EECF244321}">
                <p14:modId xmlns:p14="http://schemas.microsoft.com/office/powerpoint/2010/main" val="737159613"/>
              </p:ext>
            </p:extLst>
          </p:nvPr>
        </p:nvGraphicFramePr>
        <p:xfrm>
          <a:off x="616169" y="1589311"/>
          <a:ext cx="6891683" cy="1217896"/>
        </p:xfrm>
        <a:graphic>
          <a:graphicData uri="http://schemas.openxmlformats.org/drawingml/2006/table">
            <a:tbl>
              <a:tblPr firstRow="1" bandRow="1"/>
              <a:tblGrid>
                <a:gridCol w="2671523">
                  <a:extLst>
                    <a:ext uri="{9D8B030D-6E8A-4147-A177-3AD203B41FA5}">
                      <a16:colId xmlns:a16="http://schemas.microsoft.com/office/drawing/2014/main" val="3824061973"/>
                    </a:ext>
                  </a:extLst>
                </a:gridCol>
                <a:gridCol w="831602">
                  <a:extLst>
                    <a:ext uri="{9D8B030D-6E8A-4147-A177-3AD203B41FA5}">
                      <a16:colId xmlns:a16="http://schemas.microsoft.com/office/drawing/2014/main" val="1889727206"/>
                    </a:ext>
                  </a:extLst>
                </a:gridCol>
                <a:gridCol w="820273">
                  <a:extLst>
                    <a:ext uri="{9D8B030D-6E8A-4147-A177-3AD203B41FA5}">
                      <a16:colId xmlns:a16="http://schemas.microsoft.com/office/drawing/2014/main" val="473288683"/>
                    </a:ext>
                  </a:extLst>
                </a:gridCol>
                <a:gridCol w="853983">
                  <a:extLst>
                    <a:ext uri="{9D8B030D-6E8A-4147-A177-3AD203B41FA5}">
                      <a16:colId xmlns:a16="http://schemas.microsoft.com/office/drawing/2014/main" val="2275450563"/>
                    </a:ext>
                  </a:extLst>
                </a:gridCol>
                <a:gridCol w="857151">
                  <a:extLst>
                    <a:ext uri="{9D8B030D-6E8A-4147-A177-3AD203B41FA5}">
                      <a16:colId xmlns:a16="http://schemas.microsoft.com/office/drawing/2014/main" val="678154345"/>
                    </a:ext>
                  </a:extLst>
                </a:gridCol>
                <a:gridCol w="857151">
                  <a:extLst>
                    <a:ext uri="{9D8B030D-6E8A-4147-A177-3AD203B41FA5}">
                      <a16:colId xmlns:a16="http://schemas.microsoft.com/office/drawing/2014/main" val="1296044205"/>
                    </a:ext>
                  </a:extLst>
                </a:gridCol>
              </a:tblGrid>
              <a:tr h="6573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400" dirty="0">
                          <a:solidFill>
                            <a:schemeClr val="tx1"/>
                          </a:solidFill>
                        </a:rPr>
                        <a:t>Toa</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rgbClr val="FA1E72"/>
                          </a:solidFill>
                        </a:rPr>
                        <a:t>A</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rgbClr val="FA1E72"/>
                          </a:solidFill>
                        </a:rPr>
                        <a:t>B</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rgbClr val="FA1E72"/>
                          </a:solidFill>
                        </a:rPr>
                        <a:t>C</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rgbClr val="FA1E72"/>
                          </a:solidFill>
                        </a:rPr>
                        <a:t>D</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rgbClr val="FA1E72"/>
                          </a:solidFill>
                        </a:rPr>
                        <a:t>E</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6EAFA"/>
                    </a:solidFill>
                  </a:tcPr>
                </a:tc>
                <a:extLst>
                  <a:ext uri="{0D108BD9-81ED-4DB2-BD59-A6C34878D82A}">
                    <a16:rowId xmlns:a16="http://schemas.microsoft.com/office/drawing/2014/main" val="675489972"/>
                  </a:ext>
                </a:extLst>
              </a:tr>
              <a:tr h="5605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400" dirty="0">
                          <a:solidFill>
                            <a:schemeClr val="tx1"/>
                          </a:solidFill>
                        </a:rPr>
                        <a:t>Kết quả phép tính</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chemeClr val="tx1"/>
                          </a:solidFill>
                        </a:rPr>
                        <a:t>60</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chemeClr val="tx1"/>
                          </a:solidFill>
                        </a:rPr>
                        <a:t>?</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chemeClr val="tx1"/>
                          </a:solidFill>
                        </a:rPr>
                        <a:t>?</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chemeClr val="tx1"/>
                          </a:solidFill>
                        </a:rPr>
                        <a:t>?</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vi-VN" sz="2800" dirty="0">
                          <a:solidFill>
                            <a:schemeClr val="tx1"/>
                          </a:solidFill>
                        </a:rPr>
                        <a:t>?</a:t>
                      </a:r>
                    </a:p>
                  </a:txBody>
                  <a:tcPr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D863"/>
                    </a:solidFill>
                  </a:tcPr>
                </a:tc>
                <a:extLst>
                  <a:ext uri="{0D108BD9-81ED-4DB2-BD59-A6C34878D82A}">
                    <a16:rowId xmlns:a16="http://schemas.microsoft.com/office/drawing/2014/main" val="1625636457"/>
                  </a:ext>
                </a:extLst>
              </a:tr>
            </a:tbl>
          </a:graphicData>
        </a:graphic>
      </p:graphicFrame>
      <p:sp>
        <p:nvSpPr>
          <p:cNvPr id="38" name="Rectangle 37">
            <a:extLst>
              <a:ext uri="{FF2B5EF4-FFF2-40B4-BE49-F238E27FC236}">
                <a16:creationId xmlns:a16="http://schemas.microsoft.com/office/drawing/2014/main" id="{80BF5EB1-CB19-42BE-82B5-497092313A58}"/>
              </a:ext>
            </a:extLst>
          </p:cNvPr>
          <p:cNvSpPr/>
          <p:nvPr/>
        </p:nvSpPr>
        <p:spPr>
          <a:xfrm>
            <a:off x="4225785" y="2270735"/>
            <a:ext cx="585418" cy="523220"/>
          </a:xfrm>
          <a:prstGeom prst="rect">
            <a:avLst/>
          </a:prstGeom>
          <a:solidFill>
            <a:srgbClr val="FFD863"/>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60</a:t>
            </a:r>
          </a:p>
        </p:txBody>
      </p:sp>
      <p:sp>
        <p:nvSpPr>
          <p:cNvPr id="39" name="Rectangle 38">
            <a:extLst>
              <a:ext uri="{FF2B5EF4-FFF2-40B4-BE49-F238E27FC236}">
                <a16:creationId xmlns:a16="http://schemas.microsoft.com/office/drawing/2014/main" id="{69760A35-E05D-4045-86BD-3620D4EDC67B}"/>
              </a:ext>
            </a:extLst>
          </p:cNvPr>
          <p:cNvSpPr/>
          <p:nvPr/>
        </p:nvSpPr>
        <p:spPr>
          <a:xfrm>
            <a:off x="4972576" y="2270735"/>
            <a:ext cx="785793" cy="523220"/>
          </a:xfrm>
          <a:prstGeom prst="rect">
            <a:avLst/>
          </a:prstGeom>
          <a:solidFill>
            <a:srgbClr val="FFD863"/>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100</a:t>
            </a:r>
          </a:p>
        </p:txBody>
      </p:sp>
      <p:sp>
        <p:nvSpPr>
          <p:cNvPr id="40" name="Rectangle 39">
            <a:extLst>
              <a:ext uri="{FF2B5EF4-FFF2-40B4-BE49-F238E27FC236}">
                <a16:creationId xmlns:a16="http://schemas.microsoft.com/office/drawing/2014/main" id="{939FA297-F161-46C9-9A0A-F96BEA34C3C4}"/>
              </a:ext>
            </a:extLst>
          </p:cNvPr>
          <p:cNvSpPr/>
          <p:nvPr/>
        </p:nvSpPr>
        <p:spPr>
          <a:xfrm>
            <a:off x="5964967" y="2270735"/>
            <a:ext cx="585418" cy="523220"/>
          </a:xfrm>
          <a:prstGeom prst="rect">
            <a:avLst/>
          </a:prstGeom>
          <a:solidFill>
            <a:srgbClr val="FFD863"/>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30</a:t>
            </a:r>
          </a:p>
        </p:txBody>
      </p:sp>
      <p:sp>
        <p:nvSpPr>
          <p:cNvPr id="41" name="Rectangle 40">
            <a:extLst>
              <a:ext uri="{FF2B5EF4-FFF2-40B4-BE49-F238E27FC236}">
                <a16:creationId xmlns:a16="http://schemas.microsoft.com/office/drawing/2014/main" id="{C3DBB031-4C06-4953-B9E0-42DB2BBD9870}"/>
              </a:ext>
            </a:extLst>
          </p:cNvPr>
          <p:cNvSpPr/>
          <p:nvPr/>
        </p:nvSpPr>
        <p:spPr>
          <a:xfrm>
            <a:off x="6811945" y="2270735"/>
            <a:ext cx="585418" cy="523220"/>
          </a:xfrm>
          <a:prstGeom prst="rect">
            <a:avLst/>
          </a:prstGeom>
          <a:solidFill>
            <a:srgbClr val="FFD863"/>
          </a:solid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50</a:t>
            </a:r>
          </a:p>
        </p:txBody>
      </p:sp>
      <p:sp>
        <p:nvSpPr>
          <p:cNvPr id="42" name="TextBox 41">
            <a:extLst>
              <a:ext uri="{FF2B5EF4-FFF2-40B4-BE49-F238E27FC236}">
                <a16:creationId xmlns:a16="http://schemas.microsoft.com/office/drawing/2014/main" id="{20647950-A484-499A-82F6-D714C06966DA}"/>
              </a:ext>
            </a:extLst>
          </p:cNvPr>
          <p:cNvSpPr txBox="1"/>
          <p:nvPr/>
        </p:nvSpPr>
        <p:spPr>
          <a:xfrm>
            <a:off x="7790802" y="1232427"/>
            <a:ext cx="3254737"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mj-lt"/>
              </a:rPr>
              <a:t>b) Những toa nào ghi phép tính có kết quả bé hơn 60?</a:t>
            </a:r>
          </a:p>
        </p:txBody>
      </p:sp>
      <p:sp>
        <p:nvSpPr>
          <p:cNvPr id="43" name="TextBox 42">
            <a:extLst>
              <a:ext uri="{FF2B5EF4-FFF2-40B4-BE49-F238E27FC236}">
                <a16:creationId xmlns:a16="http://schemas.microsoft.com/office/drawing/2014/main" id="{6780AE99-8782-480A-A756-E74F540469A0}"/>
              </a:ext>
            </a:extLst>
          </p:cNvPr>
          <p:cNvSpPr txBox="1"/>
          <p:nvPr/>
        </p:nvSpPr>
        <p:spPr>
          <a:xfrm>
            <a:off x="7825310" y="3264281"/>
            <a:ext cx="3254737"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prstClr val="black"/>
                </a:solidFill>
                <a:effectLst/>
                <a:uLnTx/>
                <a:uFillTx/>
                <a:latin typeface="+mj-lt"/>
              </a:rPr>
              <a:t>c) Những toa nào ghi phép tính có kết quả lớn hơn 50 và bé hơn 100?</a:t>
            </a:r>
          </a:p>
        </p:txBody>
      </p:sp>
      <p:pic>
        <p:nvPicPr>
          <p:cNvPr id="46" name="图片 32">
            <a:extLst>
              <a:ext uri="{FF2B5EF4-FFF2-40B4-BE49-F238E27FC236}">
                <a16:creationId xmlns:a16="http://schemas.microsoft.com/office/drawing/2014/main" id="{DA249B9E-9172-43E8-9949-7DB4370664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83123"/>
            <a:ext cx="12192000" cy="485192"/>
          </a:xfrm>
          <a:prstGeom prst="rect">
            <a:avLst/>
          </a:prstGeom>
        </p:spPr>
      </p:pic>
      <p:pic>
        <p:nvPicPr>
          <p:cNvPr id="47" name="Picture 46">
            <a:extLst>
              <a:ext uri="{FF2B5EF4-FFF2-40B4-BE49-F238E27FC236}">
                <a16:creationId xmlns:a16="http://schemas.microsoft.com/office/drawing/2014/main" id="{EB20A72E-44C6-401B-AD3D-BD58A82E37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415" y="3026219"/>
            <a:ext cx="7062127" cy="3162147"/>
          </a:xfrm>
          <a:prstGeom prst="rect">
            <a:avLst/>
          </a:prstGeom>
        </p:spPr>
      </p:pic>
      <p:sp>
        <p:nvSpPr>
          <p:cNvPr id="48" name="MH_SubTitle_1">
            <a:extLst>
              <a:ext uri="{FF2B5EF4-FFF2-40B4-BE49-F238E27FC236}">
                <a16:creationId xmlns:a16="http://schemas.microsoft.com/office/drawing/2014/main" id="{003C838D-BEE3-4AF6-BB32-8E575105A297}"/>
              </a:ext>
            </a:extLst>
          </p:cNvPr>
          <p:cNvSpPr>
            <a:spLocks/>
          </p:cNvSpPr>
          <p:nvPr>
            <p:custDataLst>
              <p:tags r:id="rId1"/>
            </p:custDataLst>
          </p:nvPr>
        </p:nvSpPr>
        <p:spPr bwMode="auto">
          <a:xfrm>
            <a:off x="7633886" y="2617600"/>
            <a:ext cx="3543534"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2">
              <a:lumMod val="40000"/>
              <a:lumOff val="60000"/>
            </a:schemeClr>
          </a:solidFill>
          <a:ln w="38100">
            <a:solidFill>
              <a:schemeClr val="bg1"/>
            </a:solidFill>
            <a:round/>
            <a:headEnd/>
            <a:tailEnd/>
          </a:ln>
          <a:effectLst>
            <a:outerShdw blurRad="50800" dist="38100" dir="2700000" algn="tl" rotWithShape="0">
              <a:prstClr val="black">
                <a:alpha val="40000"/>
              </a:prstClr>
            </a:outerShdw>
          </a:effectLst>
        </p:spPr>
        <p:txBody>
          <a:bodyPr rIns="252000" anchor="ctr">
            <a:normAutofit/>
          </a:bodyPr>
          <a:lstStyle/>
          <a:p>
            <a:pPr algn="ctr">
              <a:defRPr/>
            </a:pPr>
            <a:endParaRPr lang="zh-CN" altLang="en-US" dirty="0">
              <a:solidFill>
                <a:srgbClr val="02736A"/>
              </a:solidFill>
              <a:latin typeface="微软雅黑" panose="020B0503020204020204" pitchFamily="34" charset="-122"/>
              <a:ea typeface="微软雅黑" panose="020B0503020204020204" pitchFamily="34" charset="-122"/>
            </a:endParaRPr>
          </a:p>
        </p:txBody>
      </p:sp>
      <p:sp>
        <p:nvSpPr>
          <p:cNvPr id="49" name="TextBox 48">
            <a:extLst>
              <a:ext uri="{FF2B5EF4-FFF2-40B4-BE49-F238E27FC236}">
                <a16:creationId xmlns:a16="http://schemas.microsoft.com/office/drawing/2014/main" id="{F7850CB6-939E-4322-AFF7-D0DB39487E7C}"/>
              </a:ext>
            </a:extLst>
          </p:cNvPr>
          <p:cNvSpPr txBox="1"/>
          <p:nvPr/>
        </p:nvSpPr>
        <p:spPr>
          <a:xfrm>
            <a:off x="7646403" y="2690786"/>
            <a:ext cx="35185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mj-lt"/>
                <a:sym typeface="Wingdings" panose="05000000000000000000" pitchFamily="2" charset="2"/>
              </a:rPr>
              <a:t> Toa D và toa E.</a:t>
            </a:r>
            <a:endParaRPr kumimoji="0" lang="vi-VN" sz="3000" b="0" i="0" u="none" strike="noStrike" kern="0" cap="none" spc="0" normalizeH="0" baseline="0" noProof="0" dirty="0">
              <a:ln>
                <a:noFill/>
              </a:ln>
              <a:solidFill>
                <a:srgbClr val="FF0000"/>
              </a:solidFill>
              <a:effectLst/>
              <a:uLnTx/>
              <a:uFillTx/>
              <a:latin typeface="+mj-lt"/>
            </a:endParaRPr>
          </a:p>
        </p:txBody>
      </p:sp>
      <p:sp>
        <p:nvSpPr>
          <p:cNvPr id="53" name="MH_SubTitle_1">
            <a:extLst>
              <a:ext uri="{FF2B5EF4-FFF2-40B4-BE49-F238E27FC236}">
                <a16:creationId xmlns:a16="http://schemas.microsoft.com/office/drawing/2014/main" id="{003C838D-BEE3-4AF6-BB32-8E575105A297}"/>
              </a:ext>
            </a:extLst>
          </p:cNvPr>
          <p:cNvSpPr>
            <a:spLocks/>
          </p:cNvSpPr>
          <p:nvPr>
            <p:custDataLst>
              <p:tags r:id="rId2"/>
            </p:custDataLst>
          </p:nvPr>
        </p:nvSpPr>
        <p:spPr bwMode="auto">
          <a:xfrm>
            <a:off x="7600903" y="5180240"/>
            <a:ext cx="3543534"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chemeClr val="accent2">
              <a:lumMod val="40000"/>
              <a:lumOff val="60000"/>
            </a:schemeClr>
          </a:solidFill>
          <a:ln w="38100">
            <a:solidFill>
              <a:schemeClr val="bg1"/>
            </a:solidFill>
            <a:round/>
            <a:headEnd/>
            <a:tailEnd/>
          </a:ln>
          <a:effectLst>
            <a:outerShdw blurRad="50800" dist="38100" dir="2700000" algn="tl" rotWithShape="0">
              <a:prstClr val="black">
                <a:alpha val="40000"/>
              </a:prstClr>
            </a:outerShdw>
          </a:effectLst>
        </p:spPr>
        <p:txBody>
          <a:bodyPr rIns="252000" anchor="ctr">
            <a:normAutofit/>
          </a:bodyPr>
          <a:lstStyle/>
          <a:p>
            <a:pPr algn="ctr">
              <a:defRPr/>
            </a:pPr>
            <a:endParaRPr lang="zh-CN" altLang="en-US" dirty="0">
              <a:solidFill>
                <a:srgbClr val="02736A"/>
              </a:solidFill>
              <a:latin typeface="微软雅黑" panose="020B0503020204020204" pitchFamily="34" charset="-122"/>
              <a:ea typeface="微软雅黑" panose="020B0503020204020204" pitchFamily="34" charset="-122"/>
            </a:endParaRPr>
          </a:p>
        </p:txBody>
      </p:sp>
      <p:sp>
        <p:nvSpPr>
          <p:cNvPr id="54" name="TextBox 53">
            <a:extLst>
              <a:ext uri="{FF2B5EF4-FFF2-40B4-BE49-F238E27FC236}">
                <a16:creationId xmlns:a16="http://schemas.microsoft.com/office/drawing/2014/main" id="{84038D43-1A96-44D6-A5F2-ACC22FC71DAD}"/>
              </a:ext>
            </a:extLst>
          </p:cNvPr>
          <p:cNvSpPr txBox="1"/>
          <p:nvPr/>
        </p:nvSpPr>
        <p:spPr>
          <a:xfrm>
            <a:off x="7633886" y="5286390"/>
            <a:ext cx="3518500"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000" b="0" i="0" u="none" strike="noStrike" kern="0" cap="none" spc="0" normalizeH="0" baseline="0" noProof="0" dirty="0">
                <a:ln>
                  <a:noFill/>
                </a:ln>
                <a:solidFill>
                  <a:srgbClr val="FF0000"/>
                </a:solidFill>
                <a:effectLst/>
                <a:uLnTx/>
                <a:uFillTx/>
                <a:latin typeface="+mj-lt"/>
                <a:sym typeface="Wingdings" panose="05000000000000000000" pitchFamily="2" charset="2"/>
              </a:rPr>
              <a:t> Toa A và toa B.</a:t>
            </a:r>
            <a:endParaRPr kumimoji="0" lang="vi-VN" sz="3000" b="0" i="0" u="none" strike="noStrike" kern="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2458945559"/>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barn(inVertical)">
                                      <p:cBhvr>
                                        <p:cTn id="8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8" grpId="0" animBg="1"/>
      <p:bldP spid="39" grpId="0" animBg="1"/>
      <p:bldP spid="40" grpId="0" animBg="1"/>
      <p:bldP spid="41" grpId="0" animBg="1"/>
      <p:bldP spid="42" grpId="0"/>
      <p:bldP spid="43" grpId="0"/>
      <p:bldP spid="49" grpId="0"/>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4695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430</Words>
  <Application>Microsoft Office PowerPoint</Application>
  <PresentationFormat>Widescreen</PresentationFormat>
  <Paragraphs>114</Paragraphs>
  <Slides>15</Slides>
  <Notes>10</Notes>
  <HiddenSlides>0</HiddenSlides>
  <MMClips>1</MMClips>
  <ScaleCrop>false</ScaleCrop>
  <HeadingPairs>
    <vt:vector size="6" baseType="variant">
      <vt:variant>
        <vt:lpstr>Fonts Used</vt:lpstr>
      </vt:variant>
      <vt:variant>
        <vt:i4>33</vt:i4>
      </vt:variant>
      <vt:variant>
        <vt:lpstr>Theme</vt:lpstr>
      </vt:variant>
      <vt:variant>
        <vt:i4>6</vt:i4>
      </vt:variant>
      <vt:variant>
        <vt:lpstr>Slide Titles</vt:lpstr>
      </vt:variant>
      <vt:variant>
        <vt:i4>15</vt:i4>
      </vt:variant>
    </vt:vector>
  </HeadingPairs>
  <TitlesOfParts>
    <vt:vector size="54" baseType="lpstr">
      <vt:lpstr>UTM Sharnay</vt:lpstr>
      <vt:lpstr>Fredoka One</vt:lpstr>
      <vt:lpstr>SVN-Poky's</vt:lpstr>
      <vt:lpstr>Microsoft YaHei</vt:lpstr>
      <vt:lpstr>#9Slide07 Altus</vt:lpstr>
      <vt:lpstr>Pacifico</vt:lpstr>
      <vt:lpstr>等线</vt:lpstr>
      <vt:lpstr>UTM Akashi</vt:lpstr>
      <vt:lpstr>#9Slide05 Aphrodite Pro</vt:lpstr>
      <vt:lpstr>UVN Binh Duong</vt:lpstr>
      <vt:lpstr>UTM Guanine</vt:lpstr>
      <vt:lpstr>SVN-Dancing Script</vt:lpstr>
      <vt:lpstr>SVN-Newton</vt:lpstr>
      <vt:lpstr>Quicksand Medium</vt:lpstr>
      <vt:lpstr>#9Slide05 SVNSnell Roundhand Sc</vt:lpstr>
      <vt:lpstr>Calibri</vt:lpstr>
      <vt:lpstr>Arial</vt:lpstr>
      <vt:lpstr>Open Sans</vt:lpstr>
      <vt:lpstr>#9Slide07 IcielPony</vt:lpstr>
      <vt:lpstr>Times New Roman</vt:lpstr>
      <vt:lpstr>Alef</vt:lpstr>
      <vt:lpstr>M PLUS Rounded 1c</vt:lpstr>
      <vt:lpstr>Dosis</vt:lpstr>
      <vt:lpstr>Lora</vt:lpstr>
      <vt:lpstr>SVN-Ready</vt:lpstr>
      <vt:lpstr>Patrick Hand</vt:lpstr>
      <vt:lpstr>Comfortaa Medium</vt:lpstr>
      <vt:lpstr>#9Slide07 HoneyCream</vt:lpstr>
      <vt:lpstr>Manjari</vt:lpstr>
      <vt:lpstr>UTM Avo</vt:lpstr>
      <vt:lpstr>#9Slide07 Cadena</vt:lpstr>
      <vt:lpstr>Bowlby One SC</vt:lpstr>
      <vt:lpstr>#9Slide07 IcielBC Cubano Normal</vt:lpstr>
      <vt:lpstr>Office 主题</vt:lpstr>
      <vt:lpstr>Awesome Teachers Meeting by Slidesgo</vt:lpstr>
      <vt:lpstr>Fast Food Digital Menu Board by Slidesgo</vt:lpstr>
      <vt:lpstr>1_Fast Food Digital Menu Board by Slidesgo</vt:lpstr>
      <vt:lpstr>2_Fast Food Digital Menu Board by Slidesgo</vt:lpstr>
      <vt:lpstr>3_Fast Food Digital Menu Board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1146951</dc:title>
  <dc:creator>MANG NON</dc:creator>
  <cp:keywords>MĂNG NON TEAM</cp:keywords>
  <cp:lastModifiedBy>ADMIN</cp:lastModifiedBy>
  <cp:revision>43</cp:revision>
  <dcterms:created xsi:type="dcterms:W3CDTF">2016-09-24T16:29:00Z</dcterms:created>
  <dcterms:modified xsi:type="dcterms:W3CDTF">2024-05-04T14:44:21Z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