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09" r:id="rId4"/>
  </p:sldMasterIdLst>
  <p:sldIdLst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66" r:id="rId15"/>
    <p:sldId id="267" r:id="rId16"/>
    <p:sldId id="268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26" d="100"/>
          <a:sy n="26" d="100"/>
        </p:scale>
        <p:origin x="2789" y="12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82667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067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83193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8958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19640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1898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08586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60003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2345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4576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441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1989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35783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72650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9726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537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6869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4079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3069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44950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578270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4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16351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557698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20057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758813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51468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3906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7800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23400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652454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89938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943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3978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0637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13782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56539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03571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613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11651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539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7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1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30672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16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79410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6604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18737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6446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804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1873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93237" y="-569770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7075777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2324760" y="881866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9919041" y="-47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74110" y="930392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572081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993238" y="209758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8E7B024-4044-4BFF-9285-654980376FAF}"/>
              </a:ext>
            </a:extLst>
          </p:cNvPr>
          <p:cNvSpPr txBox="1">
            <a:spLocks/>
          </p:cNvSpPr>
          <p:nvPr userDrawn="1"/>
        </p:nvSpPr>
        <p:spPr>
          <a:xfrm>
            <a:off x="174110" y="96768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8687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467D96-C887-0045-BCB3-3CCBDE7D243C}"/>
              </a:ext>
            </a:extLst>
          </p:cNvPr>
          <p:cNvSpPr/>
          <p:nvPr userDrawn="1"/>
        </p:nvSpPr>
        <p:spPr>
          <a:xfrm>
            <a:off x="10173574" y="733898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F8A7B-EED0-4C4B-9A0C-B77296916007}"/>
              </a:ext>
            </a:extLst>
          </p:cNvPr>
          <p:cNvSpPr/>
          <p:nvPr userDrawn="1"/>
        </p:nvSpPr>
        <p:spPr>
          <a:xfrm>
            <a:off x="4856713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DFBD9-05EB-8F40-9F59-7B50F920CB34}"/>
              </a:ext>
            </a:extLst>
          </p:cNvPr>
          <p:cNvSpPr/>
          <p:nvPr userDrawn="1"/>
        </p:nvSpPr>
        <p:spPr>
          <a:xfrm>
            <a:off x="1209902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94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8432" y="4044694"/>
            <a:ext cx="2981333" cy="28781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7059442" y="898022"/>
            <a:ext cx="1530229" cy="103641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0" y="4648298"/>
            <a:ext cx="1530229" cy="780356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 rot="9040195">
            <a:off x="1022052" y="1680401"/>
            <a:ext cx="1530229" cy="780356"/>
          </a:xfrm>
          <a:prstGeom prst="rect">
            <a:avLst/>
          </a:prstGeom>
        </p:spPr>
      </p:pic>
      <p:pic>
        <p:nvPicPr>
          <p:cNvPr id="23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9827840" y="434366"/>
            <a:ext cx="1530229" cy="1036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4334" y="-225704"/>
            <a:ext cx="6754953" cy="23227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3203" y="2549918"/>
            <a:ext cx="4029805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6464" y="1547586"/>
            <a:ext cx="4401693" cy="19996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9923" y="4047408"/>
            <a:ext cx="4279763" cy="24203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22389">
            <a:off x="4544624" y="3457090"/>
            <a:ext cx="655986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1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752" y="0"/>
            <a:ext cx="7010496" cy="689155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6200000" flipH="1">
            <a:off x="5704115" y="2061027"/>
            <a:ext cx="1349827" cy="769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>
            <a:off x="4419600" y="2770861"/>
            <a:ext cx="1574800" cy="1452796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flipV="1">
            <a:off x="4604657" y="3186570"/>
            <a:ext cx="867229" cy="70257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 flipV="1">
            <a:off x="4994504" y="4219569"/>
            <a:ext cx="1138005" cy="186873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rot="5400000">
            <a:off x="6170727" y="4027819"/>
            <a:ext cx="1087891" cy="388257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10800000" flipV="1">
            <a:off x="6520545" y="3428998"/>
            <a:ext cx="1413303" cy="460145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 rot="10800000">
            <a:off x="6493328" y="2937721"/>
            <a:ext cx="1213758" cy="1052734"/>
          </a:xfrm>
          <a:prstGeom prst="curved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8" y="218875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32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48" y="249947"/>
            <a:ext cx="11875624" cy="6440219"/>
          </a:xfrm>
          <a:prstGeom prst="rect">
            <a:avLst/>
          </a:prstGeom>
        </p:spPr>
      </p:pic>
      <p:sp>
        <p:nvSpPr>
          <p:cNvPr id="10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042" y1="20997" x2="56597" y2="28084"/>
                        <a14:foregroundMark x1="45833" y1="17323" x2="44097" y2="29134"/>
                        <a14:foregroundMark x1="15972" y1="19160" x2="33333" y2="24934"/>
                        <a14:foregroundMark x1="26736" y1="24934" x2="26736" y2="30446"/>
                        <a14:foregroundMark x1="48264" y1="39108" x2="39931" y2="45407"/>
                        <a14:foregroundMark x1="42708" y1="12861" x2="50000" y2="27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552" y="2209554"/>
            <a:ext cx="2735728" cy="361914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84719" y="703127"/>
            <a:ext cx="11622561" cy="5828524"/>
            <a:chOff x="284719" y="763174"/>
            <a:chExt cx="11622561" cy="58285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719" y="763174"/>
              <a:ext cx="11622561" cy="582852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19033778">
              <a:off x="1511531" y="3797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9033778">
              <a:off x="3356498" y="220549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- 5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2568682">
              <a:off x="5995840" y="2205358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+ 7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568682">
              <a:off x="7631926" y="3847945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- 7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2304" y="5185731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68361" y="5185730"/>
              <a:ext cx="1238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+ 5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07465" y="1276402"/>
            <a:ext cx="921769" cy="933152"/>
            <a:chOff x="4807465" y="1276402"/>
            <a:chExt cx="921769" cy="933152"/>
          </a:xfrm>
        </p:grpSpPr>
        <p:sp>
          <p:nvSpPr>
            <p:cNvPr id="29" name="Oval 28"/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846750" y="3189252"/>
            <a:ext cx="921769" cy="933152"/>
            <a:chOff x="4807465" y="1276402"/>
            <a:chExt cx="921769" cy="933152"/>
          </a:xfrm>
        </p:grpSpPr>
        <p:sp>
          <p:nvSpPr>
            <p:cNvPr id="33" name="Oval 32"/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58325" y="5290439"/>
            <a:ext cx="921769" cy="933152"/>
            <a:chOff x="4807465" y="1276402"/>
            <a:chExt cx="921769" cy="933152"/>
          </a:xfrm>
        </p:grpSpPr>
        <p:sp>
          <p:nvSpPr>
            <p:cNvPr id="36" name="Oval 35"/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663937" y="3084837"/>
            <a:ext cx="921769" cy="933152"/>
            <a:chOff x="4807465" y="1276402"/>
            <a:chExt cx="921769" cy="933152"/>
          </a:xfrm>
        </p:grpSpPr>
        <p:sp>
          <p:nvSpPr>
            <p:cNvPr id="39" name="Oval 38"/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175535" y="5043827"/>
            <a:ext cx="921769" cy="933152"/>
            <a:chOff x="4807465" y="1276402"/>
            <a:chExt cx="921769" cy="933152"/>
          </a:xfrm>
        </p:grpSpPr>
        <p:sp>
          <p:nvSpPr>
            <p:cNvPr id="42" name="Oval 41"/>
            <p:cNvSpPr/>
            <p:nvPr/>
          </p:nvSpPr>
          <p:spPr>
            <a:xfrm>
              <a:off x="4807465" y="1276402"/>
              <a:ext cx="882135" cy="93315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60688" y="1419812"/>
              <a:ext cx="868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08" y="208353"/>
            <a:ext cx="993734" cy="987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122" y="301838"/>
            <a:ext cx="5102794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0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9" y="3245554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196" y="1092764"/>
            <a:ext cx="7067381" cy="220315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4313" y="116889"/>
            <a:ext cx="4393951" cy="324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49640" y="1251292"/>
            <a:ext cx="6617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8068" y="3541567"/>
            <a:ext cx="303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22067" y="4355753"/>
            <a:ext cx="7307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2A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22066" y="5169939"/>
            <a:ext cx="7307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8 + 5 = 13 (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2065" y="5984125"/>
            <a:ext cx="7307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13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04" y="222909"/>
            <a:ext cx="993734" cy="98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709" y="-70852"/>
            <a:ext cx="601727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36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16" grpId="0" animBg="1"/>
      <p:bldP spid="16" grpId="1" animBg="1"/>
      <p:bldP spid="7" grpId="0"/>
      <p:bldP spid="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849" y="1867067"/>
            <a:ext cx="615139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28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4472C4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4472C4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8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887" y="1530164"/>
            <a:ext cx="354208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79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row: Notched Right 34">
            <a:hlinkClick r:id="rId2" action="ppaction://hlinksldjump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A96916-724C-494F-B4F9-AFCFF2F22B67}"/>
              </a:ext>
            </a:extLst>
          </p:cNvPr>
          <p:cNvSpPr txBox="1">
            <a:spLocks/>
          </p:cNvSpPr>
          <p:nvPr/>
        </p:nvSpPr>
        <p:spPr>
          <a:xfrm>
            <a:off x="-396229" y="623585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3222" y="230051"/>
            <a:ext cx="1036409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26" y="915645"/>
            <a:ext cx="10515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+ 5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664522" y="2660680"/>
            <a:ext cx="4810895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15</a:t>
            </a:r>
          </a:p>
        </p:txBody>
      </p:sp>
      <p:sp>
        <p:nvSpPr>
          <p:cNvPr id="20" name="Google Shape;480;p35">
            <a:extLst>
              <a:ext uri="{FF2B5EF4-FFF2-40B4-BE49-F238E27FC236}">
                <a16:creationId xmlns:a16="http://schemas.microsoft.com/office/drawing/2014/main" id="{D2ABE936-6DA0-4499-AFD3-563494E24EC8}"/>
              </a:ext>
            </a:extLst>
          </p:cNvPr>
          <p:cNvSpPr txBox="1">
            <a:spLocks/>
          </p:cNvSpPr>
          <p:nvPr/>
        </p:nvSpPr>
        <p:spPr>
          <a:xfrm>
            <a:off x="6184278" y="2660680"/>
            <a:ext cx="5130791" cy="1576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B. 12</a:t>
            </a:r>
          </a:p>
        </p:txBody>
      </p:sp>
      <p:sp>
        <p:nvSpPr>
          <p:cNvPr id="29" name="Arrow: Notched Right 28">
            <a:hlinkClick r:id="rId3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4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14 – 6 = …</a:t>
            </a:r>
          </a:p>
        </p:txBody>
      </p:sp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5249132" y="4268454"/>
            <a:ext cx="4391336" cy="1406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lang="en-US" sz="8000" b="1" kern="0" dirty="0">
                <a:solidFill>
                  <a:srgbClr val="B872A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. 8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251334" y="2289554"/>
            <a:ext cx="4391336" cy="1368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lang="en-US" sz="8000" b="1" kern="0" dirty="0">
                <a:solidFill>
                  <a:srgbClr val="EE452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. 7</a:t>
            </a:r>
          </a:p>
        </p:txBody>
      </p:sp>
      <p:sp>
        <p:nvSpPr>
          <p:cNvPr id="32" name="Arrow: Notched Right 31">
            <a:hlinkClick r:id="rId3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787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014260" y="3229983"/>
            <a:ext cx="2708205" cy="1280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A. 14</a:t>
            </a: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7030013" y="3229983"/>
            <a:ext cx="2708205" cy="13378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C.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 15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27" name="Arrow: Notched Right 26">
            <a:hlinkClick r:id="rId3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825574" y="8072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34" y="570969"/>
            <a:ext cx="83216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+</a:t>
            </a:r>
            <a:r>
              <a:rPr kumimoji="0" lang="en-US" altLang="en-US" sz="9600" b="1" i="0" u="none" strike="noStrike" kern="0" cap="none" spc="0" normalizeH="0" noProof="0" dirty="0">
                <a:ln>
                  <a:noFill/>
                </a:ln>
                <a:solidFill>
                  <a:srgbClr val="FFC715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 + 2 = …</a:t>
            </a:r>
            <a:endParaRPr kumimoji="0" lang="en-US" altLang="en-US" sz="9600" b="1" i="0" u="none" strike="noStrike" kern="0" cap="none" spc="0" normalizeH="0" baseline="0" noProof="0" dirty="0">
              <a:ln>
                <a:noFill/>
              </a:ln>
              <a:solidFill>
                <a:srgbClr val="FFC715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15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616" y="1629949"/>
            <a:ext cx="3785944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7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204275" y="475219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3211795" y="475219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6260674" y="474776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9147675" y="474090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204275" y="3571845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211795" y="3571844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6260674" y="356741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9147675" y="3560550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04275" y="2225187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3211795" y="2225186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6260674" y="222075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9147675" y="2213892"/>
            <a:ext cx="2669554" cy="769441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EF3DA3-70B7-415F-AF77-A3407E536055}"/>
              </a:ext>
            </a:extLst>
          </p:cNvPr>
          <p:cNvSpPr/>
          <p:nvPr/>
        </p:nvSpPr>
        <p:spPr>
          <a:xfrm>
            <a:off x="5082916" y="-2173006"/>
            <a:ext cx="9264316" cy="3526523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7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40" name="图片 9">
            <a:extLst>
              <a:ext uri="{FF2B5EF4-FFF2-40B4-BE49-F238E27FC236}">
                <a16:creationId xmlns:a16="http://schemas.microsoft.com/office/drawing/2014/main" id="{86FC8D36-5B08-4AB7-912A-5EE5A5733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-542919"/>
            <a:ext cx="3045583" cy="2768106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04275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4275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+ 9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275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12 - 4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260987" y="221003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60987" y="352652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+ 8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87" y="48094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11 - 7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334752" y="220989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229841" y="3569611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14 - 5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99759" y="4813288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197933" y="2229156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+ 7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10920" y="3545553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15 - 6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210920" y="4813287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13 - 8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39052" y="2232692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528943" y="3570737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792654" y="4804784"/>
            <a:ext cx="1134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46443" y="224030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76002" y="220989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735745" y="356741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721611" y="4796736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626701" y="358218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808692" y="4796735"/>
            <a:ext cx="129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587931" y="2217430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808661" y="3581745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747205" y="4796734"/>
            <a:ext cx="113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429" y="71710"/>
            <a:ext cx="5102794" cy="1347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1" y="251557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2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65" grpId="0" animBg="1"/>
      <p:bldP spid="66" grpId="0" animBg="1"/>
      <p:bldP spid="67" grpId="0" animBg="1"/>
      <p:bldP spid="68" grpId="0" animBg="1"/>
      <p:bldP spid="5" grpId="0" animBg="1"/>
      <p:bldP spid="62" grpId="0" animBg="1"/>
      <p:bldP spid="63" grpId="0" animBg="1"/>
      <p:bldP spid="64" grpId="0" animBg="1"/>
      <p:bldP spid="10" grpId="0" animBg="1"/>
      <p:bldP spid="16" grpId="0" animBg="1"/>
      <p:bldP spid="16" grpId="1" animBg="1"/>
      <p:bldP spid="4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51114" y="471021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1568715" y="118666"/>
            <a:ext cx="10521685" cy="1754326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7, 5, 11, 13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756" y="1630036"/>
            <a:ext cx="5197483" cy="510929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15917" y="2269145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0279" y="2257815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85056" y="22804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5917" y="3418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1293" y="3412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9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6170" y="3418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5917" y="467580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91293" y="466946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+ 2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1364" y="4675808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858847" y="226914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134223" y="226279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– 7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53422" y="226914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57772" y="3405276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133148" y="3398929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– 5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52347" y="3405275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815589" y="4660659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090965" y="4654312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95182" y="4660659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85056" y="5701901"/>
            <a:ext cx="3424296" cy="7694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060432" y="5695554"/>
            <a:ext cx="2335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+ 3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64649" y="5701901"/>
            <a:ext cx="1869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28" y="168310"/>
            <a:ext cx="993734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1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1" grpId="1" animBg="1"/>
      <p:bldP spid="13" grpId="0" animBg="1"/>
      <p:bldP spid="17" grpId="0" animBg="1"/>
      <p:bldP spid="18" grpId="0"/>
      <p:bldP spid="19" grpId="0"/>
      <p:bldP spid="2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285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7" baseType="lpstr">
      <vt:lpstr>等线</vt:lpstr>
      <vt:lpstr>等线 Light</vt:lpstr>
      <vt:lpstr>#9Slide07 Altus</vt:lpstr>
      <vt:lpstr>#9Slide07 HoneyCream</vt:lpstr>
      <vt:lpstr>#9Slide07 IcielBC Cubano Normal</vt:lpstr>
      <vt:lpstr>#9Slide07 IcielPony</vt:lpstr>
      <vt:lpstr>Arial</vt:lpstr>
      <vt:lpstr>Black Han Sans</vt:lpstr>
      <vt:lpstr>Calibri</vt:lpstr>
      <vt:lpstr>Cambria</vt:lpstr>
      <vt:lpstr>Comfortaa</vt:lpstr>
      <vt:lpstr>Comfortaa Light</vt:lpstr>
      <vt:lpstr>Fredoka One</vt:lpstr>
      <vt:lpstr>Holtwood One SC</vt:lpstr>
      <vt:lpstr>SVN-Dancing Script</vt:lpstr>
      <vt:lpstr>SVN-Newton</vt:lpstr>
      <vt:lpstr>SVN-Poky's</vt:lpstr>
      <vt:lpstr>Times New Roman</vt:lpstr>
      <vt:lpstr>UTM Avo</vt:lpstr>
      <vt:lpstr>Office 主题​​</vt:lpstr>
      <vt:lpstr>Office 主题</vt:lpstr>
      <vt:lpstr>Math Lesson by Slidesgo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21</cp:revision>
  <dcterms:created xsi:type="dcterms:W3CDTF">2022-12-03T01:24:08Z</dcterms:created>
  <dcterms:modified xsi:type="dcterms:W3CDTF">2022-12-04T11:54:43Z</dcterms:modified>
</cp:coreProperties>
</file>