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311" r:id="rId2"/>
    <p:sldId id="258" r:id="rId3"/>
    <p:sldId id="312" r:id="rId4"/>
    <p:sldId id="294" r:id="rId5"/>
    <p:sldId id="314" r:id="rId6"/>
    <p:sldId id="315" r:id="rId7"/>
    <p:sldId id="316" r:id="rId8"/>
    <p:sldId id="304" r:id="rId9"/>
    <p:sldId id="309" r:id="rId10"/>
    <p:sldId id="317" r:id="rId11"/>
    <p:sldId id="318" r:id="rId12"/>
    <p:sldId id="260" r:id="rId13"/>
    <p:sldId id="302" r:id="rId14"/>
  </p:sldIdLst>
  <p:sldSz cx="12192000" cy="6858000"/>
  <p:notesSz cx="6858000" cy="9144000"/>
  <p:embeddedFontLst>
    <p:embeddedFont>
      <p:font typeface="#9Slide07 HoneyCream" panose="020B0604020202020204" charset="0"/>
      <p:regular r:id="rId15"/>
    </p:embeddedFont>
    <p:embeddedFont>
      <p:font typeface="#9Slide07 SVNCinnamoncake" panose="02000000000000000000" charset="0"/>
      <p:regular r:id="rId16"/>
    </p:embeddedFont>
    <p:embeddedFont>
      <p:font typeface="Cambria" panose="02040503050406030204" pitchFamily="18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0621-D625-D6B3-18B3-B6E8EBE72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B1B863-0BDD-9B84-8D71-E5794B08EB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50F52F-60A6-F956-A4B5-7D9EA5C3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F2B65A-27A2-DEEC-8707-7BBB07A8C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B996E-E702-C2E0-9C94-7359D7824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5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8A2B6-1D80-64A2-B938-50B03ABD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6AA99E-9C51-A191-CBC6-C6BDAE1B0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DF83F6-C91D-B9AE-613B-B93677E02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DB1E6-1CC0-6C05-E701-63B1A9E63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BC7-8C52-CBA9-EF27-D54F605E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AAB6E1-A297-5B23-BE2F-19425A4604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7168A-55C0-8330-A342-3F1602EF1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6E4C7-2848-A6C7-1857-34257D486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D666B-F2C8-9583-F30A-6DC75D5A1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B132D-E536-7698-1963-B4FC103F8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D9ED4D-CFC4-4836-93DE-5A3E0C021F68}" type="datetimeFigureOut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2026/2/4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32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68EB9A-3794-40D5-BD96-AB4AD446DDC2}" type="slidenum">
              <a:rPr kumimoji="0" lang="zh-CN" altLang="en-US" sz="1799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325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73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19738448-96B8-E661-6837-987363629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BE9738-A46A-15AA-93B5-AB6F917479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6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89905-4BAF-130B-EC5D-B59F7A2DC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94F54-4612-26A9-7043-E74CF3888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3CB96B-8B85-AF40-CB3F-DF759EE08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520F3-262F-58F5-3A3E-75E4B335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1B505-59FE-E365-DF95-CBFD39825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7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7D908-9476-4AFF-6AB8-FA0D46092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3CAB5-32FA-772F-985E-9090155FE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E6B43-A0FD-76F0-4648-1B4345CE0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9E270F-C1CD-AB33-EC7A-3117D8EFE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D86EED-3B33-E25C-66B8-587F525A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4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37D00-9BDB-95FF-F9BD-11288160B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3304-6DDF-0D1B-73C4-3CD78A76DA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8A8EF-7EE4-61E0-AC19-FCD37DFDD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E6AE3-4AEE-C728-6467-F1E62115E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80313-4AB1-E0A2-9AA1-81CFB6A2A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8D8E6A-D07A-1480-7284-9B63F4156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9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A9293-E4FE-948A-14A7-DCD8192DE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13BA7-FB57-7125-0B67-4A0819894C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16F89-36BF-E64A-31B7-A8F65B368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C08C05-C8EF-3959-44FA-C1E24C9781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876864-BD4B-73C7-70AB-1EF06B0E4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738EBD-F4CB-7CB6-E340-A19E7E1D9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2FAD6C-316F-4902-BFE1-26792BCD5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D96A-DAB4-FA28-CAE1-063CB5362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7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DF8D4-E375-DC9A-2892-DA3FF4B4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0D748E-D647-9902-CF17-804C8E346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A656D8-677B-E12E-AB8C-9E2B33391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55F90F-1F3C-DD8B-9293-DB3322CA1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56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21785-4BF9-78F7-55B8-3F1BF095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82BB21-0AA4-DA39-AAFA-30C9C10D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DD8BE-9E8B-C9EF-CE74-400EB1F58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5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CB3D-8C45-385B-0619-19986FBC5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C9192-0FFD-9E1B-899E-04B405761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3E46C0-2514-B7F1-2DF3-64DD6A4C4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77140-9458-FC24-5BDE-0C74F794B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66092-DE86-FB6F-7DA9-FE1967B9A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4D546-277D-613D-B774-DB63496D6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0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CA74B-EF34-8A8D-77E1-AD0CE12BF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752875-C639-5DBA-9CC2-13BF578950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D3199-20C1-F940-AD04-B66483B79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6EBF3-1A37-CC21-EB55-BDB5B67C0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87A7A-7AD6-9F4B-82DB-6FB142D2D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79D76D-3C0B-0FF5-F10E-D3035E7C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3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47BB7A-20A7-9BF1-9D79-BA01AEE72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0684B4-9707-CFFD-F27E-DEFD0D8A11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0106-D82C-C328-5383-AACF086DFF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D1EB7-DFE6-469A-BE4D-444A76219488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374A1-2ACF-FBE2-1922-B6172BF131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DC92-FE46-1DE1-7D08-CCC1BE291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B5006-920F-4EDE-8DAA-9483A4545E3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C4605D-7FC0-A4E2-7D4A-092085504A8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34069" y="-96358"/>
            <a:ext cx="12192000" cy="15900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EFB2B1-BEE1-8FCF-354A-32BC310BE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154712-6CCF-EAB4-249E-940E67EAD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8A3A5997-33CC-F89D-B0A6-F61C32539271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4EA1B6-C0FB-CB76-B077-31545952F76C}"/>
              </a:ext>
            </a:extLst>
          </p:cNvPr>
          <p:cNvSpPr txBox="1">
            <a:spLocks/>
          </p:cNvSpPr>
          <p:nvPr userDrawn="1"/>
        </p:nvSpPr>
        <p:spPr>
          <a:xfrm>
            <a:off x="1435010" y="888360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A1A9B61-1240-7419-F3D8-4C6DBBA8E05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587B0A-39FB-D0E6-A682-871B363DB12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B521C6B-872B-9D83-8707-75A4D17C1F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67784C-20A5-1E51-7F67-410EF28B8F8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EC27841-267D-C2F7-0A81-CF7BDAB6D3F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A4ED92-EA3B-A7C0-4E85-B6A8D6DF4ABE}"/>
              </a:ext>
            </a:extLst>
          </p:cNvPr>
          <p:cNvSpPr txBox="1"/>
          <p:nvPr userDrawn="1"/>
        </p:nvSpPr>
        <p:spPr>
          <a:xfrm>
            <a:off x="523006" y="9495369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587542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microsoft.com/office/2007/relationships/hdphoto" Target="../media/hdphoto5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A10D-A8EB-7090-8678-CB5BBF44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112D9-0A03-FC02-751A-F0381F880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43E7E6F4-3031-A40E-BF66-6E02D2AA8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r="165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3F885-9235-60B6-4678-9CE8FCEBC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5" y="1902821"/>
            <a:ext cx="11261689" cy="1369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B9A6E-E78C-63B4-FEE6-9514F7429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9" y="176545"/>
            <a:ext cx="11726845" cy="20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5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53AA65-EB7A-480B-0D4D-87B51D963F9C}"/>
              </a:ext>
            </a:extLst>
          </p:cNvPr>
          <p:cNvSpPr txBox="1"/>
          <p:nvPr/>
        </p:nvSpPr>
        <p:spPr>
          <a:xfrm>
            <a:off x="2007583" y="1972737"/>
            <a:ext cx="2137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s       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tầm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31920-DB0D-A69E-1822-5D85555A69CF}"/>
              </a:ext>
            </a:extLst>
          </p:cNvPr>
          <p:cNvSpPr txBox="1"/>
          <p:nvPr/>
        </p:nvSpPr>
        <p:spPr>
          <a:xfrm>
            <a:off x="1794223" y="777427"/>
            <a:ext cx="7319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iu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hoặc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thay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ô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vuông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06202C-5BD3-4DCE-339A-4357C0BFCA9D}"/>
              </a:ext>
            </a:extLst>
          </p:cNvPr>
          <p:cNvSpPr txBox="1"/>
          <p:nvPr/>
        </p:nvSpPr>
        <p:spPr>
          <a:xfrm>
            <a:off x="2007583" y="2988650"/>
            <a:ext cx="2377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d      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dàng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763900-958B-9738-72CE-24693A7A4579}"/>
              </a:ext>
            </a:extLst>
          </p:cNvPr>
          <p:cNvSpPr txBox="1"/>
          <p:nvPr/>
        </p:nvSpPr>
        <p:spPr>
          <a:xfrm>
            <a:off x="6909293" y="1982583"/>
            <a:ext cx="2671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phụng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ph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A1D737-B916-594C-83CF-8CB2D26D713B}"/>
              </a:ext>
            </a:extLst>
          </p:cNvPr>
          <p:cNvSpPr txBox="1"/>
          <p:nvPr/>
        </p:nvSpPr>
        <p:spPr>
          <a:xfrm>
            <a:off x="6909293" y="2988649"/>
            <a:ext cx="2533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t      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6BAC6D-7395-6C00-F120-818582C40105}"/>
              </a:ext>
            </a:extLst>
          </p:cNvPr>
          <p:cNvSpPr txBox="1"/>
          <p:nvPr/>
        </p:nvSpPr>
        <p:spPr>
          <a:xfrm>
            <a:off x="6541483" y="-797818"/>
            <a:ext cx="12405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ựu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D3409E-7FCD-9A82-6C21-CC9E74895F98}"/>
              </a:ext>
            </a:extLst>
          </p:cNvPr>
          <p:cNvSpPr txBox="1"/>
          <p:nvPr/>
        </p:nvSpPr>
        <p:spPr>
          <a:xfrm>
            <a:off x="8339804" y="-797819"/>
            <a:ext cx="1240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ịu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F5DA6-DB71-47A5-6545-60CD2B7CDB59}"/>
              </a:ext>
            </a:extLst>
          </p:cNvPr>
          <p:cNvSpPr txBox="1"/>
          <p:nvPr/>
        </p:nvSpPr>
        <p:spPr>
          <a:xfrm>
            <a:off x="3852197" y="-780971"/>
            <a:ext cx="73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ưu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13BB57-2658-01D7-95DE-BF730A2EE141}"/>
              </a:ext>
            </a:extLst>
          </p:cNvPr>
          <p:cNvSpPr txBox="1"/>
          <p:nvPr/>
        </p:nvSpPr>
        <p:spPr>
          <a:xfrm>
            <a:off x="8572503" y="-1710588"/>
            <a:ext cx="73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B050"/>
                </a:solidFill>
                <a:latin typeface="Cambria" panose="02040503050406030204" pitchFamily="18" charset="0"/>
              </a:rPr>
              <a:t>ịu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050" name="Picture 2" descr="Free vector green leaf">
            <a:extLst>
              <a:ext uri="{FF2B5EF4-FFF2-40B4-BE49-F238E27FC236}">
                <a16:creationId xmlns:a16="http://schemas.microsoft.com/office/drawing/2014/main" id="{68B7D759-1F05-F193-46E4-155F47197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473">
            <a:off x="1936640" y="1605394"/>
            <a:ext cx="1228019" cy="12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ree vector green leaf">
            <a:extLst>
              <a:ext uri="{FF2B5EF4-FFF2-40B4-BE49-F238E27FC236}">
                <a16:creationId xmlns:a16="http://schemas.microsoft.com/office/drawing/2014/main" id="{2730746B-EE07-2639-73EE-EBF94206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473">
            <a:off x="1997600" y="2581181"/>
            <a:ext cx="1228019" cy="12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ree vector green leaf">
            <a:extLst>
              <a:ext uri="{FF2B5EF4-FFF2-40B4-BE49-F238E27FC236}">
                <a16:creationId xmlns:a16="http://schemas.microsoft.com/office/drawing/2014/main" id="{C12730BE-9837-C8EC-6041-2F33E9DC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473">
            <a:off x="8388801" y="1660961"/>
            <a:ext cx="1228019" cy="12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green leaf">
            <a:extLst>
              <a:ext uri="{FF2B5EF4-FFF2-40B4-BE49-F238E27FC236}">
                <a16:creationId xmlns:a16="http://schemas.microsoft.com/office/drawing/2014/main" id="{4DAA7373-3552-F275-AE94-CF4683AD0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0473">
            <a:off x="6788314" y="2667027"/>
            <a:ext cx="1228019" cy="1228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umbrella, accessory, vector graphics&#10;&#10;Description automatically generated">
            <a:extLst>
              <a:ext uri="{FF2B5EF4-FFF2-40B4-BE49-F238E27FC236}">
                <a16:creationId xmlns:a16="http://schemas.microsoft.com/office/drawing/2014/main" id="{D3F83040-5959-9AE6-224F-C6BA8A5249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38" b="93492" l="9984" r="89976">
                        <a14:foregroundMark x1="43492" y1="41027" x2="43048" y2="49353"/>
                        <a14:foregroundMark x1="51496" y1="36015" x2="51940" y2="44462"/>
                        <a14:foregroundMark x1="51940" y1="44462" x2="51940" y2="44462"/>
                        <a14:foregroundMark x1="69119" y1="5618" x2="65400" y2="13622"/>
                        <a14:foregroundMark x1="66734" y1="15279" x2="67179" y2="21019"/>
                        <a14:foregroundMark x1="39491" y1="40137" x2="45271" y2="51091"/>
                        <a14:foregroundMark x1="41835" y1="91390" x2="43048" y2="86055"/>
                        <a14:foregroundMark x1="68795" y1="92886" x2="65400" y2="85772"/>
                        <a14:foregroundMark x1="45392" y1="86217" x2="45554" y2="89167"/>
                        <a14:foregroundMark x1="40946" y1="86217" x2="40946" y2="88440"/>
                        <a14:foregroundMark x1="41714" y1="93169" x2="67179" y2="93492"/>
                        <a14:foregroundMark x1="37551" y1="93048" x2="43937" y2="93492"/>
                        <a14:foregroundMark x1="63339" y1="86217" x2="64511" y2="88884"/>
                        <a14:foregroundMark x1="66006" y1="84438" x2="67340" y2="8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013" y="2988649"/>
            <a:ext cx="3838632" cy="3838632"/>
          </a:xfrm>
          <a:prstGeom prst="rect">
            <a:avLst/>
          </a:prstGeom>
        </p:spPr>
      </p:pic>
      <p:pic>
        <p:nvPicPr>
          <p:cNvPr id="17" name="Picture 1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703BD3D5-EF2B-66CF-0EB3-89153CA3B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14" b="91714" l="9984" r="89976">
                        <a14:foregroundMark x1="37268" y1="32741" x2="43331" y2="43129"/>
                        <a14:foregroundMark x1="49111" y1="35691" x2="52829" y2="39410"/>
                        <a14:foregroundMark x1="66451" y1="9054" x2="65117" y2="15400"/>
                        <a14:foregroundMark x1="54163" y1="89774" x2="51051" y2="83711"/>
                        <a14:foregroundMark x1="33994" y1="91390" x2="52668" y2="91552"/>
                        <a14:foregroundMark x1="30154" y1="91269" x2="37389" y2="91714"/>
                        <a14:foregroundMark x1="52385" y1="91390" x2="57397" y2="91390"/>
                        <a14:foregroundMark x1="58003" y1="91552" x2="61843" y2="91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055" y="3253029"/>
            <a:ext cx="3838632" cy="383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61 -0.00231 L -0.13554 0.402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14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35 -0.00232 L -0.52735 0.5513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00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-0.00221 0.53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11111E-6 L 0.025 0.5490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ật đật – Wikipedia tiếng Việt">
            <a:extLst>
              <a:ext uri="{FF2B5EF4-FFF2-40B4-BE49-F238E27FC236}">
                <a16:creationId xmlns:a16="http://schemas.microsoft.com/office/drawing/2014/main" id="{84CC1328-8775-6DFE-AD37-327A31E14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8" t="-1" r="24257" b="-1485"/>
          <a:stretch/>
        </p:blipFill>
        <p:spPr bwMode="auto">
          <a:xfrm>
            <a:off x="658843" y="2606040"/>
            <a:ext cx="193548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10 móc treo quần áo bằng gỗ tự nhiên, với móc treo inox chắc chắn, bền  vững - Thiết kế sang trọng, hiện đại. | Tiki">
            <a:extLst>
              <a:ext uri="{FF2B5EF4-FFF2-40B4-BE49-F238E27FC236}">
                <a16:creationId xmlns:a16="http://schemas.microsoft.com/office/drawing/2014/main" id="{EBA01DFB-7B90-F375-C82E-5076D574CA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5" b="16599"/>
          <a:stretch/>
        </p:blipFill>
        <p:spPr bwMode="auto">
          <a:xfrm>
            <a:off x="2851027" y="889575"/>
            <a:ext cx="3764280" cy="262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hám phá lễ hội ruộng bậc thang Mù Cang Chải 2020">
            <a:extLst>
              <a:ext uri="{FF2B5EF4-FFF2-40B4-BE49-F238E27FC236}">
                <a16:creationId xmlns:a16="http://schemas.microsoft.com/office/drawing/2014/main" id="{9348E531-76D1-9F9D-C473-C32AC5C42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360" y="3775201"/>
            <a:ext cx="3291894" cy="219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Mặt nạ Spiderman cao cấp Spy">
            <a:extLst>
              <a:ext uri="{FF2B5EF4-FFF2-40B4-BE49-F238E27FC236}">
                <a16:creationId xmlns:a16="http://schemas.microsoft.com/office/drawing/2014/main" id="{BAD02014-1A3B-D496-3BA6-FFB2C980B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0889" r="16000" b="12222"/>
          <a:stretch/>
        </p:blipFill>
        <p:spPr bwMode="auto">
          <a:xfrm>
            <a:off x="7839751" y="967693"/>
            <a:ext cx="1935480" cy="23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C43B0D-4BF7-DDD6-FB97-408AB00477F9}"/>
              </a:ext>
            </a:extLst>
          </p:cNvPr>
          <p:cNvSpPr txBox="1"/>
          <p:nvPr/>
        </p:nvSpPr>
        <p:spPr>
          <a:xfrm>
            <a:off x="1626583" y="304800"/>
            <a:ext cx="96357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b.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chứa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ăt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âc</a:t>
            </a: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843C0C"/>
                </a:solidFill>
                <a:latin typeface="Cambria" panose="02040503050406030204" pitchFamily="18" charset="0"/>
              </a:rPr>
              <a:t>ât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64B14F-F124-BD25-CFB0-7620008B53CE}"/>
              </a:ext>
            </a:extLst>
          </p:cNvPr>
          <p:cNvSpPr txBox="1"/>
          <p:nvPr/>
        </p:nvSpPr>
        <p:spPr>
          <a:xfrm>
            <a:off x="658843" y="5779890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l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321396-12B8-F7B9-BBA3-D63D8206AC73}"/>
              </a:ext>
            </a:extLst>
          </p:cNvPr>
          <p:cNvSpPr txBox="1"/>
          <p:nvPr/>
        </p:nvSpPr>
        <p:spPr>
          <a:xfrm>
            <a:off x="3340848" y="3045172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áo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6507A4-B718-7C34-6901-356584B85A62}"/>
              </a:ext>
            </a:extLst>
          </p:cNvPr>
          <p:cNvSpPr txBox="1"/>
          <p:nvPr/>
        </p:nvSpPr>
        <p:spPr>
          <a:xfrm>
            <a:off x="7839751" y="3108960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843C0C"/>
                </a:solidFill>
                <a:latin typeface="Cambria" panose="02040503050406030204" pitchFamily="18" charset="0"/>
              </a:rPr>
              <a:t>m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33A7F4-E7F3-94DE-CC53-C6B0137EA6A1}"/>
              </a:ext>
            </a:extLst>
          </p:cNvPr>
          <p:cNvSpPr txBox="1"/>
          <p:nvPr/>
        </p:nvSpPr>
        <p:spPr>
          <a:xfrm>
            <a:off x="4909656" y="5907986"/>
            <a:ext cx="3411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Ruộng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ậc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46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1D19-F068-E061-A96A-73FA92A9B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AA5174BF-5E99-AD46-4D4B-61C0804D6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99"/>
            <a:ext cx="12192000" cy="6858000"/>
          </a:xfr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1BEC9DD-0558-26A7-42DB-69BD00A83D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59" y="-243839"/>
            <a:ext cx="1635760" cy="163576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6A4EFE-F0F4-94A3-1B6C-5C80BEE6981D}"/>
              </a:ext>
            </a:extLst>
          </p:cNvPr>
          <p:cNvGrpSpPr/>
          <p:nvPr/>
        </p:nvGrpSpPr>
        <p:grpSpPr>
          <a:xfrm>
            <a:off x="11028288" y="0"/>
            <a:ext cx="1388794" cy="385931"/>
            <a:chOff x="11007968" y="30631"/>
            <a:chExt cx="1388794" cy="38593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E643B6-F515-2D2A-1D51-E805D240D67B}"/>
                </a:ext>
              </a:extLst>
            </p:cNvPr>
            <p:cNvSpPr txBox="1"/>
            <p:nvPr/>
          </p:nvSpPr>
          <p:spPr>
            <a:xfrm>
              <a:off x="11007968" y="30631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8C9F2E-77E7-C5CD-7974-E0F9A17464E4}"/>
                </a:ext>
              </a:extLst>
            </p:cNvPr>
            <p:cNvSpPr txBox="1"/>
            <p:nvPr/>
          </p:nvSpPr>
          <p:spPr>
            <a:xfrm>
              <a:off x="11048608" y="47230"/>
              <a:ext cx="1348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Măng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#9Slide07 SVNCinnamoncake" panose="02000000000000000000" pitchFamily="2" charset="0"/>
                  <a:ea typeface="+mn-ea"/>
                  <a:cs typeface="+mn-cs"/>
                </a:rPr>
                <a:t> Non</a:t>
              </a: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F85785C5-9FB8-BD73-41E1-F19B7BB10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4113" y="1641205"/>
            <a:ext cx="7637329" cy="4536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BBE6F6-EA45-1A2A-0980-B3A1341192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3197" y="3638720"/>
            <a:ext cx="3582468" cy="30936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7723E8-940B-8AB3-C883-FA28240E20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721" y="738200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8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2B86E24-E9C4-8557-285D-F60DE1C65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" y="0"/>
            <a:ext cx="12611302" cy="7010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9ABCBC3-3497-88E2-0D89-935111EBA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139" y="178816"/>
            <a:ext cx="804132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5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1" y="221893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1B3A0-0F95-204D-3E6D-E067DBB3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7306" y="2757733"/>
            <a:ext cx="6413548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3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2A10D-A8EB-7090-8678-CB5BBF44D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112D9-0A03-FC02-751A-F0381F8808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43E7E6F4-3031-A40E-BF66-6E02D2AA8E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" r="165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D3F885-9235-60B6-4678-9CE8FCEBC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535" y="1902821"/>
            <a:ext cx="11261689" cy="1369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B9A6E-E78C-63B4-FEE6-9514F7429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9" y="176545"/>
            <a:ext cx="11726845" cy="20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68809D-1DD1-8CAC-8372-788EFD510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7479" y="-231494"/>
            <a:ext cx="12659039" cy="7089494"/>
          </a:xfrm>
          <a:prstGeom prst="rect">
            <a:avLst/>
          </a:prstGeom>
        </p:spPr>
      </p:pic>
      <p:pic>
        <p:nvPicPr>
          <p:cNvPr id="3" name="Picture 2" descr="Bảng gỗ học sinh tiểu học 3477">
            <a:extLst>
              <a:ext uri="{FF2B5EF4-FFF2-40B4-BE49-F238E27FC236}">
                <a16:creationId xmlns:a16="http://schemas.microsoft.com/office/drawing/2014/main" id="{512A5399-82E0-18E5-DD7C-802A32F73F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5" y="2000570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4B8B0-FC7B-C665-A3F4-A2C59B5380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15" t="2572" r="20164" b="1592"/>
          <a:stretch/>
        </p:blipFill>
        <p:spPr>
          <a:xfrm>
            <a:off x="5663682" y="2188322"/>
            <a:ext cx="1798679" cy="28529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854A1-82E2-728A-F3DC-DA523F3818FB}"/>
              </a:ext>
            </a:extLst>
          </p:cNvPr>
          <p:cNvSpPr txBox="1"/>
          <p:nvPr/>
        </p:nvSpPr>
        <p:spPr>
          <a:xfrm>
            <a:off x="2155625" y="5175761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802F5E-E6FD-A6E6-E7C9-74D57B7EA02B}"/>
              </a:ext>
            </a:extLst>
          </p:cNvPr>
          <p:cNvSpPr txBox="1"/>
          <p:nvPr/>
        </p:nvSpPr>
        <p:spPr>
          <a:xfrm>
            <a:off x="5663682" y="515357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25BF68-EA0A-CB27-F6F2-BA131EF61169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C8A27B-DF0F-FBD1-6198-250293CF9B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551" y="-11115"/>
            <a:ext cx="9658170" cy="1664514"/>
          </a:xfrm>
          <a:prstGeom prst="rect">
            <a:avLst/>
          </a:prstGeom>
        </p:spPr>
      </p:pic>
      <p:pic>
        <p:nvPicPr>
          <p:cNvPr id="1026" name="Picture 2" descr="Lốc Vở Học Sinh 48 Trang Hồng Hà 0509">
            <a:extLst>
              <a:ext uri="{FF2B5EF4-FFF2-40B4-BE49-F238E27FC236}">
                <a16:creationId xmlns:a16="http://schemas.microsoft.com/office/drawing/2014/main" id="{9E534F87-FFD6-3C1C-A0CF-0ADDDCCC6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7500" y1="27200" x2="77500" y2="27200"/>
                        <a14:foregroundMark x1="80100" y1="58000" x2="80100" y2="58000"/>
                        <a14:foregroundMark x1="87900" y1="34800" x2="77600" y2="73800"/>
                        <a14:foregroundMark x1="78900" y1="67100" x2="80700" y2="61900"/>
                        <a14:foregroundMark x1="79500" y1="69000" x2="82000" y2="59600"/>
                        <a14:foregroundMark x1="81000" y1="63800" x2="83600" y2="52200"/>
                        <a14:foregroundMark x1="83600" y1="52200" x2="83900" y2="51700"/>
                        <a14:foregroundMark x1="83100" y1="55800" x2="85700" y2="45100"/>
                        <a14:foregroundMark x1="84600" y1="50900" x2="87900" y2="39700"/>
                        <a14:foregroundMark x1="86900" y1="43600" x2="88400" y2="35500"/>
                        <a14:foregroundMark x1="88400" y1="35500" x2="88500" y2="35400"/>
                        <a14:foregroundMark x1="87900" y1="39700" x2="89200" y2="31600"/>
                        <a14:foregroundMark x1="89200" y1="34600" x2="897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9" t="12135" r="7528" b="15133"/>
          <a:stretch/>
        </p:blipFill>
        <p:spPr bwMode="auto">
          <a:xfrm>
            <a:off x="7726198" y="1869893"/>
            <a:ext cx="4120360" cy="357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2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1BE8E-840E-6EB5-100B-C05A840917E6}"/>
              </a:ext>
            </a:extLst>
          </p:cNvPr>
          <p:cNvSpPr txBox="1"/>
          <p:nvPr/>
        </p:nvSpPr>
        <p:spPr>
          <a:xfrm>
            <a:off x="465155" y="2184737"/>
            <a:ext cx="1126168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An yêu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chong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chong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mỏng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xinh như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bông hoa. Nhưng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quay,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mang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nhiêu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háo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br>
              <a:rPr lang="vi-VN" sz="1200" b="0" i="0" dirty="0">
                <a:solidFill>
                  <a:srgbClr val="000000"/>
                </a:solidFill>
                <a:effectLst/>
                <a:latin typeface="OpenSans"/>
              </a:rPr>
            </a:br>
            <a:endParaRPr lang="en-US" sz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B776AC-5C1C-BF03-4596-5F7914229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35" y="1016641"/>
            <a:ext cx="11261689" cy="13696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84F194-18B7-0BD7-5FCB-9E12B0BA6E89}"/>
              </a:ext>
            </a:extLst>
          </p:cNvPr>
          <p:cNvSpPr txBox="1"/>
          <p:nvPr/>
        </p:nvSpPr>
        <p:spPr>
          <a:xfrm>
            <a:off x="7538720" y="5472121"/>
            <a:ext cx="3688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Tuệ</a:t>
            </a:r>
            <a:r>
              <a:rPr lang="en-US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endParaRPr lang="en-US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ABE62B-3892-304E-459A-34D39E7F1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569" y="0"/>
            <a:ext cx="8211632" cy="146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018A49-01CB-3FC9-B2B2-72B1D95E81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9810" y="184087"/>
            <a:ext cx="8992379" cy="160948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DE8441F-50C4-D39C-B034-7D0FA9D25C15}"/>
              </a:ext>
            </a:extLst>
          </p:cNvPr>
          <p:cNvGrpSpPr/>
          <p:nvPr/>
        </p:nvGrpSpPr>
        <p:grpSpPr>
          <a:xfrm>
            <a:off x="1625444" y="3874090"/>
            <a:ext cx="4202420" cy="1638283"/>
            <a:chOff x="384645" y="2166185"/>
            <a:chExt cx="4202420" cy="163828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B3CC6D6-BC2A-E802-704C-6EAA3BCA633D}"/>
                </a:ext>
              </a:extLst>
            </p:cNvPr>
            <p:cNvSpPr txBox="1"/>
            <p:nvPr/>
          </p:nvSpPr>
          <p:spPr>
            <a:xfrm>
              <a:off x="1267028" y="2671961"/>
              <a:ext cx="3320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5" name="组合 7">
              <a:extLst>
                <a:ext uri="{FF2B5EF4-FFF2-40B4-BE49-F238E27FC236}">
                  <a16:creationId xmlns:a16="http://schemas.microsoft.com/office/drawing/2014/main" id="{5B320CB3-857D-AC91-41FD-1EA580003DC3}"/>
                </a:ext>
              </a:extLst>
            </p:cNvPr>
            <p:cNvGrpSpPr/>
            <p:nvPr/>
          </p:nvGrpSpPr>
          <p:grpSpPr>
            <a:xfrm>
              <a:off x="384645" y="2166185"/>
              <a:ext cx="4202420" cy="1638283"/>
              <a:chOff x="735164" y="968960"/>
              <a:chExt cx="12118395" cy="4724269"/>
            </a:xfrm>
          </p:grpSpPr>
          <p:sp>
            <p:nvSpPr>
              <p:cNvPr id="6" name="矩形: 圆角 8">
                <a:extLst>
                  <a:ext uri="{FF2B5EF4-FFF2-40B4-BE49-F238E27FC236}">
                    <a16:creationId xmlns:a16="http://schemas.microsoft.com/office/drawing/2014/main" id="{15EC4BC7-3541-6911-E249-6E5D1CDB2DF3}"/>
                  </a:ext>
                </a:extLst>
              </p:cNvPr>
              <p:cNvSpPr/>
              <p:nvPr/>
            </p:nvSpPr>
            <p:spPr>
              <a:xfrm>
                <a:off x="2296885" y="1824254"/>
                <a:ext cx="10556674" cy="3868975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7" name="图片 10">
                <a:extLst>
                  <a:ext uri="{FF2B5EF4-FFF2-40B4-BE49-F238E27FC236}">
                    <a16:creationId xmlns:a16="http://schemas.microsoft.com/office/drawing/2014/main" id="{612AB5DD-1EF2-55DD-534E-C32ADAE179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2BEB3DF-DF68-D02F-C09B-977DBBBFC39C}"/>
              </a:ext>
            </a:extLst>
          </p:cNvPr>
          <p:cNvGrpSpPr/>
          <p:nvPr/>
        </p:nvGrpSpPr>
        <p:grpSpPr>
          <a:xfrm>
            <a:off x="743061" y="2026630"/>
            <a:ext cx="4202420" cy="1638283"/>
            <a:chOff x="384645" y="2166185"/>
            <a:chExt cx="4202420" cy="163828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E37B041-2282-AC28-45A2-86F293EB294F}"/>
                </a:ext>
              </a:extLst>
            </p:cNvPr>
            <p:cNvSpPr txBox="1"/>
            <p:nvPr/>
          </p:nvSpPr>
          <p:spPr>
            <a:xfrm>
              <a:off x="1267028" y="2671961"/>
              <a:ext cx="3320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</a:t>
              </a:r>
              <a:r>
                <a:rPr lang="en-US" sz="5400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0" name="组合 7">
              <a:extLst>
                <a:ext uri="{FF2B5EF4-FFF2-40B4-BE49-F238E27FC236}">
                  <a16:creationId xmlns:a16="http://schemas.microsoft.com/office/drawing/2014/main" id="{0168AAEE-9C54-AA69-2528-B96ECD923B98}"/>
                </a:ext>
              </a:extLst>
            </p:cNvPr>
            <p:cNvGrpSpPr/>
            <p:nvPr/>
          </p:nvGrpSpPr>
          <p:grpSpPr>
            <a:xfrm>
              <a:off x="384645" y="2166185"/>
              <a:ext cx="4202420" cy="1638283"/>
              <a:chOff x="735164" y="968960"/>
              <a:chExt cx="12118395" cy="4724269"/>
            </a:xfrm>
          </p:grpSpPr>
          <p:sp>
            <p:nvSpPr>
              <p:cNvPr id="11" name="矩形: 圆角 8">
                <a:extLst>
                  <a:ext uri="{FF2B5EF4-FFF2-40B4-BE49-F238E27FC236}">
                    <a16:creationId xmlns:a16="http://schemas.microsoft.com/office/drawing/2014/main" id="{27EA3173-F2D2-590E-C456-3D89709C1896}"/>
                  </a:ext>
                </a:extLst>
              </p:cNvPr>
              <p:cNvSpPr/>
              <p:nvPr/>
            </p:nvSpPr>
            <p:spPr>
              <a:xfrm>
                <a:off x="2296885" y="1824254"/>
                <a:ext cx="10556674" cy="3868975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12" name="图片 10">
                <a:extLst>
                  <a:ext uri="{FF2B5EF4-FFF2-40B4-BE49-F238E27FC236}">
                    <a16:creationId xmlns:a16="http://schemas.microsoft.com/office/drawing/2014/main" id="{6A698CF8-186B-3487-70EA-A9D30D2BC4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E38DAC9-9E82-6CD3-71A3-D4C57CFC52C8}"/>
              </a:ext>
            </a:extLst>
          </p:cNvPr>
          <p:cNvGrpSpPr/>
          <p:nvPr/>
        </p:nvGrpSpPr>
        <p:grpSpPr>
          <a:xfrm>
            <a:off x="5616952" y="1978450"/>
            <a:ext cx="4202420" cy="1638283"/>
            <a:chOff x="384645" y="2166185"/>
            <a:chExt cx="4202420" cy="163828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9755E1-F540-9420-7B3C-DD95B210495C}"/>
                </a:ext>
              </a:extLst>
            </p:cNvPr>
            <p:cNvSpPr txBox="1"/>
            <p:nvPr/>
          </p:nvSpPr>
          <p:spPr>
            <a:xfrm>
              <a:off x="1267028" y="2671961"/>
              <a:ext cx="3320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 err="1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mỏng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15" name="组合 7">
              <a:extLst>
                <a:ext uri="{FF2B5EF4-FFF2-40B4-BE49-F238E27FC236}">
                  <a16:creationId xmlns:a16="http://schemas.microsoft.com/office/drawing/2014/main" id="{7CE4AE10-25C5-AAA3-3A9F-5B2786300555}"/>
                </a:ext>
              </a:extLst>
            </p:cNvPr>
            <p:cNvGrpSpPr/>
            <p:nvPr/>
          </p:nvGrpSpPr>
          <p:grpSpPr>
            <a:xfrm>
              <a:off x="384645" y="2166185"/>
              <a:ext cx="4202420" cy="1638283"/>
              <a:chOff x="735164" y="968960"/>
              <a:chExt cx="12118395" cy="4724269"/>
            </a:xfrm>
          </p:grpSpPr>
          <p:sp>
            <p:nvSpPr>
              <p:cNvPr id="16" name="矩形: 圆角 8">
                <a:extLst>
                  <a:ext uri="{FF2B5EF4-FFF2-40B4-BE49-F238E27FC236}">
                    <a16:creationId xmlns:a16="http://schemas.microsoft.com/office/drawing/2014/main" id="{D16843B1-CB5E-F09A-554F-10EB1C1F139D}"/>
                  </a:ext>
                </a:extLst>
              </p:cNvPr>
              <p:cNvSpPr/>
              <p:nvPr/>
            </p:nvSpPr>
            <p:spPr>
              <a:xfrm>
                <a:off x="2296885" y="1824254"/>
                <a:ext cx="10556674" cy="3868975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17" name="图片 10">
                <a:extLst>
                  <a:ext uri="{FF2B5EF4-FFF2-40B4-BE49-F238E27FC236}">
                    <a16:creationId xmlns:a16="http://schemas.microsoft.com/office/drawing/2014/main" id="{27423188-5E59-9BBE-59E6-71522FC970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C2B969-0BAF-FF01-CC5B-79AAF2E7708C}"/>
              </a:ext>
            </a:extLst>
          </p:cNvPr>
          <p:cNvGrpSpPr/>
          <p:nvPr/>
        </p:nvGrpSpPr>
        <p:grpSpPr>
          <a:xfrm>
            <a:off x="6389769" y="3897974"/>
            <a:ext cx="4202420" cy="1638283"/>
            <a:chOff x="384645" y="2166185"/>
            <a:chExt cx="4202420" cy="163828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A66B063-43A4-16FA-C62B-9BBFB3082310}"/>
                </a:ext>
              </a:extLst>
            </p:cNvPr>
            <p:cNvSpPr txBox="1"/>
            <p:nvPr/>
          </p:nvSpPr>
          <p:spPr>
            <a:xfrm>
              <a:off x="1267028" y="2671961"/>
              <a:ext cx="33200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dirty="0">
                  <a:solidFill>
                    <a:srgbClr val="FF5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505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ắn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grpSp>
          <p:nvGrpSpPr>
            <p:cNvPr id="20" name="组合 7">
              <a:extLst>
                <a:ext uri="{FF2B5EF4-FFF2-40B4-BE49-F238E27FC236}">
                  <a16:creationId xmlns:a16="http://schemas.microsoft.com/office/drawing/2014/main" id="{68573502-1C20-97DD-0AC1-953126CD839B}"/>
                </a:ext>
              </a:extLst>
            </p:cNvPr>
            <p:cNvGrpSpPr/>
            <p:nvPr/>
          </p:nvGrpSpPr>
          <p:grpSpPr>
            <a:xfrm>
              <a:off x="384645" y="2166185"/>
              <a:ext cx="4202420" cy="1638283"/>
              <a:chOff x="735164" y="968960"/>
              <a:chExt cx="12118395" cy="4724269"/>
            </a:xfrm>
          </p:grpSpPr>
          <p:sp>
            <p:nvSpPr>
              <p:cNvPr id="21" name="矩形: 圆角 8">
                <a:extLst>
                  <a:ext uri="{FF2B5EF4-FFF2-40B4-BE49-F238E27FC236}">
                    <a16:creationId xmlns:a16="http://schemas.microsoft.com/office/drawing/2014/main" id="{B340E685-F0C8-11B2-DF9A-4281DEA31B30}"/>
                  </a:ext>
                </a:extLst>
              </p:cNvPr>
              <p:cNvSpPr/>
              <p:nvPr/>
            </p:nvSpPr>
            <p:spPr>
              <a:xfrm>
                <a:off x="2296885" y="1824254"/>
                <a:ext cx="10556674" cy="3868975"/>
              </a:xfrm>
              <a:prstGeom prst="roundRect">
                <a:avLst/>
              </a:prstGeom>
              <a:noFill/>
              <a:ln w="38100">
                <a:solidFill>
                  <a:srgbClr val="FDA90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pitchFamily="34" charset="-122"/>
                  <a:ea typeface="思源黑体 CN Bold" panose="020B0800000000000000" pitchFamily="34" charset="-122"/>
                  <a:cs typeface="+mn-cs"/>
                </a:endParaRPr>
              </a:p>
            </p:txBody>
          </p:sp>
          <p:pic>
            <p:nvPicPr>
              <p:cNvPr id="22" name="图片 10">
                <a:extLst>
                  <a:ext uri="{FF2B5EF4-FFF2-40B4-BE49-F238E27FC236}">
                    <a16:creationId xmlns:a16="http://schemas.microsoft.com/office/drawing/2014/main" id="{22F4ABFB-BD6E-EBCF-0426-17BB14CE09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35164" y="968960"/>
                <a:ext cx="3402596" cy="340259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7490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ư thế ngồi viết và cách cầm bút - YouTube">
            <a:extLst>
              <a:ext uri="{FF2B5EF4-FFF2-40B4-BE49-F238E27FC236}">
                <a16:creationId xmlns:a16="http://schemas.microsoft.com/office/drawing/2014/main" id="{60CF4964-C638-77A8-A9F7-567EAA715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4"/>
          <a:stretch/>
        </p:blipFill>
        <p:spPr bwMode="auto">
          <a:xfrm>
            <a:off x="1011045" y="1744739"/>
            <a:ext cx="10169910" cy="50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6F84FC-41B5-8EA6-E257-71E278C91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5519" y="205983"/>
            <a:ext cx="9236241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4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A26674-7C1B-2EB2-303D-89999CE63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85" y="2584465"/>
            <a:ext cx="11726845" cy="20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A6E4B-0671-4AD9-4907-1AE4596DB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lant, tree, palm, leaf&#10;&#10;Description automatically generated">
            <a:extLst>
              <a:ext uri="{FF2B5EF4-FFF2-40B4-BE49-F238E27FC236}">
                <a16:creationId xmlns:a16="http://schemas.microsoft.com/office/drawing/2014/main" id="{2643FB53-FEF9-CEEE-65DE-913080DE5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" y="0"/>
            <a:ext cx="12171629" cy="68580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06A18-26F2-7A60-9971-E2EAC0AE7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920" y="-220962"/>
            <a:ext cx="12192000" cy="15900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F265DE-1C79-1DA2-88D6-C7B1C3E43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809" y="2650487"/>
            <a:ext cx="9916381" cy="190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97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121</Words>
  <Application>Microsoft Office PowerPoint</Application>
  <PresentationFormat>Widescreen</PresentationFormat>
  <Paragraphs>26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Cambria</vt:lpstr>
      <vt:lpstr>#9Slide07 HoneyCream</vt:lpstr>
      <vt:lpstr>思源黑体 CN Bold</vt:lpstr>
      <vt:lpstr>Calibri Light</vt:lpstr>
      <vt:lpstr>Arial</vt:lpstr>
      <vt:lpstr>Times New Roman</vt:lpstr>
      <vt:lpstr>OpenSans</vt:lpstr>
      <vt:lpstr>#9Slide07 SVNCinnamoncake</vt:lpstr>
      <vt:lpstr>Calibri</vt:lpstr>
      <vt:lpstr>SVN-Newton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3</cp:revision>
  <dcterms:created xsi:type="dcterms:W3CDTF">2022-12-08T04:03:00Z</dcterms:created>
  <dcterms:modified xsi:type="dcterms:W3CDTF">2026-02-04T08:18:56Z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2022-12-08T08:33:39Z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03916979-3da9-49b3-9873-cd4692057c9d</vt:lpwstr>
  </property>
  <property fmtid="{D5CDD505-2E9C-101B-9397-08002B2CF9AE}" pid="8" name="MSIP_Label_defa4170-0d19-0005-0004-bc88714345d2_ContentBits">
    <vt:lpwstr>0</vt:lpwstr>
  </property>
</Properties>
</file>