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2" r:id="rId2"/>
    <p:sldId id="398" r:id="rId3"/>
    <p:sldId id="400" r:id="rId4"/>
    <p:sldId id="417" r:id="rId5"/>
    <p:sldId id="415" r:id="rId6"/>
    <p:sldId id="404" r:id="rId7"/>
    <p:sldId id="418" r:id="rId8"/>
    <p:sldId id="381" r:id="rId9"/>
    <p:sldId id="421" r:id="rId10"/>
    <p:sldId id="422" r:id="rId11"/>
    <p:sldId id="423" r:id="rId12"/>
    <p:sldId id="424" r:id="rId13"/>
    <p:sldId id="425" r:id="rId14"/>
    <p:sldId id="410" r:id="rId15"/>
    <p:sldId id="426" r:id="rId16"/>
    <p:sldId id="387" r:id="rId17"/>
    <p:sldId id="428" r:id="rId18"/>
    <p:sldId id="429" r:id="rId19"/>
    <p:sldId id="427" r:id="rId20"/>
    <p:sldId id="336" r:id="rId21"/>
    <p:sldId id="414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7FA"/>
    <a:srgbClr val="D9D9D9"/>
    <a:srgbClr val="F49E00"/>
    <a:srgbClr val="FCF7DA"/>
    <a:srgbClr val="011C27"/>
    <a:srgbClr val="01527F"/>
    <a:srgbClr val="DF2123"/>
    <a:srgbClr val="425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6"/>
    <p:restoredTop sz="96271"/>
  </p:normalViewPr>
  <p:slideViewPr>
    <p:cSldViewPr snapToGrid="0" snapToObjects="1">
      <p:cViewPr varScale="1">
        <p:scale>
          <a:sx n="111" d="100"/>
          <a:sy n="111" d="100"/>
        </p:scale>
        <p:origin x="3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2026/2/4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2026/2/4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07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71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277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277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37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79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88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339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343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63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652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479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71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74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87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68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834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88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95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01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07DBE8-4656-3645-9036-E2EE1DB118C0}"/>
              </a:ext>
            </a:extLst>
          </p:cNvPr>
          <p:cNvSpPr/>
          <p:nvPr userDrawn="1"/>
        </p:nvSpPr>
        <p:spPr>
          <a:xfrm>
            <a:off x="154546" y="122349"/>
            <a:ext cx="11887200" cy="658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9F7895-FB87-CB4C-A84F-C5BA25C17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961">
            <a:off x="-85876" y="-8967"/>
            <a:ext cx="1201101" cy="12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46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64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270517-9817-1C44-83D0-62360B2D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5357"/>
            <a:ext cx="12192000" cy="48779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9FAA53-DE38-1244-9140-E9B25FB69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9152278" y="3502636"/>
            <a:ext cx="2837569" cy="28375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E3B3B6-B60D-614B-8C0A-DC7CF3E397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369361" y="3902244"/>
            <a:ext cx="2503962" cy="25039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1E2E562-D963-364E-86D6-1CE6839705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22" y="317964"/>
            <a:ext cx="1555844" cy="15558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DDC26E8-7BCB-4646-9ED3-5117E69A42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640" y="3429000"/>
            <a:ext cx="1237408" cy="12374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9CAE40-5DEE-104E-80C4-BE7979F94FE2}"/>
              </a:ext>
            </a:extLst>
          </p:cNvPr>
          <p:cNvGrpSpPr/>
          <p:nvPr/>
        </p:nvGrpSpPr>
        <p:grpSpPr>
          <a:xfrm>
            <a:off x="3678823" y="-1469549"/>
            <a:ext cx="4666228" cy="4666228"/>
            <a:chOff x="3585900" y="-1335941"/>
            <a:chExt cx="4666228" cy="466622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4B2C9A-CB67-344A-A7E6-0A9997AC7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85900" y="-1335941"/>
              <a:ext cx="4666228" cy="4666228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2EC89F8-8CC5-6242-913D-4899F9D04970}"/>
                </a:ext>
              </a:extLst>
            </p:cNvPr>
            <p:cNvSpPr txBox="1"/>
            <p:nvPr/>
          </p:nvSpPr>
          <p:spPr>
            <a:xfrm rot="203423">
              <a:off x="5352761" y="914097"/>
              <a:ext cx="1953778" cy="85769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rgbClr val="FCF7DA"/>
                  </a:solidFill>
                  <a:latin typeface="#9SLIDE07 ICIELKONI BLACK" pitchFamily="2" charset="77"/>
                </a:rPr>
                <a:t>ĐẠO ĐỨC 2</a:t>
              </a:r>
              <a:endParaRPr kumimoji="1" lang="zh-CN" altLang="en-US" sz="2400" dirty="0">
                <a:solidFill>
                  <a:srgbClr val="FCF7DA"/>
                </a:solidFill>
                <a:latin typeface="#9SLIDE07 ICIELKONI BLACK" pitchFamily="2" charset="77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68B4EC9-69E8-9541-8AAD-6EA32838FD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5623" y="1025104"/>
            <a:ext cx="9613900" cy="302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F5A7F1-35C0-7A4B-8F45-971C107B7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4804" y="3247834"/>
            <a:ext cx="33528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ECCDC-6BA9-3D41-B53F-A8F867E51DB1}"/>
              </a:ext>
            </a:extLst>
          </p:cNvPr>
          <p:cNvSpPr txBox="1"/>
          <p:nvPr/>
        </p:nvSpPr>
        <p:spPr>
          <a:xfrm>
            <a:off x="4743252" y="2261499"/>
            <a:ext cx="6982123" cy="39395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5000" dirty="0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vi-VN" sz="5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iệc làm của bạn là chưa biết bảo vệ tủ lạnh, bạn mở tủ lạnh lấy đồ xong mà không đóng tủ lạnh lại.</a:t>
            </a:r>
            <a:endParaRPr lang="en-VN" sz="5000" dirty="0">
              <a:latin typeface="Cambria" panose="0204050305040603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03D33-E18F-574F-9F8F-55950FFA2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2"/>
          <a:stretch/>
        </p:blipFill>
        <p:spPr>
          <a:xfrm>
            <a:off x="418717" y="2003963"/>
            <a:ext cx="3823342" cy="44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7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ECCDC-6BA9-3D41-B53F-A8F867E51DB1}"/>
              </a:ext>
            </a:extLst>
          </p:cNvPr>
          <p:cNvSpPr txBox="1"/>
          <p:nvPr/>
        </p:nvSpPr>
        <p:spPr>
          <a:xfrm>
            <a:off x="4230259" y="2211258"/>
            <a:ext cx="7533414" cy="42473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</a:rPr>
              <a:t>C</a:t>
            </a: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ác thành viên trong gia đình đang lau tủ lạnh, bàn ghế, quạt để chúng được sạch sẽ và sử dụng được tốt hơn.</a:t>
            </a:r>
            <a:endParaRPr lang="en-VN" sz="5400" dirty="0">
              <a:latin typeface="Cambria" panose="0204050305040603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69B05-5530-444F-85D0-C812B974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87" y="2027800"/>
            <a:ext cx="3956049" cy="44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0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ECCDC-6BA9-3D41-B53F-A8F867E51DB1}"/>
              </a:ext>
            </a:extLst>
          </p:cNvPr>
          <p:cNvSpPr txBox="1"/>
          <p:nvPr/>
        </p:nvSpPr>
        <p:spPr>
          <a:xfrm>
            <a:off x="4472319" y="2211258"/>
            <a:ext cx="7253056" cy="42473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</a:rPr>
              <a:t>B</a:t>
            </a: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ạn nhỏ đang lau chùi bồn rửa mặt ở trong nhà tắm, như vậy sẽ giúp bồn rửa mặt được sạch sẽ</a:t>
            </a:r>
            <a:endParaRPr lang="en-VN" sz="5400" dirty="0">
              <a:latin typeface="Cambria" panose="0204050305040603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07A33-8A7F-0849-AAC2-EB13FAEFE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5" y="2027799"/>
            <a:ext cx="3871654" cy="44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ECCDC-6BA9-3D41-B53F-A8F867E51DB1}"/>
              </a:ext>
            </a:extLst>
          </p:cNvPr>
          <p:cNvSpPr txBox="1"/>
          <p:nvPr/>
        </p:nvSpPr>
        <p:spPr>
          <a:xfrm>
            <a:off x="4775201" y="2535027"/>
            <a:ext cx="6950174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</a:rPr>
              <a:t>C</a:t>
            </a: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ác bạn nhỏ đang nhảy trên bàn, làm như vậy sẽ làm bàn bẩn, nhanh hỏng</a:t>
            </a:r>
            <a:endParaRPr lang="en-VN" sz="5400" dirty="0">
              <a:latin typeface="Cambria" panose="0204050305040603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56311-BDB0-C248-8E9A-9AA71A7AC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5" y="2027799"/>
            <a:ext cx="3871654" cy="44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455A776-801D-3A46-9FD5-26D24B56AFEF}"/>
              </a:ext>
            </a:extLst>
          </p:cNvPr>
          <p:cNvSpPr txBox="1"/>
          <p:nvPr/>
        </p:nvSpPr>
        <p:spPr>
          <a:xfrm>
            <a:off x="571128" y="1661654"/>
            <a:ext cx="1061268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VN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CC2FD852-D355-AD49-8BAE-16457B2360C2}"/>
              </a:ext>
            </a:extLst>
          </p:cNvPr>
          <p:cNvSpPr txBox="1"/>
          <p:nvPr/>
        </p:nvSpPr>
        <p:spPr>
          <a:xfrm>
            <a:off x="571129" y="3712313"/>
            <a:ext cx="10612685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VN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E208E1-9E7F-D142-97D1-140EB0EB32E7}"/>
              </a:ext>
            </a:extLst>
          </p:cNvPr>
          <p:cNvSpPr/>
          <p:nvPr/>
        </p:nvSpPr>
        <p:spPr>
          <a:xfrm>
            <a:off x="1038860" y="1408716"/>
            <a:ext cx="10114280" cy="4348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Qua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VN" sz="40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EC4169-1D45-D04C-8300-E3485FCB7974}"/>
              </a:ext>
            </a:extLst>
          </p:cNvPr>
          <p:cNvSpPr txBox="1"/>
          <p:nvPr/>
        </p:nvSpPr>
        <p:spPr>
          <a:xfrm>
            <a:off x="2751711" y="606475"/>
            <a:ext cx="665374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44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DÙNG PHÒNG KHÁCH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D2A332-C57A-5941-9BD0-1B467E187A3A}"/>
              </a:ext>
            </a:extLst>
          </p:cNvPr>
          <p:cNvSpPr/>
          <p:nvPr/>
        </p:nvSpPr>
        <p:spPr>
          <a:xfrm>
            <a:off x="475622" y="2059912"/>
            <a:ext cx="11716378" cy="25723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ắp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ên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lau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bụi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tủ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ẩm</a:t>
            </a:r>
            <a:endParaRPr lang="en-US" sz="32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vỡ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545023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EC4169-1D45-D04C-8300-E3485FCB7974}"/>
              </a:ext>
            </a:extLst>
          </p:cNvPr>
          <p:cNvSpPr txBox="1"/>
          <p:nvPr/>
        </p:nvSpPr>
        <p:spPr>
          <a:xfrm>
            <a:off x="3312224" y="991196"/>
            <a:ext cx="556755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4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DÙNG PHÒNG BẾP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D2A332-C57A-5941-9BD0-1B467E187A3A}"/>
              </a:ext>
            </a:extLst>
          </p:cNvPr>
          <p:cNvSpPr/>
          <p:nvPr/>
        </p:nvSpPr>
        <p:spPr>
          <a:xfrm>
            <a:off x="756919" y="1939332"/>
            <a:ext cx="10678160" cy="36152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VN" sz="3200" dirty="0"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15061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EC4169-1D45-D04C-8300-E3485FCB7974}"/>
              </a:ext>
            </a:extLst>
          </p:cNvPr>
          <p:cNvSpPr txBox="1"/>
          <p:nvPr/>
        </p:nvSpPr>
        <p:spPr>
          <a:xfrm>
            <a:off x="2232353" y="1092515"/>
            <a:ext cx="789087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DÙNG KHU VỰC NHÀ VỆ SINH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D2A332-C57A-5941-9BD0-1B467E187A3A}"/>
              </a:ext>
            </a:extLst>
          </p:cNvPr>
          <p:cNvSpPr/>
          <p:nvPr/>
        </p:nvSpPr>
        <p:spPr>
          <a:xfrm>
            <a:off x="1106125" y="2239522"/>
            <a:ext cx="9758682" cy="27945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200" dirty="0"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40255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EC4169-1D45-D04C-8300-E3485FCB7974}"/>
              </a:ext>
            </a:extLst>
          </p:cNvPr>
          <p:cNvSpPr txBox="1"/>
          <p:nvPr/>
        </p:nvSpPr>
        <p:spPr>
          <a:xfrm>
            <a:off x="3259325" y="1288365"/>
            <a:ext cx="567334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4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DÙNG PHÒNG NGỦ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D2A332-C57A-5941-9BD0-1B467E187A3A}"/>
              </a:ext>
            </a:extLst>
          </p:cNvPr>
          <p:cNvSpPr/>
          <p:nvPr/>
        </p:nvSpPr>
        <p:spPr>
          <a:xfrm>
            <a:off x="818726" y="2759990"/>
            <a:ext cx="10554547" cy="27945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VN" sz="4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78306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455A776-801D-3A46-9FD5-26D24B56AFEF}"/>
              </a:ext>
            </a:extLst>
          </p:cNvPr>
          <p:cNvSpPr txBox="1"/>
          <p:nvPr/>
        </p:nvSpPr>
        <p:spPr>
          <a:xfrm>
            <a:off x="2657369" y="2505670"/>
            <a:ext cx="6877261" cy="184665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#9Slide03 Swiss 721 Black Condensed" panose="02000500000000000000" pitchFamily="2" charset="77"/>
              </a:rPr>
              <a:t>Vì</a:t>
            </a:r>
            <a:r>
              <a:rPr lang="en-US" sz="4800" dirty="0">
                <a:latin typeface="#9Slide03 Swiss 721 Black Condensed" panose="02000500000000000000" pitchFamily="2" charset="77"/>
              </a:rPr>
              <a:t> </a:t>
            </a:r>
            <a:r>
              <a:rPr lang="en-US" sz="4800" dirty="0" err="1">
                <a:latin typeface="#9Slide03 Swiss 721 Black Condensed" panose="02000500000000000000" pitchFamily="2" charset="77"/>
              </a:rPr>
              <a:t>sao</a:t>
            </a:r>
            <a:r>
              <a:rPr lang="en-US" sz="4800" dirty="0">
                <a:latin typeface="#9Slide03 Swiss 721 Black Condensed" panose="02000500000000000000" pitchFamily="2" charset="77"/>
              </a:rPr>
              <a:t> </a:t>
            </a:r>
            <a:r>
              <a:rPr lang="en-US" sz="4800" dirty="0" err="1">
                <a:latin typeface="#9Slide03 Swiss 721 Black Condensed" panose="02000500000000000000" pitchFamily="2" charset="77"/>
              </a:rPr>
              <a:t>cần</a:t>
            </a:r>
            <a:r>
              <a:rPr lang="en-US" sz="4800" dirty="0">
                <a:latin typeface="#9Slide03 Swiss 721 Black Condensed" panose="02000500000000000000" pitchFamily="2" charset="77"/>
              </a:rPr>
              <a:t> </a:t>
            </a:r>
            <a:r>
              <a:rPr lang="en-US" sz="4800" dirty="0" err="1">
                <a:latin typeface="#9Slide03 Swiss 721 Black Condensed" panose="02000500000000000000" pitchFamily="2" charset="77"/>
              </a:rPr>
              <a:t>bảo</a:t>
            </a:r>
            <a:r>
              <a:rPr lang="en-US" sz="4800" dirty="0">
                <a:latin typeface="#9Slide03 Swiss 721 Black Condensed" panose="02000500000000000000" pitchFamily="2" charset="77"/>
              </a:rPr>
              <a:t> </a:t>
            </a:r>
            <a:r>
              <a:rPr lang="en-US" sz="4800" dirty="0" err="1">
                <a:latin typeface="#9Slide03 Swiss 721 Black Condensed" panose="02000500000000000000" pitchFamily="2" charset="77"/>
              </a:rPr>
              <a:t>quản</a:t>
            </a:r>
            <a:r>
              <a:rPr lang="en-US" sz="4800" dirty="0">
                <a:latin typeface="#9Slide03 Swiss 721 Black Condensed" panose="02000500000000000000" pitchFamily="2" charset="77"/>
              </a:rPr>
              <a:t> </a:t>
            </a:r>
          </a:p>
          <a:p>
            <a:pPr algn="ctr"/>
            <a:r>
              <a:rPr lang="en-US" sz="4800" dirty="0" err="1">
                <a:latin typeface="#9Slide03 Swiss 721 Black Condensed" panose="02000500000000000000" pitchFamily="2" charset="77"/>
              </a:rPr>
              <a:t>đồ</a:t>
            </a:r>
            <a:r>
              <a:rPr lang="en-US" sz="4800" dirty="0">
                <a:latin typeface="#9Slide03 Swiss 721 Black Condensed" panose="02000500000000000000" pitchFamily="2" charset="77"/>
              </a:rPr>
              <a:t> </a:t>
            </a:r>
            <a:r>
              <a:rPr lang="en-US" sz="4800" dirty="0" err="1">
                <a:latin typeface="#9Slide03 Swiss 721 Black Condensed" panose="02000500000000000000" pitchFamily="2" charset="77"/>
              </a:rPr>
              <a:t>dùng</a:t>
            </a:r>
            <a:r>
              <a:rPr lang="en-US" sz="4800" dirty="0">
                <a:latin typeface="#9Slide03 Swiss 721 Black Condensed" panose="02000500000000000000" pitchFamily="2" charset="77"/>
              </a:rPr>
              <a:t> </a:t>
            </a:r>
            <a:r>
              <a:rPr lang="en-US" sz="4800" dirty="0" err="1">
                <a:latin typeface="#9Slide03 Swiss 721 Black Condensed" panose="02000500000000000000" pitchFamily="2" charset="77"/>
              </a:rPr>
              <a:t>cá</a:t>
            </a:r>
            <a:r>
              <a:rPr lang="en-US" sz="4800" dirty="0">
                <a:latin typeface="#9Slide03 Swiss 721 Black Condensed" panose="02000500000000000000" pitchFamily="2" charset="77"/>
              </a:rPr>
              <a:t> </a:t>
            </a:r>
            <a:r>
              <a:rPr lang="en-US" sz="4800" dirty="0" err="1">
                <a:latin typeface="#9Slide03 Swiss 721 Black Condensed" panose="02000500000000000000" pitchFamily="2" charset="77"/>
              </a:rPr>
              <a:t>nhân</a:t>
            </a:r>
            <a:r>
              <a:rPr lang="en-US" sz="4800" dirty="0">
                <a:latin typeface="#9Slide03 Swiss 721 Black Condensed" panose="02000500000000000000" pitchFamily="2" charset="77"/>
              </a:rPr>
              <a:t>?</a:t>
            </a:r>
            <a:r>
              <a:rPr lang="en-VN" sz="6600" dirty="0">
                <a:latin typeface="#9Slide03 Swiss 721 Black Condensed" panose="02000500000000000000" pitchFamily="2" charset="77"/>
              </a:rPr>
              <a:t> </a:t>
            </a:r>
            <a:endParaRPr lang="en-VN" sz="6600" b="1" dirty="0">
              <a:latin typeface="#9Slide03 Swiss 721 Black Conde" panose="02000500000000000000" pitchFamily="2" charset="77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830C88-0954-AE4B-943D-54C6042F4A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815" y="1405891"/>
            <a:ext cx="1364623" cy="1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56A1E4-59AF-514F-B798-34554D5FC8E9}"/>
              </a:ext>
            </a:extLst>
          </p:cNvPr>
          <p:cNvSpPr/>
          <p:nvPr/>
        </p:nvSpPr>
        <p:spPr>
          <a:xfrm>
            <a:off x="1380564" y="1081000"/>
            <a:ext cx="9430871" cy="53044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949" name="Google Shape;2949;p52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2971104" y="2737948"/>
            <a:ext cx="6525987" cy="30744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H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BT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b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b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271" y="164055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7 SVNDessert Menu Scrip" panose="00000500000000000000" pitchFamily="2" charset="0"/>
              </a:rPr>
              <a:t>DẶN DÒ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064D6-D80D-A542-AB73-08448C3E2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65" y="720776"/>
            <a:ext cx="1755390" cy="1741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5C2EF-24BA-9248-A576-1ED9BA1B7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22" y="670768"/>
            <a:ext cx="1445685" cy="1491580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19F58922-D974-0040-AD1B-854809BA2D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183064" y="2645692"/>
            <a:ext cx="3717646" cy="3717646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620D0E6E-AF89-4741-9046-589CC49FAE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8726776" y="2655617"/>
            <a:ext cx="3697795" cy="369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270517-9817-1C44-83D0-62360B2D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5357"/>
            <a:ext cx="12192000" cy="48779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9FAA53-DE38-1244-9140-E9B25FB69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9152278" y="3502636"/>
            <a:ext cx="2837569" cy="28375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E3B3B6-B60D-614B-8C0A-DC7CF3E397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369361" y="3902244"/>
            <a:ext cx="2503962" cy="25039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1E2E562-D963-364E-86D6-1CE6839705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22" y="317964"/>
            <a:ext cx="1555844" cy="15558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DDC26E8-7BCB-4646-9ED3-5117E69A42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640" y="3429000"/>
            <a:ext cx="1237408" cy="1237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5496A4-3125-2648-9D2A-28CD5E717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02" y="1386860"/>
            <a:ext cx="6876670" cy="32332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679E2E-28DD-5E46-ABC7-B539339E5A80}"/>
              </a:ext>
            </a:extLst>
          </p:cNvPr>
          <p:cNvGrpSpPr/>
          <p:nvPr/>
        </p:nvGrpSpPr>
        <p:grpSpPr>
          <a:xfrm>
            <a:off x="3678823" y="-1237228"/>
            <a:ext cx="4666228" cy="4666228"/>
            <a:chOff x="3585900" y="-1335941"/>
            <a:chExt cx="4666228" cy="4666228"/>
          </a:xfrm>
        </p:grpSpPr>
        <p:pic>
          <p:nvPicPr>
            <p:cNvPr id="16" name="图片 16">
              <a:extLst>
                <a:ext uri="{FF2B5EF4-FFF2-40B4-BE49-F238E27FC236}">
                  <a16:creationId xmlns:a16="http://schemas.microsoft.com/office/drawing/2014/main" id="{9DF3A462-AAAC-9A40-A2B0-53243150D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85900" y="-1335941"/>
              <a:ext cx="4666228" cy="4666228"/>
            </a:xfrm>
            <a:prstGeom prst="rect">
              <a:avLst/>
            </a:prstGeom>
          </p:spPr>
        </p:pic>
        <p:sp>
          <p:nvSpPr>
            <p:cNvPr id="20" name="文本框 17">
              <a:extLst>
                <a:ext uri="{FF2B5EF4-FFF2-40B4-BE49-F238E27FC236}">
                  <a16:creationId xmlns:a16="http://schemas.microsoft.com/office/drawing/2014/main" id="{F18DE0B9-396D-344A-8BB6-4F567D8E9A98}"/>
                </a:ext>
              </a:extLst>
            </p:cNvPr>
            <p:cNvSpPr txBox="1"/>
            <p:nvPr/>
          </p:nvSpPr>
          <p:spPr>
            <a:xfrm rot="203423">
              <a:off x="5352761" y="914097"/>
              <a:ext cx="1953778" cy="85769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en-US" altLang="zh-CN" sz="2400" dirty="0" err="1">
                  <a:solidFill>
                    <a:srgbClr val="FCF7DA"/>
                  </a:solidFill>
                  <a:latin typeface="#9SLIDE07 ICIELKONI BLACK" pitchFamily="2" charset="77"/>
                </a:rPr>
                <a:t>Tạm</a:t>
              </a:r>
              <a:r>
                <a:rPr kumimoji="1" lang="en-US" altLang="zh-CN" sz="2400" dirty="0">
                  <a:solidFill>
                    <a:srgbClr val="FCF7DA"/>
                  </a:solidFill>
                  <a:latin typeface="#9SLIDE07 ICIELKONI BLACK" pitchFamily="2" charset="77"/>
                </a:rPr>
                <a:t> </a:t>
              </a:r>
              <a:r>
                <a:rPr kumimoji="1" lang="en-US" altLang="zh-CN" sz="2400" dirty="0" err="1">
                  <a:solidFill>
                    <a:srgbClr val="FCF7DA"/>
                  </a:solidFill>
                  <a:latin typeface="#9SLIDE07 ICIELKONI BLACK" pitchFamily="2" charset="77"/>
                </a:rPr>
                <a:t>biệt</a:t>
              </a:r>
              <a:endParaRPr kumimoji="1" lang="zh-CN" altLang="en-US" sz="2400" dirty="0">
                <a:solidFill>
                  <a:srgbClr val="FCF7DA"/>
                </a:solidFill>
                <a:latin typeface="#9SLIDE07 ICIELKONI BLAC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5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50F3F5F-4BAE-634B-BBDA-D2D894E3E38C}"/>
              </a:ext>
            </a:extLst>
          </p:cNvPr>
          <p:cNvGrpSpPr/>
          <p:nvPr/>
        </p:nvGrpSpPr>
        <p:grpSpPr>
          <a:xfrm>
            <a:off x="1574006" y="814389"/>
            <a:ext cx="9043988" cy="5472112"/>
            <a:chOff x="1574006" y="814389"/>
            <a:chExt cx="9043988" cy="5472112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63B15EDF-45B2-E84D-A4BF-37ADCB030ED1}"/>
                </a:ext>
              </a:extLst>
            </p:cNvPr>
            <p:cNvSpPr/>
            <p:nvPr/>
          </p:nvSpPr>
          <p:spPr>
            <a:xfrm rot="290894">
              <a:off x="1574006" y="814389"/>
              <a:ext cx="9043988" cy="5472112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455A776-801D-3A46-9FD5-26D24B56AFEF}"/>
                </a:ext>
              </a:extLst>
            </p:cNvPr>
            <p:cNvSpPr txBox="1"/>
            <p:nvPr/>
          </p:nvSpPr>
          <p:spPr>
            <a:xfrm>
              <a:off x="2643848" y="1473251"/>
              <a:ext cx="6675703" cy="3882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Biết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bảo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quản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đồ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dùng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cá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nhân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giúp</a:t>
              </a:r>
              <a:endParaRPr lang="en-US" sz="2800" b="1" dirty="0">
                <a:solidFill>
                  <a:srgbClr val="FF0000"/>
                </a:solidFill>
                <a:latin typeface="#9Slide04 Faustina Bold" pitchFamily="2" charset="7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đồ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dùng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luôn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sạch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đẹp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bền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sử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dụng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lâu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dài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;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kiệm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tiền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,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công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sức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bố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mẹ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người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thân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.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Rèn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luyện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tính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ngăn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nắp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,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gọn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gàng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ý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thức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trách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nhiệm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trong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việc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bảo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quản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sử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dụng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đồ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dùng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cá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#9Slide04 Faustina Bold" pitchFamily="2" charset="77"/>
                </a:rPr>
                <a:t>nhân</a:t>
              </a:r>
              <a:r>
                <a:rPr lang="en-US" sz="2800" b="1" dirty="0">
                  <a:solidFill>
                    <a:srgbClr val="FF0000"/>
                  </a:solidFill>
                  <a:latin typeface="#9Slide04 Faustina Bold" pitchFamily="2" charset="77"/>
                </a:rPr>
                <a:t>.</a:t>
              </a:r>
              <a:endParaRPr lang="en-VN" sz="2800" b="1" dirty="0">
                <a:solidFill>
                  <a:srgbClr val="FF0000"/>
                </a:solidFill>
                <a:latin typeface="#9Slide04 Faustina 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1B4FD54-07FB-A441-8BD5-6EA497DF0865}"/>
              </a:ext>
            </a:extLst>
          </p:cNvPr>
          <p:cNvSpPr txBox="1"/>
          <p:nvPr/>
        </p:nvSpPr>
        <p:spPr>
          <a:xfrm>
            <a:off x="2568666" y="2705725"/>
            <a:ext cx="7054667" cy="144655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#9Slide03 Swiss 721 Black Condensed" panose="02000500000000000000" pitchFamily="2" charset="77"/>
              </a:rPr>
              <a:t>Em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hãy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kể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tên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những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đồ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dùng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gia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đình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mà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em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biết</a:t>
            </a:r>
            <a:endParaRPr lang="en-VN" sz="4400" dirty="0">
              <a:latin typeface="#9Slide03 Swiss 721 Black Condense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14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7EA578-DCC2-DE4F-A1D4-21735E47B870}"/>
              </a:ext>
            </a:extLst>
          </p:cNvPr>
          <p:cNvSpPr/>
          <p:nvPr/>
        </p:nvSpPr>
        <p:spPr>
          <a:xfrm>
            <a:off x="2712383" y="1403769"/>
            <a:ext cx="6767234" cy="4191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0EDC8D-46AA-CD47-8EF5-D9024E4E7998}"/>
              </a:ext>
            </a:extLst>
          </p:cNvPr>
          <p:cNvGrpSpPr/>
          <p:nvPr/>
        </p:nvGrpSpPr>
        <p:grpSpPr>
          <a:xfrm>
            <a:off x="3383280" y="1628358"/>
            <a:ext cx="5425440" cy="3740385"/>
            <a:chOff x="3360420" y="1504496"/>
            <a:chExt cx="5425440" cy="37403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30D190-3B84-8347-8F9D-E009EE07D68C}"/>
                </a:ext>
              </a:extLst>
            </p:cNvPr>
            <p:cNvSpPr txBox="1"/>
            <p:nvPr/>
          </p:nvSpPr>
          <p:spPr>
            <a:xfrm>
              <a:off x="3406140" y="1613118"/>
              <a:ext cx="5379720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D9D9D9"/>
                  </a:solidFill>
                  <a:latin typeface="#9SLIDE07 ICIELKONI BLACK" pitchFamily="2" charset="77"/>
                </a:rPr>
                <a:t>KHÁM PHÁ</a:t>
              </a:r>
              <a:endParaRPr lang="en-VN" sz="11500" dirty="0">
                <a:solidFill>
                  <a:srgbClr val="D9D9D9"/>
                </a:solidFill>
                <a:latin typeface="#9SLIDE07 ICIELKONI BLACK" pitchFamily="2" charset="7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088858-87DC-7945-B962-FB375117EF3A}"/>
                </a:ext>
              </a:extLst>
            </p:cNvPr>
            <p:cNvSpPr txBox="1"/>
            <p:nvPr/>
          </p:nvSpPr>
          <p:spPr>
            <a:xfrm>
              <a:off x="3360420" y="1504496"/>
              <a:ext cx="5379720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gradFill flip="none" rotWithShape="1">
                    <a:gsLst>
                      <a:gs pos="33000">
                        <a:srgbClr val="FF0000"/>
                      </a:gs>
                      <a:gs pos="77000">
                        <a:srgbClr val="F49E00"/>
                      </a:gs>
                    </a:gsLst>
                    <a:lin ang="5400000" scaled="0"/>
                    <a:tileRect/>
                  </a:gradFill>
                  <a:latin typeface="#9SLIDE07 ICIELKONI BLACK" pitchFamily="2" charset="77"/>
                </a:rPr>
                <a:t>KHÁM PHÁ</a:t>
              </a:r>
              <a:endParaRPr lang="en-VN" sz="11500" dirty="0">
                <a:gradFill flip="none" rotWithShape="1">
                  <a:gsLst>
                    <a:gs pos="33000">
                      <a:srgbClr val="FF0000"/>
                    </a:gs>
                    <a:gs pos="77000">
                      <a:srgbClr val="F49E00"/>
                    </a:gs>
                  </a:gsLst>
                  <a:lin ang="5400000" scaled="0"/>
                  <a:tileRect/>
                </a:gradFill>
                <a:latin typeface="#9SLIDE07 ICIELKONI BLAC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6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31EFDE3-201A-7E42-88DA-826F43670F87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1A539-6D06-8840-8D4F-EC74663A4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" r="50000"/>
          <a:stretch/>
        </p:blipFill>
        <p:spPr>
          <a:xfrm>
            <a:off x="275173" y="2139429"/>
            <a:ext cx="3823042" cy="44546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9FE014-7397-AD4C-B31E-33FB7A52D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69" r="889"/>
          <a:stretch/>
        </p:blipFill>
        <p:spPr>
          <a:xfrm>
            <a:off x="4184479" y="2139429"/>
            <a:ext cx="3823042" cy="4454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5637C-B78D-5848-8C7F-3E5BD4FE4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2"/>
          <a:stretch/>
        </p:blipFill>
        <p:spPr>
          <a:xfrm>
            <a:off x="8007521" y="2139429"/>
            <a:ext cx="3823342" cy="44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31EFDE3-201A-7E42-88DA-826F43670F87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9590C-EAEB-E048-BA7B-3DC8EDAE9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2027800"/>
            <a:ext cx="3956049" cy="4430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8FAD7-2013-4842-8D17-FBC2A9A9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73" y="2118504"/>
            <a:ext cx="3871654" cy="4430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FBF079-5A53-3741-B924-D77BA65A3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505" y="2118504"/>
            <a:ext cx="3871654" cy="44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C2E409-3C09-A74E-B16C-8E63EA519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" r="50000"/>
          <a:stretch/>
        </p:blipFill>
        <p:spPr>
          <a:xfrm>
            <a:off x="699099" y="2148922"/>
            <a:ext cx="3823042" cy="44546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ECCDC-6BA9-3D41-B53F-A8F867E51DB1}"/>
              </a:ext>
            </a:extLst>
          </p:cNvPr>
          <p:cNvSpPr txBox="1"/>
          <p:nvPr/>
        </p:nvSpPr>
        <p:spPr>
          <a:xfrm>
            <a:off x="4735744" y="2679391"/>
            <a:ext cx="7037539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5400" dirty="0">
                <a:latin typeface="Cambria" panose="02040503050406030204" pitchFamily="18" charset="0"/>
              </a:rPr>
              <a:t>Bạn đã biết bảo quản đồ dùng gia đình: </a:t>
            </a:r>
          </a:p>
          <a:p>
            <a:pPr algn="ctr"/>
            <a:r>
              <a:rPr lang="en-VN" sz="5400" dirty="0">
                <a:latin typeface="Cambria" panose="02040503050406030204" pitchFamily="18" charset="0"/>
              </a:rPr>
              <a:t>Lau dọn bếp sạch sẽ sau khi sử dụng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73B8E-5697-EA45-8806-284A65CEF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69" r="889"/>
          <a:stretch/>
        </p:blipFill>
        <p:spPr>
          <a:xfrm>
            <a:off x="696212" y="2003963"/>
            <a:ext cx="3823042" cy="4454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11D92-A79D-0045-8885-061FC1BF0F49}"/>
              </a:ext>
            </a:extLst>
          </p:cNvPr>
          <p:cNvSpPr txBox="1"/>
          <p:nvPr/>
        </p:nvSpPr>
        <p:spPr>
          <a:xfrm>
            <a:off x="4641652" y="2747124"/>
            <a:ext cx="7253056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Cambria" panose="02040503050406030204" pitchFamily="18" charset="0"/>
              </a:rPr>
              <a:t>Bạn</a:t>
            </a:r>
            <a:r>
              <a:rPr lang="en-US" sz="5400" dirty="0">
                <a:latin typeface="Cambria" panose="02040503050406030204" pitchFamily="18" charset="0"/>
              </a:rPr>
              <a:t> </a:t>
            </a: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đã biết giúp bố mẹ treo quần áo lên mắc và để ở đúng nơi quy định</a:t>
            </a:r>
            <a:endParaRPr lang="en-VN" sz="5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646</Words>
  <Application>Microsoft Office PowerPoint</Application>
  <PresentationFormat>Widescreen</PresentationFormat>
  <Paragraphs>64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DengXian</vt:lpstr>
      <vt:lpstr>#9Slide03 Swiss 721 Black Conde</vt:lpstr>
      <vt:lpstr>#9Slide03 Swiss 721 Black Condensed</vt:lpstr>
      <vt:lpstr>#9Slide04 Faustina Bold</vt:lpstr>
      <vt:lpstr>#9SLIDE07 ICIELKONI BLACK</vt:lpstr>
      <vt:lpstr>#9Slide07 SVNDessert Menu Scrip</vt:lpstr>
      <vt:lpstr>Arial</vt:lpstr>
      <vt:lpstr>Calibri</vt:lpstr>
      <vt:lpstr>Cambria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Hoàn thành BT vào vở 2.  Ôn lại bài học 3. Chuẩn bị bài mới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User</cp:lastModifiedBy>
  <cp:revision>660</cp:revision>
  <dcterms:created xsi:type="dcterms:W3CDTF">2018-06-17T04:53:58Z</dcterms:created>
  <dcterms:modified xsi:type="dcterms:W3CDTF">2026-02-04T09:14:47Z</dcterms:modified>
</cp:coreProperties>
</file>