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328" r:id="rId3"/>
    <p:sldId id="277" r:id="rId4"/>
    <p:sldId id="298" r:id="rId5"/>
    <p:sldId id="296" r:id="rId6"/>
    <p:sldId id="261" r:id="rId7"/>
    <p:sldId id="312" r:id="rId8"/>
    <p:sldId id="314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262" r:id="rId23"/>
    <p:sldId id="327" r:id="rId24"/>
    <p:sldId id="273" r:id="rId25"/>
    <p:sldId id="311" r:id="rId26"/>
  </p:sldIdLst>
  <p:sldSz cx="18288000" cy="10287000"/>
  <p:notesSz cx="6858000" cy="9144000"/>
  <p:embeddedFontLst>
    <p:embeddedFont>
      <p:font typeface="#9Slide03 IcielPanton Black" panose="020B0604020202020204" charset="0"/>
      <p:bold r:id="rId28"/>
    </p:embeddedFont>
    <p:embeddedFont>
      <p:font typeface="#9Slide04 SFU GaramondThree" panose="020B0604020202020204" charset="0"/>
      <p:bold r:id="rId29"/>
    </p:embeddedFont>
    <p:embeddedFont>
      <p:font typeface="#9Slide04 SFU GaramondThree Reg" panose="020B0604020202020204" charset="0"/>
      <p:regular r:id="rId30"/>
    </p:embeddedFont>
    <p:embeddedFont>
      <p:font typeface="#9Slide07 SVNDessert Menu Scrip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ไอติม" panose="020B0604020202020204" charset="-3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5CF"/>
    <a:srgbClr val="FEF0D7"/>
    <a:srgbClr val="FAEC8F"/>
    <a:srgbClr val="F6D4D4"/>
    <a:srgbClr val="FEEFD7"/>
    <a:srgbClr val="498B71"/>
    <a:srgbClr val="FF4ADC"/>
    <a:srgbClr val="D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53" autoAdjust="0"/>
    <p:restoredTop sz="94669" autoAdjust="0"/>
  </p:normalViewPr>
  <p:slideViewPr>
    <p:cSldViewPr>
      <p:cViewPr varScale="1">
        <p:scale>
          <a:sx n="69" d="100"/>
          <a:sy n="69" d="100"/>
        </p:scale>
        <p:origin x="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48801-3BC9-7B4F-B3E8-168EB7FCE12D}" type="datetimeFigureOut">
              <a:rPr lang="en-VN" smtClean="0"/>
              <a:t>02/04/2026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3364E-1132-B947-B663-FD43270DCD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497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3364E-1132-B947-B663-FD43270DCD74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670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AE8257-006C-E14E-AE7D-EFF62E95C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382" y="5806268"/>
            <a:ext cx="5433803" cy="53468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E292A83-B2AD-A94B-98A5-3C0A43A5CABB}"/>
              </a:ext>
            </a:extLst>
          </p:cNvPr>
          <p:cNvGrpSpPr/>
          <p:nvPr/>
        </p:nvGrpSpPr>
        <p:grpSpPr>
          <a:xfrm>
            <a:off x="2283153" y="1586515"/>
            <a:ext cx="13416894" cy="1385124"/>
            <a:chOff x="2530442" y="1058324"/>
            <a:chExt cx="9307788" cy="13851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832C2A-6B3F-2F43-B31E-C2BE0D8B1407}"/>
                </a:ext>
              </a:extLst>
            </p:cNvPr>
            <p:cNvSpPr/>
            <p:nvPr/>
          </p:nvSpPr>
          <p:spPr>
            <a:xfrm>
              <a:off x="2530442" y="1058324"/>
              <a:ext cx="9307788" cy="138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84429" y="1606246"/>
              <a:ext cx="8399814" cy="688650"/>
            </a:xfrm>
            <a:prstGeom prst="rect">
              <a:avLst/>
            </a:prstGeom>
            <a:noFill/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7200" dirty="0" err="1">
                  <a:latin typeface="#9Slide03 IcielPanton Black" pitchFamily="2" charset="77"/>
                </a:rPr>
                <a:t>Tiếng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Việt</a:t>
              </a:r>
              <a:r>
                <a:rPr lang="en-US" sz="7200" dirty="0">
                  <a:latin typeface="#9Slide03 IcielPanton Black" pitchFamily="2" charset="77"/>
                </a:rPr>
                <a:t> 2 – </a:t>
              </a:r>
              <a:r>
                <a:rPr lang="en-US" sz="7200" dirty="0" err="1">
                  <a:latin typeface="#9Slide03 IcielPanton Black" pitchFamily="2" charset="77"/>
                </a:rPr>
                <a:t>Nói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và</a:t>
              </a:r>
              <a:r>
                <a:rPr lang="en-US" sz="7200" dirty="0">
                  <a:latin typeface="#9Slide03 IcielPanton Black" pitchFamily="2" charset="77"/>
                </a:rPr>
                <a:t> Nghe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3754519"/>
            <a:ext cx="7072265" cy="7072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F7890-9C25-4D4D-998D-91C4AAF64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039"/>
            <a:ext cx="17081500" cy="491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2DDEA6-1F72-C44D-AB72-4A8A437C9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91" y="6862520"/>
            <a:ext cx="8394700" cy="2565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671854" y="7550288"/>
            <a:ext cx="14978699" cy="943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i="0" dirty="0">
                <a:solidFill>
                  <a:srgbClr val="000000"/>
                </a:solidFill>
                <a:effectLst/>
              </a:rPr>
              <a:t>Ê-đi-xơn chạy đi tìm bác sĩ. </a:t>
            </a:r>
            <a:endParaRPr lang="en-VN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E2CB8-CB44-EA4F-B42C-744162F5A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57" y="1516535"/>
            <a:ext cx="7921691" cy="56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5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F71F3-F8F0-3842-AABE-D79331D0F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3" y="1316706"/>
            <a:ext cx="6950338" cy="52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3779090" y="7193762"/>
            <a:ext cx="10729820" cy="19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</a:rPr>
              <a:t>B</a:t>
            </a:r>
            <a:r>
              <a:rPr lang="vi-VN" sz="6000" b="1" i="0" dirty="0">
                <a:solidFill>
                  <a:srgbClr val="000000"/>
                </a:solidFill>
                <a:effectLst/>
              </a:rPr>
              <a:t>ác sĩ tiến hành phẫu thuật cho mẹ Ê-đi-xơn. </a:t>
            </a:r>
            <a:endParaRPr lang="en-VN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5B9872-8674-F647-916E-8DA18C02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57" y="1341729"/>
            <a:ext cx="7739292" cy="55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F88D8-999A-214E-9399-8CABA8F0B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81" y="1409511"/>
            <a:ext cx="6662302" cy="50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3779090" y="7193762"/>
            <a:ext cx="10729820" cy="2028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Ê-</a:t>
            </a:r>
            <a:r>
              <a:rPr lang="vi-VN" sz="6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đi-xơn mang về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tấm gương lớn</a:t>
            </a:r>
            <a:endParaRPr lang="en-VN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534BD-653D-1044-82EE-537BA0E19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64" y="1182493"/>
            <a:ext cx="7447472" cy="56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1388649" y="2247900"/>
            <a:ext cx="6019800" cy="327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Thảo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luận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theo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cặp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kể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lại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nội</a:t>
            </a:r>
            <a:r>
              <a:rPr lang="en-US" sz="5400" u="none" dirty="0">
                <a:latin typeface="ไอติม"/>
              </a:rPr>
              <a:t> dung </a:t>
            </a:r>
            <a:r>
              <a:rPr lang="en-US" sz="5400" u="none" dirty="0" err="1">
                <a:latin typeface="ไอติม"/>
              </a:rPr>
              <a:t>của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từng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tranh</a:t>
            </a:r>
            <a:r>
              <a:rPr lang="en-US" sz="5400" u="none" dirty="0">
                <a:latin typeface="ไอติม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0" y="1610847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9603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4" y="5173189"/>
            <a:ext cx="5001161" cy="358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49" y="5195228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461" y="5065660"/>
            <a:ext cx="5246691" cy="51627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099EE-1C27-CF48-8DDC-FF78C1B97D99}"/>
              </a:ext>
            </a:extLst>
          </p:cNvPr>
          <p:cNvSpPr/>
          <p:nvPr/>
        </p:nvSpPr>
        <p:spPr>
          <a:xfrm>
            <a:off x="11537433" y="3009869"/>
            <a:ext cx="5680151" cy="1752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Chia sẻ </a:t>
            </a:r>
          </a:p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23145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2145493" y="6164575"/>
            <a:ext cx="13997014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2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Sắp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xếp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tranh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theo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trình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tự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64" y="622237"/>
            <a:ext cx="5229103" cy="5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91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1513352" y="1559603"/>
            <a:ext cx="6019800" cy="4405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Sắp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xếp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tran</a:t>
            </a:r>
            <a:r>
              <a:rPr lang="en-US" sz="5400" dirty="0" err="1">
                <a:latin typeface="ไอติม"/>
              </a:rPr>
              <a:t>h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theo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trình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tự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của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câu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chuyện</a:t>
            </a:r>
            <a:r>
              <a:rPr lang="en-US" sz="5400" dirty="0">
                <a:latin typeface="ไอติม"/>
              </a:rPr>
              <a:t> “</a:t>
            </a:r>
            <a:r>
              <a:rPr lang="en-US" sz="5400" dirty="0" err="1">
                <a:latin typeface="ไอติม"/>
              </a:rPr>
              <a:t>Ánh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sáng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của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yêu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thương</a:t>
            </a:r>
            <a:r>
              <a:rPr lang="en-US" sz="5400" dirty="0">
                <a:latin typeface="ไอติม"/>
              </a:rPr>
              <a:t>”</a:t>
            </a:r>
            <a:r>
              <a:rPr lang="en-US" sz="5400" u="none" dirty="0">
                <a:latin typeface="ไอติม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0" y="1610847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9603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4" y="5173189"/>
            <a:ext cx="5001161" cy="358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49" y="5195228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86" y="5649111"/>
            <a:ext cx="5246691" cy="51627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9949F9-CEE7-6247-9870-F5316ED89958}"/>
              </a:ext>
            </a:extLst>
          </p:cNvPr>
          <p:cNvSpPr/>
          <p:nvPr/>
        </p:nvSpPr>
        <p:spPr>
          <a:xfrm>
            <a:off x="11537433" y="2780480"/>
            <a:ext cx="5680151" cy="1752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</a:p>
          <a:p>
            <a:pPr algn="ctr"/>
            <a:r>
              <a:rPr lang="en-VN" sz="5400" b="1" dirty="0">
                <a:latin typeface="Arial" panose="020B0604020202020204" pitchFamily="34" charset="0"/>
                <a:cs typeface="Arial" panose="020B0604020202020204" pitchFamily="34" charset="0"/>
              </a:rPr>
              <a:t>nhóm đôi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FC6BD-155E-C347-A5A6-B8994009400C}"/>
              </a:ext>
            </a:extLst>
          </p:cNvPr>
          <p:cNvSpPr/>
          <p:nvPr/>
        </p:nvSpPr>
        <p:spPr>
          <a:xfrm>
            <a:off x="11528857" y="2965843"/>
            <a:ext cx="5680151" cy="1752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</a:t>
            </a:r>
          </a:p>
          <a:p>
            <a:pPr algn="ctr"/>
            <a:r>
              <a:rPr lang="en-V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43708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 animBg="1"/>
      <p:bldP spid="13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18" y="1021631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21631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76881"/>
            <a:ext cx="5164173" cy="370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09" y="5376881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977" y="5757186"/>
            <a:ext cx="4603469" cy="452981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C64FD9F-7FCF-3C42-A3AC-557564433895}"/>
              </a:ext>
            </a:extLst>
          </p:cNvPr>
          <p:cNvCxnSpPr/>
          <p:nvPr/>
        </p:nvCxnSpPr>
        <p:spPr>
          <a:xfrm>
            <a:off x="6916773" y="2813579"/>
            <a:ext cx="703227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4B4B27-E126-B044-9517-731F62320482}"/>
              </a:ext>
            </a:extLst>
          </p:cNvPr>
          <p:cNvCxnSpPr>
            <a:cxnSpLocks/>
          </p:cNvCxnSpPr>
          <p:nvPr/>
        </p:nvCxnSpPr>
        <p:spPr>
          <a:xfrm flipH="1">
            <a:off x="7010400" y="7429500"/>
            <a:ext cx="69778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5A3611-EE79-0240-B094-DC79325D074D}"/>
              </a:ext>
            </a:extLst>
          </p:cNvPr>
          <p:cNvGrpSpPr/>
          <p:nvPr/>
        </p:nvGrpSpPr>
        <p:grpSpPr>
          <a:xfrm>
            <a:off x="13080241" y="2894977"/>
            <a:ext cx="727181" cy="4543720"/>
            <a:chOff x="12882821" y="2897399"/>
            <a:chExt cx="727181" cy="454372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331F38-9FC9-0B40-AE6D-A34B170EF33A}"/>
                </a:ext>
              </a:extLst>
            </p:cNvPr>
            <p:cNvCxnSpPr/>
            <p:nvPr/>
          </p:nvCxnSpPr>
          <p:spPr>
            <a:xfrm>
              <a:off x="12882821" y="2920969"/>
              <a:ext cx="70322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16E2A8-B345-2042-8230-13887C94EECF}"/>
                </a:ext>
              </a:extLst>
            </p:cNvPr>
            <p:cNvCxnSpPr>
              <a:cxnSpLocks/>
            </p:cNvCxnSpPr>
            <p:nvPr/>
          </p:nvCxnSpPr>
          <p:spPr>
            <a:xfrm>
              <a:off x="13610002" y="2897399"/>
              <a:ext cx="0" cy="454372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EA8BF9-3D9D-214B-9EF9-DE54A9F085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12213" y="7408817"/>
              <a:ext cx="697789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11">
            <a:extLst>
              <a:ext uri="{FF2B5EF4-FFF2-40B4-BE49-F238E27FC236}">
                <a16:creationId xmlns:a16="http://schemas.microsoft.com/office/drawing/2014/main" id="{062A5DBC-EDF4-E044-8291-A97683FAA6C0}"/>
              </a:ext>
            </a:extLst>
          </p:cNvPr>
          <p:cNvSpPr txBox="1"/>
          <p:nvPr/>
        </p:nvSpPr>
        <p:spPr>
          <a:xfrm>
            <a:off x="14043379" y="3446526"/>
            <a:ext cx="3441340" cy="2148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Trình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tự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câu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chuyện</a:t>
            </a:r>
            <a:endParaRPr lang="en-US" sz="5400" u="none" dirty="0"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411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2145493" y="5548786"/>
            <a:ext cx="13997014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3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Kể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lại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câu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chuyện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theo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tranh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vừa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sắp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xếp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32" y="582611"/>
            <a:ext cx="4912536" cy="49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0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25C25C-9E6C-FB4C-9F00-59B8DC189886}"/>
              </a:ext>
            </a:extLst>
          </p:cNvPr>
          <p:cNvGrpSpPr/>
          <p:nvPr/>
        </p:nvGrpSpPr>
        <p:grpSpPr>
          <a:xfrm>
            <a:off x="748460" y="0"/>
            <a:ext cx="8395540" cy="4514847"/>
            <a:chOff x="499048" y="2951058"/>
            <a:chExt cx="11787252" cy="4209502"/>
          </a:xfrm>
        </p:grpSpPr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631A316F-96F7-1742-88AE-E5EBFBBB3990}"/>
                </a:ext>
              </a:extLst>
            </p:cNvPr>
            <p:cNvSpPr txBox="1"/>
            <p:nvPr/>
          </p:nvSpPr>
          <p:spPr>
            <a:xfrm>
              <a:off x="499048" y="2951058"/>
              <a:ext cx="11787252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dirty="0">
                  <a:latin typeface="#9Slide04 SFU GaramondThree Reg" pitchFamily="2" charset="77"/>
                </a:rPr>
                <a:t>01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A65C4C09-3548-6549-9F4B-5E4417F35A7D}"/>
                </a:ext>
              </a:extLst>
            </p:cNvPr>
            <p:cNvSpPr txBox="1"/>
            <p:nvPr/>
          </p:nvSpPr>
          <p:spPr>
            <a:xfrm>
              <a:off x="990157" y="3042666"/>
              <a:ext cx="11213144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b="1" dirty="0">
                  <a:solidFill>
                    <a:srgbClr val="FF0000"/>
                  </a:solidFill>
                  <a:latin typeface="#9Slide04 SFU GaramondThree" pitchFamily="2" charset="77"/>
                </a:rPr>
                <a:t>01</a:t>
              </a:r>
              <a:endParaRPr lang="en-US" sz="23900" b="1" dirty="0">
                <a:solidFill>
                  <a:srgbClr val="FF0000"/>
                </a:solidFill>
                <a:latin typeface="#9Slide04 SFU GaramondThree" pitchFamily="2" charset="77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82A4ACF-88B8-6A40-8B6C-BA772845C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55" y="2888752"/>
            <a:ext cx="7965689" cy="7838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E2784-7647-8842-84CC-A2AD5A19C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2344990"/>
            <a:ext cx="117856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73" y="1064125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21631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76881"/>
            <a:ext cx="5164173" cy="370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56" y="5376881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678" y="5376881"/>
            <a:ext cx="4603469" cy="4529814"/>
          </a:xfrm>
          <a:prstGeom prst="rect">
            <a:avLst/>
          </a:prstGeom>
        </p:spPr>
      </p:pic>
      <p:sp>
        <p:nvSpPr>
          <p:cNvPr id="44" name="TextBox 11">
            <a:extLst>
              <a:ext uri="{FF2B5EF4-FFF2-40B4-BE49-F238E27FC236}">
                <a16:creationId xmlns:a16="http://schemas.microsoft.com/office/drawing/2014/main" id="{062A5DBC-EDF4-E044-8291-A97683FAA6C0}"/>
              </a:ext>
            </a:extLst>
          </p:cNvPr>
          <p:cNvSpPr txBox="1"/>
          <p:nvPr/>
        </p:nvSpPr>
        <p:spPr>
          <a:xfrm>
            <a:off x="12278792" y="1188350"/>
            <a:ext cx="5542076" cy="4405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Chọn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kể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lại</a:t>
            </a:r>
            <a:r>
              <a:rPr lang="en-US" sz="5400" u="none" dirty="0">
                <a:latin typeface="ไอติม"/>
              </a:rPr>
              <a:t> 1-2 </a:t>
            </a:r>
            <a:r>
              <a:rPr lang="en-US" sz="5400" u="none" dirty="0" err="1">
                <a:latin typeface="ไอติม"/>
              </a:rPr>
              <a:t>đoạn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của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câu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chuyện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theo</a:t>
            </a:r>
            <a:r>
              <a:rPr lang="en-US" sz="5400" u="none" dirty="0">
                <a:latin typeface="ไอติม"/>
              </a:rPr>
              <a:t> </a:t>
            </a:r>
          </a:p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tranh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vừa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sắp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xếp</a:t>
            </a:r>
            <a:endParaRPr lang="en-US" sz="5400" u="none" dirty="0"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410421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2145493" y="6164575"/>
            <a:ext cx="13997014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4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Vận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dụng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66" y="786035"/>
            <a:ext cx="5199468" cy="52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67E7E-4A8B-1B4A-A0CA-EDF162698C86}"/>
              </a:ext>
            </a:extLst>
          </p:cNvPr>
          <p:cNvSpPr/>
          <p:nvPr/>
        </p:nvSpPr>
        <p:spPr>
          <a:xfrm>
            <a:off x="467472" y="448738"/>
            <a:ext cx="17353056" cy="91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9773736" y="3469580"/>
            <a:ext cx="722318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Viết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vào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vở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2-3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về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cậu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bé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Ê-đi-xơn</a:t>
            </a:r>
            <a:endParaRPr lang="en-US" sz="6000" u="none" dirty="0">
              <a:solidFill>
                <a:srgbClr val="264233"/>
              </a:solidFill>
              <a:latin typeface="ไอติม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357" y="6965472"/>
            <a:ext cx="2596642" cy="3099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7118"/>
            <a:ext cx="3858097" cy="3858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ED4BC-A3DE-004C-B38C-470A07300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" y="3310979"/>
            <a:ext cx="8240214" cy="4445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A18C7D-FD2E-9743-93F9-B606E1F51929}"/>
              </a:ext>
            </a:extLst>
          </p:cNvPr>
          <p:cNvSpPr txBox="1"/>
          <p:nvPr/>
        </p:nvSpPr>
        <p:spPr>
          <a:xfrm>
            <a:off x="7214951" y="985989"/>
            <a:ext cx="38580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- 01 -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21893-D084-0F4B-9E31-52B630A18934}"/>
              </a:ext>
            </a:extLst>
          </p:cNvPr>
          <p:cNvSpPr txBox="1"/>
          <p:nvPr/>
        </p:nvSpPr>
        <p:spPr>
          <a:xfrm>
            <a:off x="9612398" y="5350906"/>
            <a:ext cx="7506215" cy="242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chữa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endParaRPr lang="en-VN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7E2D45-C759-C84B-824E-D004E641B4CC}"/>
              </a:ext>
            </a:extLst>
          </p:cNvPr>
          <p:cNvSpPr/>
          <p:nvPr/>
        </p:nvSpPr>
        <p:spPr>
          <a:xfrm>
            <a:off x="467472" y="448738"/>
            <a:ext cx="17353056" cy="91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9626523" y="3841129"/>
            <a:ext cx="8006447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00"/>
              </a:lnSpc>
            </a:pPr>
            <a:r>
              <a:rPr lang="en-US" sz="6000" dirty="0" err="1">
                <a:solidFill>
                  <a:srgbClr val="264233"/>
                </a:solidFill>
                <a:latin typeface="ไอติม"/>
              </a:rPr>
              <a:t>Kể</a:t>
            </a:r>
            <a:r>
              <a:rPr lang="en-US" sz="6000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về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cậu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bé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Ê-đi-xơn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trong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chuyện</a:t>
            </a:r>
            <a:r>
              <a:rPr lang="en-US" sz="6000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“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Ánh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sáng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của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yêu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thương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”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cho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người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thân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nghe</a:t>
            </a:r>
            <a:endParaRPr lang="en-US" sz="6000" u="none" dirty="0">
              <a:solidFill>
                <a:srgbClr val="264233"/>
              </a:solidFill>
              <a:latin typeface="ไอติม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94" y="6899173"/>
            <a:ext cx="2861856" cy="3415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7118"/>
            <a:ext cx="3858097" cy="3858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ED4BC-A3DE-004C-B38C-470A07300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0" y="3310979"/>
            <a:ext cx="8240214" cy="4445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A18C7D-FD2E-9743-93F9-B606E1F51929}"/>
              </a:ext>
            </a:extLst>
          </p:cNvPr>
          <p:cNvSpPr txBox="1"/>
          <p:nvPr/>
        </p:nvSpPr>
        <p:spPr>
          <a:xfrm>
            <a:off x="7214951" y="985989"/>
            <a:ext cx="38580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- 02 -</a:t>
            </a:r>
          </a:p>
        </p:txBody>
      </p:sp>
    </p:spTree>
    <p:extLst>
      <p:ext uri="{BB962C8B-B14F-4D97-AF65-F5344CB8AC3E}">
        <p14:creationId xmlns:p14="http://schemas.microsoft.com/office/powerpoint/2010/main" val="334473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2849BCAE-5594-EF44-8A4F-9578708E6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5154" y="2823022"/>
            <a:ext cx="1340591" cy="1340591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C79FC0E-B8D0-6A4E-8406-E386A0E29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3106" y="2823022"/>
            <a:ext cx="1340591" cy="134059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C9D8FD-A953-3C44-B6D8-BE003CA6CC7A}"/>
              </a:ext>
            </a:extLst>
          </p:cNvPr>
          <p:cNvSpPr/>
          <p:nvPr/>
        </p:nvSpPr>
        <p:spPr>
          <a:xfrm>
            <a:off x="1828800" y="2151196"/>
            <a:ext cx="14167756" cy="7067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700"/>
          </a:p>
        </p:txBody>
      </p:sp>
      <p:sp>
        <p:nvSpPr>
          <p:cNvPr id="16" name="Google Shape;3105;p55">
            <a:extLst>
              <a:ext uri="{FF2B5EF4-FFF2-40B4-BE49-F238E27FC236}">
                <a16:creationId xmlns:a16="http://schemas.microsoft.com/office/drawing/2014/main" id="{8EE4A839-BCC9-5D40-AED3-5CBBA1AD56E2}"/>
              </a:ext>
            </a:extLst>
          </p:cNvPr>
          <p:cNvSpPr txBox="1">
            <a:spLocks/>
          </p:cNvSpPr>
          <p:nvPr/>
        </p:nvSpPr>
        <p:spPr>
          <a:xfrm>
            <a:off x="4214610" y="4262620"/>
            <a:ext cx="9803823" cy="409604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1.  Hoàn thành BT vào vở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2.  Ôn lại bài học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3. Chuẩn bị bài mới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E85774-DE9B-6741-808E-83B1214F7181}"/>
              </a:ext>
            </a:extLst>
          </p:cNvPr>
          <p:cNvSpPr txBox="1"/>
          <p:nvPr/>
        </p:nvSpPr>
        <p:spPr>
          <a:xfrm>
            <a:off x="5881360" y="2317699"/>
            <a:ext cx="6868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37C37F-FD74-3745-A66C-0001532D2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01" y="717283"/>
            <a:ext cx="2637077" cy="2616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9A13D-8FB0-5B44-BCC0-CE573DE7E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337" y="642840"/>
            <a:ext cx="2171816" cy="2240762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DDAA7531-E8F0-4C44-BA8C-BFE8D154B9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32966" y="3600626"/>
            <a:ext cx="5584924" cy="5584924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AE7FC5D-4C6E-FD46-9EE4-0BD41A21D0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12847417" y="3614497"/>
            <a:ext cx="5555103" cy="555510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E292A83-B2AD-A94B-98A5-3C0A43A5CABB}"/>
              </a:ext>
            </a:extLst>
          </p:cNvPr>
          <p:cNvGrpSpPr/>
          <p:nvPr/>
        </p:nvGrpSpPr>
        <p:grpSpPr>
          <a:xfrm>
            <a:off x="4225156" y="1723563"/>
            <a:ext cx="9307788" cy="1385124"/>
            <a:chOff x="2530442" y="1058324"/>
            <a:chExt cx="9307788" cy="13851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832C2A-6B3F-2F43-B31E-C2BE0D8B1407}"/>
                </a:ext>
              </a:extLst>
            </p:cNvPr>
            <p:cNvSpPr/>
            <p:nvPr/>
          </p:nvSpPr>
          <p:spPr>
            <a:xfrm>
              <a:off x="2530442" y="1058324"/>
              <a:ext cx="9307788" cy="138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84429" y="1608939"/>
              <a:ext cx="8399814" cy="683264"/>
            </a:xfrm>
            <a:prstGeom prst="rect">
              <a:avLst/>
            </a:prstGeom>
            <a:noFill/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7200" dirty="0" err="1">
                  <a:latin typeface="#9Slide03 IcielPanton Black" pitchFamily="2" charset="77"/>
                </a:rPr>
                <a:t>Tạm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biệt</a:t>
              </a:r>
              <a:endParaRPr lang="en-US" sz="7200" dirty="0">
                <a:latin typeface="#9Slide03 IcielPanton Black" pitchFamily="2" charset="77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27176">
            <a:off x="14914390" y="2586414"/>
            <a:ext cx="498057" cy="525273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56" y="2968934"/>
            <a:ext cx="7691509" cy="7691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A96B2-4928-D746-AFA6-6E13AAA83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19569"/>
            <a:ext cx="12954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71B0AD-A3DE-C64E-AAD1-F03DC03E7CEC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854693" y="2241088"/>
            <a:ext cx="16578609" cy="1003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Ánh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sáng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của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yêu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thương</a:t>
            </a:r>
            <a:endParaRPr lang="en-US" sz="11500" u="none" dirty="0">
              <a:solidFill>
                <a:srgbClr val="FF0000"/>
              </a:solidFill>
              <a:latin typeface="ไอติม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930D8-0D72-EB48-8262-2B712566271F}"/>
              </a:ext>
            </a:extLst>
          </p:cNvPr>
          <p:cNvSpPr txBox="1"/>
          <p:nvPr/>
        </p:nvSpPr>
        <p:spPr>
          <a:xfrm>
            <a:off x="1047221" y="3808256"/>
            <a:ext cx="16193551" cy="47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dội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mếu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“Xin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37C05-1448-4048-BB64-5F7A0CBFD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472">
            <a:off x="14936993" y="8008921"/>
            <a:ext cx="3962144" cy="22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1D7F06-3F0C-534C-AAAC-4959325FD948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854693" y="2241088"/>
            <a:ext cx="16578609" cy="1003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Ánh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sáng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của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yêu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thương</a:t>
            </a:r>
            <a:endParaRPr lang="en-US" sz="11500" u="none" dirty="0">
              <a:solidFill>
                <a:srgbClr val="FF0000"/>
              </a:solidFill>
              <a:latin typeface="ไอติม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8025E-FF4B-BD41-9ECA-8AB43E8A6CF3}"/>
              </a:ext>
            </a:extLst>
          </p:cNvPr>
          <p:cNvSpPr txBox="1"/>
          <p:nvPr/>
        </p:nvSpPr>
        <p:spPr>
          <a:xfrm>
            <a:off x="960743" y="3391994"/>
            <a:ext cx="16366507" cy="617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hắt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rỡ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hẳn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thắp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bỗng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ngập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Ca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mổ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NXB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1979)</a:t>
            </a:r>
          </a:p>
        </p:txBody>
      </p:sp>
    </p:spTree>
    <p:extLst>
      <p:ext uri="{BB962C8B-B14F-4D97-AF65-F5344CB8AC3E}">
        <p14:creationId xmlns:p14="http://schemas.microsoft.com/office/powerpoint/2010/main" val="28889487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25C25C-9E6C-FB4C-9F00-59B8DC189886}"/>
              </a:ext>
            </a:extLst>
          </p:cNvPr>
          <p:cNvGrpSpPr/>
          <p:nvPr/>
        </p:nvGrpSpPr>
        <p:grpSpPr>
          <a:xfrm>
            <a:off x="748460" y="0"/>
            <a:ext cx="8395540" cy="4482041"/>
            <a:chOff x="499048" y="2951058"/>
            <a:chExt cx="11787252" cy="4178915"/>
          </a:xfrm>
        </p:grpSpPr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631A316F-96F7-1742-88AE-E5EBFBBB3990}"/>
                </a:ext>
              </a:extLst>
            </p:cNvPr>
            <p:cNvSpPr txBox="1"/>
            <p:nvPr/>
          </p:nvSpPr>
          <p:spPr>
            <a:xfrm>
              <a:off x="499048" y="2951058"/>
              <a:ext cx="11787252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dirty="0">
                  <a:latin typeface="#9Slide04 SFU GaramondThree Reg" pitchFamily="2" charset="77"/>
                </a:rPr>
                <a:t>02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A65C4C09-3548-6549-9F4B-5E4417F35A7D}"/>
                </a:ext>
              </a:extLst>
            </p:cNvPr>
            <p:cNvSpPr txBox="1"/>
            <p:nvPr/>
          </p:nvSpPr>
          <p:spPr>
            <a:xfrm>
              <a:off x="937566" y="3012079"/>
              <a:ext cx="11213144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b="1" dirty="0">
                  <a:solidFill>
                    <a:srgbClr val="FF0000"/>
                  </a:solidFill>
                  <a:latin typeface="#9Slide04 SFU GaramondThree" pitchFamily="2" charset="77"/>
                </a:rPr>
                <a:t>02</a:t>
              </a:r>
              <a:endParaRPr lang="en-US" sz="23900" b="1" dirty="0">
                <a:solidFill>
                  <a:srgbClr val="FF0000"/>
                </a:solidFill>
                <a:latin typeface="#9Slide04 SFU GaramondThree" pitchFamily="2" charset="77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82A4ACF-88B8-6A40-8B6C-BA772845C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55" y="2888752"/>
            <a:ext cx="7965689" cy="7838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14443D-FE7C-BF4E-B4E5-81356CAAF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2616871"/>
            <a:ext cx="117856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9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2145493" y="5487466"/>
            <a:ext cx="13997014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1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Quan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sát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tranh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và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nói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về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các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sự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vật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trong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tranh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64" y="810682"/>
            <a:ext cx="4536259" cy="45857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298522"/>
            <a:ext cx="7315201" cy="50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671856" y="7128639"/>
            <a:ext cx="14978699" cy="2028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</a:rPr>
              <a:t>M</a:t>
            </a:r>
            <a:r>
              <a:rPr lang="vi-VN" sz="6000" b="1" i="0" dirty="0">
                <a:solidFill>
                  <a:srgbClr val="000000"/>
                </a:solidFill>
                <a:effectLst/>
              </a:rPr>
              <a:t>ẹ ốm nằm liệt giường,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i="0" dirty="0">
                <a:solidFill>
                  <a:srgbClr val="000000"/>
                </a:solidFill>
                <a:effectLst/>
              </a:rPr>
              <a:t>Ê-đi-xơn lo lắng ngồi bên mẹ. </a:t>
            </a:r>
            <a:endParaRPr lang="en-VN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BD9E4B-CA35-1B40-99BF-FA1744CB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51" y="1081833"/>
            <a:ext cx="8182723" cy="56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8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52FE7-79A4-B444-8B56-FD67244C9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15" y="1260450"/>
            <a:ext cx="7289317" cy="52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595</Words>
  <Application>Microsoft Office PowerPoint</Application>
  <PresentationFormat>Custom</PresentationFormat>
  <Paragraphs>66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ไอติม</vt:lpstr>
      <vt:lpstr>Cambria</vt:lpstr>
      <vt:lpstr>#9Slide03 IcielPanton Black</vt:lpstr>
      <vt:lpstr>#9Slide07 SVNDessert Menu Scrip</vt:lpstr>
      <vt:lpstr>#9Slide04 SFU GaramondThree Reg</vt:lpstr>
      <vt:lpstr>Arial</vt:lpstr>
      <vt:lpstr>#9Slide04 SFU GaramondThree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Đỏ và Xanh lá Vui nhộn Minh họa Giáo dục Toán Trừ Bản thuyết trình cho Giáng sinh</dc:title>
  <dc:creator>User</dc:creator>
  <cp:lastModifiedBy>User</cp:lastModifiedBy>
  <cp:revision>11</cp:revision>
  <dcterms:created xsi:type="dcterms:W3CDTF">2006-08-16T00:00:00Z</dcterms:created>
  <dcterms:modified xsi:type="dcterms:W3CDTF">2026-02-04T09:07:40Z</dcterms:modified>
  <dc:identifier>DAFS-aPZmCQ</dc:identifier>
</cp:coreProperties>
</file>