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sldIdLst>
    <p:sldId id="257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4" r:id="rId14"/>
    <p:sldId id="269" r:id="rId15"/>
    <p:sldId id="277" r:id="rId16"/>
    <p:sldId id="270" r:id="rId17"/>
    <p:sldId id="278" r:id="rId18"/>
    <p:sldId id="279" r:id="rId19"/>
    <p:sldId id="280" r:id="rId20"/>
    <p:sldId id="283" r:id="rId21"/>
    <p:sldId id="281" r:id="rId22"/>
    <p:sldId id="285" r:id="rId23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#9Slide05 Aphrodite Pro" panose="020B0604020202020204" charset="0"/>
      <p:regular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UTM Swiss 721 Black Condensed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870CDE-9E2C-4D5C-B553-678022574466}" type="datetimeFigureOut">
              <a:rPr lang="en-US" smtClean="0"/>
              <a:t>2/26/2026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C078F-DB57-4C57-A86B-33B521087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00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210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871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26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020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031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206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16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BA45AE-A946-475B-BE63-3F713E28C56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724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树&#10;&#10;描述已自动生成">
            <a:extLst>
              <a:ext uri="{FF2B5EF4-FFF2-40B4-BE49-F238E27FC236}">
                <a16:creationId xmlns:a16="http://schemas.microsoft.com/office/drawing/2014/main" id="{B5AAFF35-0A33-4615-9914-033396FBC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8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水上运动&#10;&#10;描述已自动生成">
            <a:extLst>
              <a:ext uri="{FF2B5EF4-FFF2-40B4-BE49-F238E27FC236}">
                <a16:creationId xmlns:a16="http://schemas.microsoft.com/office/drawing/2014/main" id="{5ED3C2D4-C706-4F39-B593-EFE898839B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09BF519A-642C-4D46-91F3-0A8635068A8E}"/>
              </a:ext>
            </a:extLst>
          </p:cNvPr>
          <p:cNvGrpSpPr/>
          <p:nvPr userDrawn="1"/>
        </p:nvGrpSpPr>
        <p:grpSpPr>
          <a:xfrm>
            <a:off x="659703" y="585592"/>
            <a:ext cx="10897645" cy="5686815"/>
            <a:chOff x="676404" y="1039661"/>
            <a:chExt cx="7766137" cy="324424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7D2F19CF-4FB8-4F05-9F55-EBA2D218D3EC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07B0CCE3-2212-459F-9FD7-F1623D775804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753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056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树&#10;&#10;描述已自动生成">
            <a:extLst>
              <a:ext uri="{FF2B5EF4-FFF2-40B4-BE49-F238E27FC236}">
                <a16:creationId xmlns:a16="http://schemas.microsoft.com/office/drawing/2014/main" id="{EE0E90F1-2DBE-466E-9A74-47A0973C7F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9" name="图片 8" descr="图片包含 动物, 哺乳动物, 鹿&#10;&#10;描述已自动生成">
            <a:extLst>
              <a:ext uri="{FF2B5EF4-FFF2-40B4-BE49-F238E27FC236}">
                <a16:creationId xmlns:a16="http://schemas.microsoft.com/office/drawing/2014/main" id="{52F341C7-45BA-4277-8253-0F1FFA8EE1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4919232" y="2021909"/>
            <a:ext cx="4424508" cy="4836091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421D38F0-C872-41B8-BA84-7987F8859950}"/>
              </a:ext>
            </a:extLst>
          </p:cNvPr>
          <p:cNvGrpSpPr/>
          <p:nvPr userDrawn="1"/>
        </p:nvGrpSpPr>
        <p:grpSpPr>
          <a:xfrm>
            <a:off x="1161424" y="1002082"/>
            <a:ext cx="3757808" cy="3757808"/>
            <a:chOff x="1161424" y="1002082"/>
            <a:chExt cx="3757808" cy="37578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D949B16-959E-4E29-BC1B-13F3FE4D51DC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BA477457-7468-4F55-9A81-2136CACF16C1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3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3115830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96710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1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树&#10;&#10;描述已自动生成">
            <a:extLst>
              <a:ext uri="{FF2B5EF4-FFF2-40B4-BE49-F238E27FC236}">
                <a16:creationId xmlns:a16="http://schemas.microsoft.com/office/drawing/2014/main" id="{72DD445B-0235-407D-AAC9-021B777A3C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95491B03-50D2-4346-BEA1-AB6FA4D9975D}"/>
              </a:ext>
            </a:extLst>
          </p:cNvPr>
          <p:cNvGrpSpPr/>
          <p:nvPr userDrawn="1"/>
        </p:nvGrpSpPr>
        <p:grpSpPr>
          <a:xfrm>
            <a:off x="660729" y="789141"/>
            <a:ext cx="7627326" cy="5043336"/>
            <a:chOff x="676404" y="1039661"/>
            <a:chExt cx="7766137" cy="3244240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023861AB-7FD0-4CC5-93CF-325468B3D609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970EE110-7726-491C-918C-440B778930C6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7" name="图片 16" descr="图片包含 动物, 哺乳动物, 鹿&#10;&#10;描述已自动生成">
            <a:extLst>
              <a:ext uri="{FF2B5EF4-FFF2-40B4-BE49-F238E27FC236}">
                <a16:creationId xmlns:a16="http://schemas.microsoft.com/office/drawing/2014/main" id="{6AD6B5F7-CE45-45BC-9590-8F521E5A1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585193" y="2033567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5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2B286200-AB23-4165-ADCD-5166B1ECDB2E}"/>
              </a:ext>
            </a:extLst>
          </p:cNvPr>
          <p:cNvGrpSpPr/>
          <p:nvPr userDrawn="1"/>
        </p:nvGrpSpPr>
        <p:grpSpPr>
          <a:xfrm>
            <a:off x="511928" y="1438882"/>
            <a:ext cx="10118494" cy="3980235"/>
            <a:chOff x="1053266" y="1402915"/>
            <a:chExt cx="9577156" cy="37672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B9C2B423-FFCD-4205-B110-0FC0E5941AE9}"/>
                </a:ext>
              </a:extLst>
            </p:cNvPr>
            <p:cNvGrpSpPr/>
            <p:nvPr userDrawn="1"/>
          </p:nvGrpSpPr>
          <p:grpSpPr>
            <a:xfrm>
              <a:off x="3411157" y="1402915"/>
              <a:ext cx="7219265" cy="3767293"/>
              <a:chOff x="676404" y="1039661"/>
              <a:chExt cx="7766137" cy="3244240"/>
            </a:xfrm>
          </p:grpSpPr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EFE9AA8C-0B86-42ED-A0C4-0BAA339D5171}"/>
                  </a:ext>
                </a:extLst>
              </p:cNvPr>
              <p:cNvSpPr/>
              <p:nvPr userDrawn="1"/>
            </p:nvSpPr>
            <p:spPr>
              <a:xfrm>
                <a:off x="676404" y="1039661"/>
                <a:ext cx="7766137" cy="3244240"/>
              </a:xfrm>
              <a:prstGeom prst="roundRect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9" name="矩形: 圆角 8">
                <a:extLst>
                  <a:ext uri="{FF2B5EF4-FFF2-40B4-BE49-F238E27FC236}">
                    <a16:creationId xmlns:a16="http://schemas.microsoft.com/office/drawing/2014/main" id="{84B6105C-ED57-4EF3-8160-540527BEE78D}"/>
                  </a:ext>
                </a:extLst>
              </p:cNvPr>
              <p:cNvSpPr/>
              <p:nvPr userDrawn="1"/>
            </p:nvSpPr>
            <p:spPr>
              <a:xfrm>
                <a:off x="807928" y="1151351"/>
                <a:ext cx="7503089" cy="3020860"/>
              </a:xfrm>
              <a:prstGeom prst="roundRect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C8EC2795-A01A-4422-913A-749E52FBA701}"/>
                </a:ext>
              </a:extLst>
            </p:cNvPr>
            <p:cNvGrpSpPr/>
            <p:nvPr userDrawn="1"/>
          </p:nvGrpSpPr>
          <p:grpSpPr>
            <a:xfrm>
              <a:off x="1053266" y="1846607"/>
              <a:ext cx="2879907" cy="2879907"/>
              <a:chOff x="1161424" y="1002082"/>
              <a:chExt cx="3757808" cy="3757808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FCE18BEB-0396-4171-8568-FD798ED7B04D}"/>
                  </a:ext>
                </a:extLst>
              </p:cNvPr>
              <p:cNvSpPr/>
              <p:nvPr userDrawn="1"/>
            </p:nvSpPr>
            <p:spPr>
              <a:xfrm>
                <a:off x="1161424" y="1002082"/>
                <a:ext cx="3757808" cy="3757808"/>
              </a:xfrm>
              <a:prstGeom prst="ellipse">
                <a:avLst/>
              </a:prstGeom>
              <a:solidFill>
                <a:srgbClr val="B2F5EE"/>
              </a:solidFill>
              <a:ln w="101600">
                <a:solidFill>
                  <a:schemeClr val="accent6">
                    <a:lumMod val="50000"/>
                  </a:schemeClr>
                </a:solidFill>
              </a:ln>
              <a:effectLst>
                <a:outerShdw blurRad="50800" dist="139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9E1D5323-F9A5-4B80-9BE8-9CD7D8A3376E}"/>
                  </a:ext>
                </a:extLst>
              </p:cNvPr>
              <p:cNvSpPr/>
              <p:nvPr userDrawn="1"/>
            </p:nvSpPr>
            <p:spPr>
              <a:xfrm>
                <a:off x="1349836" y="1190494"/>
                <a:ext cx="3380983" cy="3380983"/>
              </a:xfrm>
              <a:prstGeom prst="ellipse">
                <a:avLst/>
              </a:prstGeom>
              <a:solidFill>
                <a:srgbClr val="B2F5EE"/>
              </a:solidFill>
              <a:ln w="25400">
                <a:solidFill>
                  <a:schemeClr val="accent6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B0604020202020204" charset="-122"/>
                  <a:cs typeface="+mn-cs"/>
                </a:endParaRPr>
              </a:p>
            </p:txBody>
          </p:sp>
        </p:grp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7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3003096" y="1438882"/>
            <a:ext cx="7627326" cy="3980235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8EC2795-A01A-4422-913A-749E52FBA701}"/>
              </a:ext>
            </a:extLst>
          </p:cNvPr>
          <p:cNvGrpSpPr/>
          <p:nvPr userDrawn="1"/>
        </p:nvGrpSpPr>
        <p:grpSpPr>
          <a:xfrm>
            <a:off x="1508434" y="1907653"/>
            <a:ext cx="3042691" cy="3042691"/>
            <a:chOff x="1161424" y="1002082"/>
            <a:chExt cx="3757808" cy="3757808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FCE18BEB-0396-4171-8568-FD798ED7B04D}"/>
                </a:ext>
              </a:extLst>
            </p:cNvPr>
            <p:cNvSpPr/>
            <p:nvPr userDrawn="1"/>
          </p:nvSpPr>
          <p:spPr>
            <a:xfrm>
              <a:off x="1161424" y="1002082"/>
              <a:ext cx="3757808" cy="3757808"/>
            </a:xfrm>
            <a:prstGeom prst="ellipse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E1D5323-F9A5-4B80-9BE8-9CD7D8A3376E}"/>
                </a:ext>
              </a:extLst>
            </p:cNvPr>
            <p:cNvSpPr/>
            <p:nvPr userDrawn="1"/>
          </p:nvSpPr>
          <p:spPr>
            <a:xfrm>
              <a:off x="1349836" y="1190494"/>
              <a:ext cx="3380983" cy="3380983"/>
            </a:xfrm>
            <a:prstGeom prst="ellipse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2" b="14160"/>
          <a:stretch/>
        </p:blipFill>
        <p:spPr>
          <a:xfrm>
            <a:off x="7640876" y="0"/>
            <a:ext cx="4550693" cy="588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6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30327D9F-37A9-4EA7-BC17-53903B672A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140" cy="6858000"/>
          </a:xfrm>
          <a:prstGeom prst="rect">
            <a:avLst/>
          </a:prstGeom>
        </p:spPr>
      </p:pic>
      <p:pic>
        <p:nvPicPr>
          <p:cNvPr id="6" name="图片 5" descr="图片包含 水上运动&#10;&#10;描述已自动生成">
            <a:extLst>
              <a:ext uri="{FF2B5EF4-FFF2-40B4-BE49-F238E27FC236}">
                <a16:creationId xmlns:a16="http://schemas.microsoft.com/office/drawing/2014/main" id="{9D9769E3-5416-4DF5-8BDB-ED6A664314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B9C2B423-FFCD-4205-B110-0FC0E5941AE9}"/>
              </a:ext>
            </a:extLst>
          </p:cNvPr>
          <p:cNvGrpSpPr/>
          <p:nvPr userDrawn="1"/>
        </p:nvGrpSpPr>
        <p:grpSpPr>
          <a:xfrm>
            <a:off x="647620" y="675016"/>
            <a:ext cx="10116855" cy="5279368"/>
            <a:chOff x="676404" y="1039661"/>
            <a:chExt cx="7766137" cy="3244240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FE9AA8C-0B86-42ED-A0C4-0BAA339D5171}"/>
                </a:ext>
              </a:extLst>
            </p:cNvPr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solidFill>
              <a:srgbClr val="B2F5EE"/>
            </a:solidFill>
            <a:ln w="101600">
              <a:solidFill>
                <a:schemeClr val="accent6">
                  <a:lumMod val="50000"/>
                </a:schemeClr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4B6105C-ED57-4EF3-8160-540527BEE78D}"/>
                </a:ext>
              </a:extLst>
            </p:cNvPr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solidFill>
              <a:srgbClr val="B2F5EE"/>
            </a:solidFill>
            <a:ln w="254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0" name="图片 9" descr="图片包含 动物, 哺乳动物, 鹿&#10;&#10;描述已自动生成">
            <a:extLst>
              <a:ext uri="{FF2B5EF4-FFF2-40B4-BE49-F238E27FC236}">
                <a16:creationId xmlns:a16="http://schemas.microsoft.com/office/drawing/2014/main" id="{6348C38F-1BD1-4FFF-AE5E-4695B7B8F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 flipH="1">
            <a:off x="121763" y="4033782"/>
            <a:ext cx="2583859" cy="2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5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树&#10;&#10;描述已自动生成">
            <a:extLst>
              <a:ext uri="{FF2B5EF4-FFF2-40B4-BE49-F238E27FC236}">
                <a16:creationId xmlns:a16="http://schemas.microsoft.com/office/drawing/2014/main" id="{967DDC46-6014-46C4-A770-9309CEFB7B8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3FC11E-B262-47CC-A6B3-2CFC3725C47F}"/>
              </a:ext>
            </a:extLst>
          </p:cNvPr>
          <p:cNvSpPr/>
          <p:nvPr userDrawn="1"/>
        </p:nvSpPr>
        <p:spPr>
          <a:xfrm>
            <a:off x="676404" y="1039661"/>
            <a:ext cx="7766137" cy="3244240"/>
          </a:xfrm>
          <a:prstGeom prst="roundRect">
            <a:avLst/>
          </a:prstGeom>
          <a:solidFill>
            <a:srgbClr val="B2F5EE"/>
          </a:solidFill>
          <a:ln w="101600">
            <a:solidFill>
              <a:schemeClr val="accent6">
                <a:lumMod val="50000"/>
              </a:schemeClr>
            </a:solidFill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C85FAC3-3CF1-46AD-9387-EF6B197FDEB1}"/>
              </a:ext>
            </a:extLst>
          </p:cNvPr>
          <p:cNvSpPr/>
          <p:nvPr userDrawn="1"/>
        </p:nvSpPr>
        <p:spPr>
          <a:xfrm>
            <a:off x="807928" y="1151351"/>
            <a:ext cx="7503089" cy="3020860"/>
          </a:xfrm>
          <a:prstGeom prst="roundRect">
            <a:avLst/>
          </a:prstGeom>
          <a:solidFill>
            <a:srgbClr val="B2F5EE"/>
          </a:solidFill>
          <a:ln w="254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7" descr="图片包含 动物, 哺乳动物, 鹿&#10;&#10;描述已自动生成">
            <a:extLst>
              <a:ext uri="{FF2B5EF4-FFF2-40B4-BE49-F238E27FC236}">
                <a16:creationId xmlns:a16="http://schemas.microsoft.com/office/drawing/2014/main" id="{209914F5-29B3-47F1-9F6E-51A3991EE3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07" t="21734" r="26848" b="9590"/>
          <a:stretch/>
        </p:blipFill>
        <p:spPr>
          <a:xfrm>
            <a:off x="6172510" y="1503123"/>
            <a:ext cx="4424508" cy="483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985307-BF46-49E3-8AAF-2C8358E7689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F061AA-93AF-4CAF-A25E-3F92D27B9B0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F5AB6C-E94E-4AF6-8B6C-586933A0464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E89CF1-F9FB-488C-9F35-C9776BEE9CF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757D09-69D8-4559-67C6-FDD25AAB6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979F22-A1BE-5941-1AE3-D2C1DA91E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175442"/>
            <a:ext cx="1824009" cy="2002485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0B582D3-722F-30BE-9F89-D7F5D5F0AA33}"/>
              </a:ext>
            </a:extLst>
          </p:cNvPr>
          <p:cNvSpPr txBox="1"/>
          <p:nvPr userDrawn="1"/>
        </p:nvSpPr>
        <p:spPr>
          <a:xfrm>
            <a:off x="3200400" y="8176684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389243-24D8-B425-95FC-A0A97F0A74AB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7405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microsoft.com/office/2007/relationships/hdphoto" Target="../media/hdphoto3.wdp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0744" y="728481"/>
            <a:ext cx="138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TOÁN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92778" y="2971949"/>
            <a:ext cx="5655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khoa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81B214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40,41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1B214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71664" y="1116052"/>
            <a:ext cx="9448672" cy="1997245"/>
            <a:chOff x="1832169" y="1856673"/>
            <a:chExt cx="9323130" cy="1997245"/>
          </a:xfrm>
        </p:grpSpPr>
        <p:sp>
          <p:nvSpPr>
            <p:cNvPr id="7" name="TextBox 6"/>
            <p:cNvSpPr txBox="1"/>
            <p:nvPr/>
          </p:nvSpPr>
          <p:spPr>
            <a:xfrm>
              <a:off x="1985306" y="1856673"/>
              <a:ext cx="9016856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2F86A6"/>
                  </a:solidFill>
                  <a:effectLst/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ĐƠN VỊ, CHỤC, TRĂM, NGHÌN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2F86A6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832169" y="1914926"/>
              <a:ext cx="932313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0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B2F5EE"/>
                  </a:solidFill>
                  <a:effectLst/>
                  <a:uLnTx/>
                  <a:uFillTx/>
                  <a:latin typeface="UTM Rockwell" panose="02040603050506020204" pitchFamily="18" charset="0"/>
                  <a:ea typeface="+mn-ea"/>
                  <a:cs typeface="+mn-cs"/>
                </a:rPr>
                <a:t>ĐƠN VỊ, CHỤC, TRĂM, NGHÌN</a:t>
              </a:r>
              <a:endParaRPr kumimoji="0" lang="en-US" sz="60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B2F5EE"/>
                </a:solidFill>
                <a:effectLst/>
                <a:uLnTx/>
                <a:uFillTx/>
                <a:latin typeface="UTM Rockwell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255" y="2502403"/>
            <a:ext cx="6322100" cy="4560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71" y="1965908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5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75144" y="820038"/>
            <a:ext cx="3468094" cy="3835866"/>
            <a:chOff x="3822430" y="691144"/>
            <a:chExt cx="5447846" cy="5450779"/>
          </a:xfrm>
        </p:grpSpPr>
        <p:grpSp>
          <p:nvGrpSpPr>
            <p:cNvPr id="6" name="Group 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1461160" y="1190586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4" name="Group 453"/>
          <p:cNvGrpSpPr/>
          <p:nvPr/>
        </p:nvGrpSpPr>
        <p:grpSpPr>
          <a:xfrm>
            <a:off x="2160816" y="1554695"/>
            <a:ext cx="3468094" cy="3835866"/>
            <a:chOff x="3822430" y="691144"/>
            <a:chExt cx="5447846" cy="5450779"/>
          </a:xfrm>
        </p:grpSpPr>
        <p:grpSp>
          <p:nvGrpSpPr>
            <p:cNvPr id="455" name="Group 45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4" name="Group 46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文本框 15"/>
          <p:cNvSpPr txBox="1"/>
          <p:nvPr/>
        </p:nvSpPr>
        <p:spPr>
          <a:xfrm>
            <a:off x="2207917" y="5039878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565" name="Group 564"/>
          <p:cNvGrpSpPr/>
          <p:nvPr/>
        </p:nvGrpSpPr>
        <p:grpSpPr>
          <a:xfrm>
            <a:off x="6215274" y="592132"/>
            <a:ext cx="3468094" cy="3835866"/>
            <a:chOff x="3822430" y="691144"/>
            <a:chExt cx="5447846" cy="5450779"/>
          </a:xfrm>
        </p:grpSpPr>
        <p:grpSp>
          <p:nvGrpSpPr>
            <p:cNvPr id="566" name="Group 56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5" name="Group 57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6" name="Group 675"/>
          <p:cNvGrpSpPr/>
          <p:nvPr/>
        </p:nvGrpSpPr>
        <p:grpSpPr>
          <a:xfrm>
            <a:off x="6642366" y="996473"/>
            <a:ext cx="3468094" cy="3835866"/>
            <a:chOff x="3822430" y="691144"/>
            <a:chExt cx="5447846" cy="5450779"/>
          </a:xfrm>
        </p:grpSpPr>
        <p:grpSp>
          <p:nvGrpSpPr>
            <p:cNvPr id="677" name="Group 67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6" name="Group 68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7" name="Group 786"/>
          <p:cNvGrpSpPr/>
          <p:nvPr/>
        </p:nvGrpSpPr>
        <p:grpSpPr>
          <a:xfrm>
            <a:off x="7057190" y="1343273"/>
            <a:ext cx="3468094" cy="3835866"/>
            <a:chOff x="3822430" y="691144"/>
            <a:chExt cx="5447846" cy="5450779"/>
          </a:xfrm>
        </p:grpSpPr>
        <p:grpSp>
          <p:nvGrpSpPr>
            <p:cNvPr id="788" name="Group 78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7" name="Group 79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8" name="Group 897"/>
          <p:cNvGrpSpPr/>
          <p:nvPr/>
        </p:nvGrpSpPr>
        <p:grpSpPr>
          <a:xfrm>
            <a:off x="7459125" y="1722542"/>
            <a:ext cx="3468094" cy="3835866"/>
            <a:chOff x="3822430" y="691144"/>
            <a:chExt cx="5447846" cy="5450779"/>
          </a:xfrm>
        </p:grpSpPr>
        <p:grpSp>
          <p:nvGrpSpPr>
            <p:cNvPr id="899" name="Group 89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5" name="Group 90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6" name="Group 90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8" name="Group 90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09" name="文本框 15"/>
          <p:cNvSpPr txBox="1"/>
          <p:nvPr/>
        </p:nvSpPr>
        <p:spPr>
          <a:xfrm>
            <a:off x="9218293" y="4404724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4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100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NGHÌN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873" y="2361419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2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91697" y="1273398"/>
            <a:ext cx="1903184" cy="2105006"/>
            <a:chOff x="3822430" y="691144"/>
            <a:chExt cx="5447846" cy="5450779"/>
          </a:xfrm>
        </p:grpSpPr>
        <p:grpSp>
          <p:nvGrpSpPr>
            <p:cNvPr id="7" name="Group 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7" name="Group 116"/>
          <p:cNvGrpSpPr/>
          <p:nvPr/>
        </p:nvGrpSpPr>
        <p:grpSpPr>
          <a:xfrm>
            <a:off x="988792" y="3703284"/>
            <a:ext cx="1903184" cy="2105006"/>
            <a:chOff x="3822430" y="691144"/>
            <a:chExt cx="5447846" cy="5450779"/>
          </a:xfrm>
        </p:grpSpPr>
        <p:grpSp>
          <p:nvGrpSpPr>
            <p:cNvPr id="118" name="Group 11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8" name="Group 227"/>
          <p:cNvGrpSpPr/>
          <p:nvPr/>
        </p:nvGrpSpPr>
        <p:grpSpPr>
          <a:xfrm>
            <a:off x="3088504" y="1275824"/>
            <a:ext cx="1903184" cy="2105006"/>
            <a:chOff x="3822430" y="691144"/>
            <a:chExt cx="5447846" cy="5450779"/>
          </a:xfrm>
        </p:grpSpPr>
        <p:grpSp>
          <p:nvGrpSpPr>
            <p:cNvPr id="229" name="Group 2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0" name="Group 2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39" name="Group 338"/>
          <p:cNvGrpSpPr/>
          <p:nvPr/>
        </p:nvGrpSpPr>
        <p:grpSpPr>
          <a:xfrm>
            <a:off x="3085599" y="3705710"/>
            <a:ext cx="1903184" cy="2105006"/>
            <a:chOff x="3822430" y="691144"/>
            <a:chExt cx="5447846" cy="5450779"/>
          </a:xfrm>
        </p:grpSpPr>
        <p:grpSp>
          <p:nvGrpSpPr>
            <p:cNvPr id="340" name="Group 339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1" name="Group 340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2" name="Group 341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3" name="Group 342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0" name="Group 449"/>
          <p:cNvGrpSpPr/>
          <p:nvPr/>
        </p:nvGrpSpPr>
        <p:grpSpPr>
          <a:xfrm>
            <a:off x="5129776" y="1268283"/>
            <a:ext cx="1903184" cy="2105006"/>
            <a:chOff x="3822430" y="691144"/>
            <a:chExt cx="5447846" cy="5450779"/>
          </a:xfrm>
        </p:grpSpPr>
        <p:grpSp>
          <p:nvGrpSpPr>
            <p:cNvPr id="451" name="Group 45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2" name="Group 45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3" name="Group 45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4" name="Group 45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1" name="Group 560"/>
          <p:cNvGrpSpPr/>
          <p:nvPr/>
        </p:nvGrpSpPr>
        <p:grpSpPr>
          <a:xfrm>
            <a:off x="5126871" y="3698169"/>
            <a:ext cx="1903184" cy="2105006"/>
            <a:chOff x="3822430" y="691144"/>
            <a:chExt cx="5447846" cy="5450779"/>
          </a:xfrm>
        </p:grpSpPr>
        <p:grpSp>
          <p:nvGrpSpPr>
            <p:cNvPr id="562" name="Group 56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3" name="Group 56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4" name="Group 56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5" name="Group 56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2" name="Group 671"/>
          <p:cNvGrpSpPr/>
          <p:nvPr/>
        </p:nvGrpSpPr>
        <p:grpSpPr>
          <a:xfrm>
            <a:off x="7226583" y="1270709"/>
            <a:ext cx="1903184" cy="2105006"/>
            <a:chOff x="3822430" y="691144"/>
            <a:chExt cx="5447846" cy="5450779"/>
          </a:xfrm>
        </p:grpSpPr>
        <p:grpSp>
          <p:nvGrpSpPr>
            <p:cNvPr id="673" name="Group 67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4" name="Group 67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5" name="Group 67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6" name="Group 67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7" name="Group 67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3" name="Group 782"/>
          <p:cNvGrpSpPr/>
          <p:nvPr/>
        </p:nvGrpSpPr>
        <p:grpSpPr>
          <a:xfrm>
            <a:off x="7223678" y="3700595"/>
            <a:ext cx="1903184" cy="2105006"/>
            <a:chOff x="3822430" y="691144"/>
            <a:chExt cx="5447846" cy="5450779"/>
          </a:xfrm>
        </p:grpSpPr>
        <p:grpSp>
          <p:nvGrpSpPr>
            <p:cNvPr id="784" name="Group 78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5" name="Group 78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6" name="Group 78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7" name="Group 78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8" name="Group 78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4" name="Group 893"/>
          <p:cNvGrpSpPr/>
          <p:nvPr/>
        </p:nvGrpSpPr>
        <p:grpSpPr>
          <a:xfrm>
            <a:off x="9245883" y="1283409"/>
            <a:ext cx="1903184" cy="2105006"/>
            <a:chOff x="3822430" y="691144"/>
            <a:chExt cx="5447846" cy="5450779"/>
          </a:xfrm>
        </p:grpSpPr>
        <p:grpSp>
          <p:nvGrpSpPr>
            <p:cNvPr id="895" name="Group 89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6" name="Group 89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7" name="Group 89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8" name="Group 89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9" name="Group 89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5" name="Group 1004"/>
          <p:cNvGrpSpPr/>
          <p:nvPr/>
        </p:nvGrpSpPr>
        <p:grpSpPr>
          <a:xfrm>
            <a:off x="9242978" y="3713295"/>
            <a:ext cx="1903184" cy="2105006"/>
            <a:chOff x="3822430" y="691144"/>
            <a:chExt cx="5447846" cy="5450779"/>
          </a:xfrm>
        </p:grpSpPr>
        <p:grpSp>
          <p:nvGrpSpPr>
            <p:cNvPr id="1006" name="Group 100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7" name="Group 100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8" name="Group 100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9" name="Group 100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0" name="Group 100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1" name="Group 10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2" name="Group 10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3" name="Group 10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4" name="Group 10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5" name="Group 10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16" name="文本框 15"/>
          <p:cNvSpPr txBox="1"/>
          <p:nvPr/>
        </p:nvSpPr>
        <p:spPr>
          <a:xfrm>
            <a:off x="4493916" y="2819533"/>
            <a:ext cx="294828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1 000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117" name="Text Box 7">
            <a:extLst>
              <a:ext uri="{FF2B5EF4-FFF2-40B4-BE49-F238E27FC236}">
                <a16:creationId xmlns:a16="http://schemas.microsoft.com/office/drawing/2014/main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55" y="5475826"/>
            <a:ext cx="451300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trăm bằng 1 nghìn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44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" grpId="0" animBg="1"/>
      <p:bldP spid="11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9003" b="1757"/>
          <a:stretch/>
        </p:blipFill>
        <p:spPr>
          <a:xfrm>
            <a:off x="0" y="3419698"/>
            <a:ext cx="12331700" cy="3616641"/>
          </a:xfrm>
          <a:prstGeom prst="rect">
            <a:avLst/>
          </a:prstGeom>
        </p:spPr>
      </p:pic>
      <p:sp>
        <p:nvSpPr>
          <p:cNvPr id="118" name="文本框 16"/>
          <p:cNvSpPr txBox="1"/>
          <p:nvPr/>
        </p:nvSpPr>
        <p:spPr>
          <a:xfrm>
            <a:off x="1125071" y="1213433"/>
            <a:ext cx="67267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LUYỆN</a:t>
            </a:r>
            <a:r>
              <a:rPr kumimoji="0" lang="vi-VN" altLang="zh-CN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 TẬP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62" y="18812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7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63216" y="578859"/>
            <a:ext cx="656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Bài 1: Số?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7109" y="2062352"/>
            <a:ext cx="1765305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5400000" flipV="1">
            <a:off x="2317784" y="3213058"/>
            <a:ext cx="3818527" cy="553276"/>
            <a:chOff x="4608900" y="1241659"/>
            <a:chExt cx="5646581" cy="818147"/>
          </a:xfrm>
        </p:grpSpPr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9" name="Picture 2" descr="Boy Cartoon png images | PNGWi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36" y="2472898"/>
            <a:ext cx="2502553" cy="40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541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63216" y="578859"/>
            <a:ext cx="6566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Bài 1: Số?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7" name="Group 136"/>
          <p:cNvGrpSpPr/>
          <p:nvPr/>
        </p:nvGrpSpPr>
        <p:grpSpPr>
          <a:xfrm>
            <a:off x="6748677" y="1501765"/>
            <a:ext cx="3468094" cy="3835866"/>
            <a:chOff x="3822430" y="691144"/>
            <a:chExt cx="5447846" cy="5450779"/>
          </a:xfrm>
        </p:grpSpPr>
        <p:grpSp>
          <p:nvGrpSpPr>
            <p:cNvPr id="138" name="Group 13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9" name="Group 13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0" name="Group 13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1" name="Group 14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2" name="Group 14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3" name="Group 14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4" name="Group 14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5" name="Group 14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6" name="Group 14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7" name="Group 14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48" name="TextBox 247"/>
          <p:cNvSpPr txBox="1"/>
          <p:nvPr/>
        </p:nvSpPr>
        <p:spPr>
          <a:xfrm>
            <a:off x="1090797" y="2221612"/>
            <a:ext cx="561550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9900" b="1" dirty="0">
                <a:solidFill>
                  <a:srgbClr val="002060"/>
                </a:solidFill>
                <a:latin typeface="UTM Avo" panose="02040603050506020204" pitchFamily="18" charset="0"/>
              </a:rPr>
              <a:t>100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0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5400000" flipV="1">
            <a:off x="-637589" y="3143059"/>
            <a:ext cx="5438219" cy="553276"/>
            <a:chOff x="2213810" y="1241659"/>
            <a:chExt cx="8041671" cy="818147"/>
          </a:xfrm>
        </p:grpSpPr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/>
          <p:cNvGrpSpPr/>
          <p:nvPr/>
        </p:nvGrpSpPr>
        <p:grpSpPr>
          <a:xfrm rot="5400000" flipV="1">
            <a:off x="62923" y="3143059"/>
            <a:ext cx="5438219" cy="553276"/>
            <a:chOff x="2213810" y="1241659"/>
            <a:chExt cx="8041671" cy="818147"/>
          </a:xfrm>
        </p:grpSpPr>
        <p:pic>
          <p:nvPicPr>
            <p:cNvPr id="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/>
          <p:cNvGrpSpPr/>
          <p:nvPr/>
        </p:nvGrpSpPr>
        <p:grpSpPr>
          <a:xfrm rot="5400000" flipV="1">
            <a:off x="732355" y="3136091"/>
            <a:ext cx="5438219" cy="553276"/>
            <a:chOff x="2213810" y="1241659"/>
            <a:chExt cx="8041671" cy="818147"/>
          </a:xfrm>
        </p:grpSpPr>
        <p:pic>
          <p:nvPicPr>
            <p:cNvPr id="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 rot="5400000" flipV="1">
            <a:off x="1432867" y="3136091"/>
            <a:ext cx="5438219" cy="553276"/>
            <a:chOff x="2213810" y="1241659"/>
            <a:chExt cx="8041671" cy="818147"/>
          </a:xfrm>
        </p:grpSpPr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Group 58"/>
          <p:cNvGrpSpPr/>
          <p:nvPr/>
        </p:nvGrpSpPr>
        <p:grpSpPr>
          <a:xfrm rot="5400000" flipV="1">
            <a:off x="2133696" y="3155618"/>
            <a:ext cx="5438219" cy="553276"/>
            <a:chOff x="2213810" y="1241659"/>
            <a:chExt cx="8041671" cy="818147"/>
          </a:xfrm>
        </p:grpSpPr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Group 69"/>
          <p:cNvGrpSpPr/>
          <p:nvPr/>
        </p:nvGrpSpPr>
        <p:grpSpPr>
          <a:xfrm rot="5400000" flipV="1">
            <a:off x="2803128" y="3148650"/>
            <a:ext cx="5438219" cy="553276"/>
            <a:chOff x="2213810" y="1241659"/>
            <a:chExt cx="8041671" cy="818147"/>
          </a:xfrm>
        </p:grpSpPr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 rot="5400000" flipV="1">
            <a:off x="3503640" y="3148650"/>
            <a:ext cx="5438219" cy="553276"/>
            <a:chOff x="2213810" y="1241659"/>
            <a:chExt cx="8041671" cy="818147"/>
          </a:xfrm>
        </p:grpSpPr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" name="TextBox 91"/>
          <p:cNvSpPr txBox="1"/>
          <p:nvPr/>
        </p:nvSpPr>
        <p:spPr>
          <a:xfrm>
            <a:off x="7507109" y="2062352"/>
            <a:ext cx="34379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70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99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6517" y="1119117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1599631" y="1521445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5600303" y="757948"/>
            <a:ext cx="3468094" cy="383586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6303417" y="1160276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7007705" y="1560763"/>
            <a:ext cx="3468094" cy="383586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675" name="TextBox 674"/>
          <p:cNvSpPr txBox="1"/>
          <p:nvPr/>
        </p:nvSpPr>
        <p:spPr>
          <a:xfrm>
            <a:off x="4052887" y="3824183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500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0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 rot="5400000" flipV="1">
            <a:off x="-637589" y="3143059"/>
            <a:ext cx="5438219" cy="553276"/>
            <a:chOff x="2213810" y="1241659"/>
            <a:chExt cx="8041671" cy="818147"/>
          </a:xfrm>
        </p:grpSpPr>
        <p:pic>
          <p:nvPicPr>
            <p:cNvPr id="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 rot="5400000" flipV="1">
            <a:off x="62923" y="3143059"/>
            <a:ext cx="5438219" cy="553276"/>
            <a:chOff x="2213810" y="1241659"/>
            <a:chExt cx="8041671" cy="818147"/>
          </a:xfrm>
        </p:grpSpPr>
        <p:pic>
          <p:nvPicPr>
            <p:cNvPr id="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/>
          <p:cNvGrpSpPr/>
          <p:nvPr/>
        </p:nvGrpSpPr>
        <p:grpSpPr>
          <a:xfrm rot="5400000" flipV="1">
            <a:off x="732355" y="3136091"/>
            <a:ext cx="5438219" cy="553276"/>
            <a:chOff x="2213810" y="1241659"/>
            <a:chExt cx="8041671" cy="818147"/>
          </a:xfrm>
        </p:grpSpPr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 rot="5400000" flipV="1">
            <a:off x="1432867" y="3136091"/>
            <a:ext cx="5438219" cy="553276"/>
            <a:chOff x="2213810" y="1241659"/>
            <a:chExt cx="8041671" cy="818147"/>
          </a:xfrm>
        </p:grpSpPr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/>
          <p:cNvGrpSpPr/>
          <p:nvPr/>
        </p:nvGrpSpPr>
        <p:grpSpPr>
          <a:xfrm rot="5400000" flipV="1">
            <a:off x="2133696" y="3155618"/>
            <a:ext cx="5438219" cy="553276"/>
            <a:chOff x="2213810" y="1241659"/>
            <a:chExt cx="8041671" cy="818147"/>
          </a:xfrm>
        </p:grpSpPr>
        <p:pic>
          <p:nvPicPr>
            <p:cNvPr id="5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Group 63"/>
          <p:cNvGrpSpPr/>
          <p:nvPr/>
        </p:nvGrpSpPr>
        <p:grpSpPr>
          <a:xfrm rot="5400000" flipV="1">
            <a:off x="2803128" y="3148650"/>
            <a:ext cx="5438219" cy="553276"/>
            <a:chOff x="2213810" y="1241659"/>
            <a:chExt cx="8041671" cy="818147"/>
          </a:xfrm>
        </p:grpSpPr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5" name="Group 74"/>
          <p:cNvGrpSpPr/>
          <p:nvPr/>
        </p:nvGrpSpPr>
        <p:grpSpPr>
          <a:xfrm rot="5400000" flipV="1">
            <a:off x="3503640" y="3148650"/>
            <a:ext cx="5438219" cy="553276"/>
            <a:chOff x="2213810" y="1241659"/>
            <a:chExt cx="8041671" cy="818147"/>
          </a:xfrm>
        </p:grpSpPr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6" name="Group 85"/>
          <p:cNvGrpSpPr/>
          <p:nvPr/>
        </p:nvGrpSpPr>
        <p:grpSpPr>
          <a:xfrm rot="5400000" flipV="1">
            <a:off x="4197085" y="3129123"/>
            <a:ext cx="5438219" cy="553276"/>
            <a:chOff x="2213810" y="1241659"/>
            <a:chExt cx="8041671" cy="818147"/>
          </a:xfrm>
        </p:grpSpPr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7" name="Group 96"/>
          <p:cNvGrpSpPr/>
          <p:nvPr/>
        </p:nvGrpSpPr>
        <p:grpSpPr>
          <a:xfrm rot="5400000" flipV="1">
            <a:off x="4897597" y="3129123"/>
            <a:ext cx="5438219" cy="553276"/>
            <a:chOff x="2213810" y="1241659"/>
            <a:chExt cx="8041671" cy="818147"/>
          </a:xfrm>
        </p:grpSpPr>
        <p:pic>
          <p:nvPicPr>
            <p:cNvPr id="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8" name="TextBox 107"/>
          <p:cNvSpPr txBox="1"/>
          <p:nvPr/>
        </p:nvSpPr>
        <p:spPr>
          <a:xfrm>
            <a:off x="8248300" y="1821438"/>
            <a:ext cx="3437982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9900" b="1" dirty="0">
                <a:solidFill>
                  <a:srgbClr val="002060"/>
                </a:solidFill>
                <a:latin typeface="UTM Avo" panose="02040603050506020204" pitchFamily="18" charset="0"/>
              </a:rPr>
              <a:t>9</a:t>
            </a:r>
            <a:r>
              <a:rPr kumimoji="0" lang="vi-VN" sz="19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endParaRPr kumimoji="0" lang="en-US" sz="199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93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96517" y="1119117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4549460" y="1117761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31" name="TextBox 230"/>
          <p:cNvSpPr txBox="1"/>
          <p:nvPr/>
        </p:nvSpPr>
        <p:spPr>
          <a:xfrm>
            <a:off x="8085377" y="2129278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59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5" name="图片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7" r="9003" b="1757"/>
          <a:stretch/>
        </p:blipFill>
        <p:spPr>
          <a:xfrm>
            <a:off x="0" y="3419698"/>
            <a:ext cx="12331700" cy="3616641"/>
          </a:xfrm>
          <a:prstGeom prst="rect">
            <a:avLst/>
          </a:prstGeom>
        </p:spPr>
      </p:pic>
      <p:sp>
        <p:nvSpPr>
          <p:cNvPr id="118" name="文本框 16"/>
          <p:cNvSpPr txBox="1"/>
          <p:nvPr/>
        </p:nvSpPr>
        <p:spPr>
          <a:xfrm>
            <a:off x="1125071" y="1213433"/>
            <a:ext cx="67267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KHÁM</a:t>
            </a:r>
            <a:r>
              <a:rPr kumimoji="0" lang="vi-VN" altLang="zh-CN" sz="115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 PHÁ</a:t>
            </a: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19" name="Picture 1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762" y="18812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788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54100" y="820222"/>
            <a:ext cx="3468094" cy="383586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1557214" y="1222550"/>
            <a:ext cx="3468094" cy="383586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6487303" y="845146"/>
            <a:ext cx="3468094" cy="383586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7190417" y="1247474"/>
            <a:ext cx="3468094" cy="383586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7894705" y="1647961"/>
            <a:ext cx="3468094" cy="383586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4" name="Group 563"/>
          <p:cNvGrpSpPr/>
          <p:nvPr/>
        </p:nvGrpSpPr>
        <p:grpSpPr>
          <a:xfrm>
            <a:off x="2249132" y="1605480"/>
            <a:ext cx="3468094" cy="3835866"/>
            <a:chOff x="3822430" y="691144"/>
            <a:chExt cx="5447846" cy="5450779"/>
          </a:xfrm>
        </p:grpSpPr>
        <p:grpSp>
          <p:nvGrpSpPr>
            <p:cNvPr id="565" name="Group 5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20" name="TextBox 1119"/>
          <p:cNvSpPr txBox="1"/>
          <p:nvPr/>
        </p:nvSpPr>
        <p:spPr>
          <a:xfrm>
            <a:off x="4052887" y="3824183"/>
            <a:ext cx="3518285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 flipH="1">
            <a:off x="0" y="5274171"/>
            <a:ext cx="5860018" cy="35161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8"/>
          <a:stretch/>
        </p:blipFill>
        <p:spPr>
          <a:xfrm>
            <a:off x="6342405" y="5274171"/>
            <a:ext cx="5860018" cy="351615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991697" y="1273398"/>
            <a:ext cx="1903184" cy="2105006"/>
            <a:chOff x="3822430" y="691144"/>
            <a:chExt cx="5447846" cy="5450779"/>
          </a:xfrm>
        </p:grpSpPr>
        <p:grpSp>
          <p:nvGrpSpPr>
            <p:cNvPr id="8" name="Group 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" name="Group 1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7" name="Group 1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0" name="Group 119"/>
          <p:cNvGrpSpPr/>
          <p:nvPr/>
        </p:nvGrpSpPr>
        <p:grpSpPr>
          <a:xfrm>
            <a:off x="988792" y="3703284"/>
            <a:ext cx="1903184" cy="2105006"/>
            <a:chOff x="3822430" y="691144"/>
            <a:chExt cx="5447846" cy="5450779"/>
          </a:xfrm>
        </p:grpSpPr>
        <p:grpSp>
          <p:nvGrpSpPr>
            <p:cNvPr id="121" name="Group 120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8" name="Group 127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9" name="Group 128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0" name="Group 129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31" name="Group 230"/>
          <p:cNvGrpSpPr/>
          <p:nvPr/>
        </p:nvGrpSpPr>
        <p:grpSpPr>
          <a:xfrm>
            <a:off x="3088504" y="1275824"/>
            <a:ext cx="1903184" cy="2105006"/>
            <a:chOff x="3822430" y="691144"/>
            <a:chExt cx="5447846" cy="5450779"/>
          </a:xfrm>
        </p:grpSpPr>
        <p:grpSp>
          <p:nvGrpSpPr>
            <p:cNvPr id="232" name="Group 231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9" name="Group 238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0" name="Group 239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1" name="Group 240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42" name="Group 341"/>
          <p:cNvGrpSpPr/>
          <p:nvPr/>
        </p:nvGrpSpPr>
        <p:grpSpPr>
          <a:xfrm>
            <a:off x="3085599" y="3705710"/>
            <a:ext cx="1903184" cy="2105006"/>
            <a:chOff x="3822430" y="691144"/>
            <a:chExt cx="5447846" cy="5450779"/>
          </a:xfrm>
        </p:grpSpPr>
        <p:grpSp>
          <p:nvGrpSpPr>
            <p:cNvPr id="343" name="Group 342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4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4" name="Group 343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4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5" name="Group 344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4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6" name="Group 345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4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7" name="Group 346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4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8" name="Group 347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3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49" name="Group 348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3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0" name="Group 349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1" name="Group 350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3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2" name="Group 351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3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3" name="Group 452"/>
          <p:cNvGrpSpPr/>
          <p:nvPr/>
        </p:nvGrpSpPr>
        <p:grpSpPr>
          <a:xfrm>
            <a:off x="5129776" y="1268283"/>
            <a:ext cx="1903184" cy="2105006"/>
            <a:chOff x="3822430" y="691144"/>
            <a:chExt cx="5447846" cy="5450779"/>
          </a:xfrm>
        </p:grpSpPr>
        <p:grpSp>
          <p:nvGrpSpPr>
            <p:cNvPr id="454" name="Group 453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5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5" name="Group 454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5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6" name="Group 455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5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7" name="Group 456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5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8" name="Group 457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5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59" name="Group 458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0" name="Group 459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1" name="Group 460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4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2" name="Group 461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4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3" name="Group 462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4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64" name="Group 563"/>
          <p:cNvGrpSpPr/>
          <p:nvPr/>
        </p:nvGrpSpPr>
        <p:grpSpPr>
          <a:xfrm>
            <a:off x="5126871" y="3698169"/>
            <a:ext cx="1903184" cy="2105006"/>
            <a:chOff x="3822430" y="691144"/>
            <a:chExt cx="5447846" cy="5450779"/>
          </a:xfrm>
        </p:grpSpPr>
        <p:grpSp>
          <p:nvGrpSpPr>
            <p:cNvPr id="565" name="Group 564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6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6" name="Group 565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6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7" name="Group 566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6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8" name="Group 567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6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69" name="Group 568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0" name="Group 569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6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1" name="Group 570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6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2" name="Group 571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5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3" name="Group 572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5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74" name="Group 573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5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75" name="Group 674"/>
          <p:cNvGrpSpPr/>
          <p:nvPr/>
        </p:nvGrpSpPr>
        <p:grpSpPr>
          <a:xfrm>
            <a:off x="7226583" y="1270709"/>
            <a:ext cx="1903184" cy="2105006"/>
            <a:chOff x="3822430" y="691144"/>
            <a:chExt cx="5447846" cy="5450779"/>
          </a:xfrm>
        </p:grpSpPr>
        <p:grpSp>
          <p:nvGrpSpPr>
            <p:cNvPr id="676" name="Group 67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7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7" name="Group 67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7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8" name="Group 67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7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79" name="Group 67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0" name="Group 67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7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1" name="Group 68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7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2" name="Group 68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7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3" name="Group 68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7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4" name="Group 68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6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85" name="Group 68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6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86" name="Group 785"/>
          <p:cNvGrpSpPr/>
          <p:nvPr/>
        </p:nvGrpSpPr>
        <p:grpSpPr>
          <a:xfrm>
            <a:off x="7223678" y="3700595"/>
            <a:ext cx="1903184" cy="2105006"/>
            <a:chOff x="3822430" y="691144"/>
            <a:chExt cx="5447846" cy="5450779"/>
          </a:xfrm>
        </p:grpSpPr>
        <p:grpSp>
          <p:nvGrpSpPr>
            <p:cNvPr id="787" name="Group 78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8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8" name="Group 78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8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89" name="Group 78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0" name="Group 78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8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1" name="Group 7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8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2" name="Group 79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8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3" name="Group 79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8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4" name="Group 79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8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5" name="Group 79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8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6" name="Group 79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7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97" name="Group 896"/>
          <p:cNvGrpSpPr/>
          <p:nvPr/>
        </p:nvGrpSpPr>
        <p:grpSpPr>
          <a:xfrm>
            <a:off x="9245883" y="1283409"/>
            <a:ext cx="1903184" cy="2105006"/>
            <a:chOff x="3822430" y="691144"/>
            <a:chExt cx="5447846" cy="5450779"/>
          </a:xfrm>
        </p:grpSpPr>
        <p:grpSp>
          <p:nvGrpSpPr>
            <p:cNvPr id="898" name="Group 89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9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99" name="Group 89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0" name="Group 89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9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1" name="Group 90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9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2" name="Group 90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9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3" name="Group 90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9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4" name="Group 90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9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5" name="Group 90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9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6" name="Group 90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9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07" name="Group 90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9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08" name="Group 1007"/>
          <p:cNvGrpSpPr/>
          <p:nvPr/>
        </p:nvGrpSpPr>
        <p:grpSpPr>
          <a:xfrm>
            <a:off x="9242978" y="3713295"/>
            <a:ext cx="1903184" cy="2105006"/>
            <a:chOff x="3822430" y="691144"/>
            <a:chExt cx="5447846" cy="5450779"/>
          </a:xfrm>
        </p:grpSpPr>
        <p:grpSp>
          <p:nvGrpSpPr>
            <p:cNvPr id="1009" name="Group 100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0" name="Group 100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0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1" name="Group 101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0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2" name="Group 101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0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3" name="Group 101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0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4" name="Group 101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0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5" name="Group 101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0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6" name="Group 101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0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7" name="Group 101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0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18" name="Group 101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0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19" name="TextBox 1118"/>
          <p:cNvSpPr txBox="1"/>
          <p:nvPr/>
        </p:nvSpPr>
        <p:spPr>
          <a:xfrm>
            <a:off x="3531030" y="2311702"/>
            <a:ext cx="4657976" cy="221599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3800" b="1" noProof="0" dirty="0">
                <a:solidFill>
                  <a:srgbClr val="002060"/>
                </a:solidFill>
                <a:latin typeface="UTM Avo" panose="02040603050506020204" pitchFamily="18" charset="0"/>
              </a:rPr>
              <a:t>10</a:t>
            </a:r>
            <a:r>
              <a:rPr kumimoji="0" lang="vi-VN" sz="1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00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40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3191" y="642469"/>
            <a:ext cx="1000064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600" b="0" i="0" u="none" strike="noStrike" kern="1200" cap="none" spc="0" normalizeH="0" baseline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TẠM</a:t>
            </a:r>
            <a:r>
              <a:rPr kumimoji="0" lang="vi-VN" sz="16600" b="0" i="0" u="none" strike="noStrike" kern="1200" cap="none" spc="0" normalizeH="0" noProof="0" dirty="0">
                <a:ln>
                  <a:noFill/>
                </a:ln>
                <a:solidFill>
                  <a:srgbClr val="206A5D"/>
                </a:solidFill>
                <a:effectLst/>
                <a:uLnTx/>
                <a:uFillTx/>
                <a:latin typeface="UTM Seagull" panose="02040603050506020204" pitchFamily="18" charset="0"/>
                <a:ea typeface="+mn-ea"/>
                <a:cs typeface="+mn-cs"/>
              </a:rPr>
              <a:t> BIỆT</a:t>
            </a:r>
            <a:endParaRPr kumimoji="0" lang="en-US" sz="16600" b="0" i="0" u="none" strike="noStrike" kern="1200" cap="none" spc="0" normalizeH="0" baseline="0" noProof="0" dirty="0">
              <a:ln>
                <a:noFill/>
              </a:ln>
              <a:solidFill>
                <a:srgbClr val="206A5D"/>
              </a:solidFill>
              <a:effectLst/>
              <a:uLnTx/>
              <a:uFillTx/>
              <a:latin typeface="UTM Seagull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3255" y="2502403"/>
            <a:ext cx="6322100" cy="456020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071" y="1965908"/>
            <a:ext cx="5913633" cy="50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0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63677" y="205421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 rot="3199996" flipV="1">
            <a:off x="2940313" y="4212275"/>
            <a:ext cx="1501589" cy="152769"/>
            <a:chOff x="2213810" y="1241659"/>
            <a:chExt cx="8041671" cy="818147"/>
          </a:xfrm>
        </p:grpSpPr>
        <p:pic>
          <p:nvPicPr>
            <p:cNvPr id="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Boy Cartoon png images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554" y="2403154"/>
            <a:ext cx="2502553" cy="404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obot Cartoon Technology Machine Animation, PNG, 823x994px, Robot,  Animation, Cartoon, Gesture, Machine Download F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023" y="2050873"/>
            <a:ext cx="3686896" cy="4451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9057" y="709700"/>
            <a:ext cx="10940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-la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tặng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Mai.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3213520" y="2295275"/>
            <a:ext cx="2080375" cy="1784945"/>
          </a:xfrm>
          <a:prstGeom prst="wedgeEllipseCallout">
            <a:avLst>
              <a:gd name="adj1" fmla="val -60489"/>
              <a:gd name="adj2" fmla="val 5543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 thanh sô-cô-la bẻ được 10 miếng.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949223" y="4118766"/>
            <a:ext cx="1442382" cy="1509098"/>
            <a:chOff x="8899807" y="2884705"/>
            <a:chExt cx="1442382" cy="1509098"/>
          </a:xfrm>
        </p:grpSpPr>
        <p:grpSp>
          <p:nvGrpSpPr>
            <p:cNvPr id="20" name="Group 19"/>
            <p:cNvGrpSpPr/>
            <p:nvPr/>
          </p:nvGrpSpPr>
          <p:grpSpPr>
            <a:xfrm rot="5400000" flipV="1">
              <a:off x="8225397" y="3564433"/>
              <a:ext cx="1501589" cy="152769"/>
              <a:chOff x="2213810" y="1241659"/>
              <a:chExt cx="8041671" cy="818147"/>
            </a:xfrm>
          </p:grpSpPr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 rot="5400000" flipV="1">
              <a:off x="8369380" y="3567660"/>
              <a:ext cx="1501589" cy="138881"/>
              <a:chOff x="2213810" y="1241659"/>
              <a:chExt cx="8041671" cy="818147"/>
            </a:xfrm>
          </p:grpSpPr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2" name="Group 41"/>
            <p:cNvGrpSpPr/>
            <p:nvPr/>
          </p:nvGrpSpPr>
          <p:grpSpPr>
            <a:xfrm rot="5400000" flipV="1">
              <a:off x="8518180" y="3560716"/>
              <a:ext cx="1501589" cy="152769"/>
              <a:chOff x="2213810" y="1241659"/>
              <a:chExt cx="8041671" cy="818147"/>
            </a:xfrm>
          </p:grpSpPr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3" name="Group 52"/>
            <p:cNvGrpSpPr/>
            <p:nvPr/>
          </p:nvGrpSpPr>
          <p:grpSpPr>
            <a:xfrm rot="5400000" flipV="1">
              <a:off x="8662163" y="3573568"/>
              <a:ext cx="1501589" cy="138881"/>
              <a:chOff x="2213810" y="1241659"/>
              <a:chExt cx="8041671" cy="818147"/>
            </a:xfrm>
          </p:grpSpPr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4" name="Group 63"/>
            <p:cNvGrpSpPr/>
            <p:nvPr/>
          </p:nvGrpSpPr>
          <p:grpSpPr>
            <a:xfrm rot="5400000" flipV="1">
              <a:off x="8805385" y="3565345"/>
              <a:ext cx="1501589" cy="152769"/>
              <a:chOff x="2213810" y="1241659"/>
              <a:chExt cx="8041671" cy="818147"/>
            </a:xfrm>
          </p:grpSpPr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5" name="Group 74"/>
            <p:cNvGrpSpPr/>
            <p:nvPr/>
          </p:nvGrpSpPr>
          <p:grpSpPr>
            <a:xfrm rot="5400000" flipV="1">
              <a:off x="8949368" y="3568572"/>
              <a:ext cx="1501589" cy="138881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6" name="Group 85"/>
            <p:cNvGrpSpPr/>
            <p:nvPr/>
          </p:nvGrpSpPr>
          <p:grpSpPr>
            <a:xfrm rot="5400000" flipV="1">
              <a:off x="9090067" y="3562832"/>
              <a:ext cx="1501589" cy="152769"/>
              <a:chOff x="2213810" y="1241659"/>
              <a:chExt cx="8041671" cy="818147"/>
            </a:xfrm>
          </p:grpSpPr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7" name="Group 96"/>
            <p:cNvGrpSpPr/>
            <p:nvPr/>
          </p:nvGrpSpPr>
          <p:grpSpPr>
            <a:xfrm rot="5400000" flipV="1">
              <a:off x="9234050" y="3566059"/>
              <a:ext cx="1501589" cy="138881"/>
              <a:chOff x="2213810" y="1241659"/>
              <a:chExt cx="8041671" cy="818147"/>
            </a:xfrm>
          </p:grpSpPr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8" name="Group 107"/>
            <p:cNvGrpSpPr/>
            <p:nvPr/>
          </p:nvGrpSpPr>
          <p:grpSpPr>
            <a:xfrm rot="5400000" flipV="1">
              <a:off x="9377971" y="3566572"/>
              <a:ext cx="1501589" cy="152769"/>
              <a:chOff x="2213810" y="1241659"/>
              <a:chExt cx="8041671" cy="818147"/>
            </a:xfrm>
          </p:grpSpPr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9521954" y="3569799"/>
              <a:ext cx="1501589" cy="138881"/>
              <a:chOff x="2213810" y="1241659"/>
              <a:chExt cx="8041671" cy="818147"/>
            </a:xfrm>
          </p:grpSpPr>
          <p:pic>
            <p:nvPicPr>
              <p:cNvPr id="1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31" name="Oval Callout 130"/>
          <p:cNvSpPr/>
          <p:nvPr/>
        </p:nvSpPr>
        <p:spPr>
          <a:xfrm>
            <a:off x="9137607" y="2225943"/>
            <a:ext cx="2080375" cy="1784945"/>
          </a:xfrm>
          <a:prstGeom prst="wedgeEllipseCallout">
            <a:avLst>
              <a:gd name="adj1" fmla="val -60489"/>
              <a:gd name="adj2" fmla="val 5543"/>
            </a:avLst>
          </a:prstGeom>
          <a:solidFill>
            <a:schemeClr val="accent6"/>
          </a:solidFill>
          <a:ln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 đủ 100 miếng sô-cô-la chưa nhỉ?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54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Đơn vị, chục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9861" y="2361419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 rot="5400000" flipV="1">
            <a:off x="6615279" y="3102341"/>
            <a:ext cx="5438219" cy="553276"/>
            <a:chOff x="2213810" y="1241659"/>
            <a:chExt cx="8041671" cy="818147"/>
          </a:xfrm>
        </p:grpSpPr>
        <p:pic>
          <p:nvPicPr>
            <p:cNvPr id="10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9" name="Rectangle 78"/>
          <p:cNvSpPr/>
          <p:nvPr/>
        </p:nvSpPr>
        <p:spPr>
          <a:xfrm>
            <a:off x="739057" y="709700"/>
            <a:ext cx="109407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1) Đơn vị, chục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2623681" y="3361762"/>
            <a:ext cx="553276" cy="1093534"/>
            <a:chOff x="3308322" y="2857099"/>
            <a:chExt cx="818148" cy="1617044"/>
          </a:xfrm>
        </p:grpSpPr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308322" y="3665621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308322" y="285709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 flipH="1">
            <a:off x="4255167" y="2832213"/>
            <a:ext cx="553276" cy="1641929"/>
            <a:chOff x="4415077" y="2060588"/>
            <a:chExt cx="818148" cy="2427974"/>
          </a:xfrm>
        </p:grpSpPr>
        <p:grpSp>
          <p:nvGrpSpPr>
            <p:cNvPr id="83" name="Group 82"/>
            <p:cNvGrpSpPr/>
            <p:nvPr/>
          </p:nvGrpSpPr>
          <p:grpSpPr>
            <a:xfrm>
              <a:off x="4415077" y="2871518"/>
              <a:ext cx="818148" cy="1617044"/>
              <a:chOff x="3308322" y="2857099"/>
              <a:chExt cx="818148" cy="1617044"/>
            </a:xfrm>
          </p:grpSpPr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308322" y="3665621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308322" y="285709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415077" y="2060588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" name="Picture 2" descr="Vectơ Ký Tự Thanh Sô Cô La Dễ Thương Hình minh họa Sẵn có - Tải xuống Hình  ảnh Ngay bây giờ - Sô-cô-la - Thực phẩm ngọt, Biểu tượng cảm xúc,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1" t="12952" r="58169" b="73178"/>
          <a:stretch/>
        </p:blipFill>
        <p:spPr bwMode="auto">
          <a:xfrm flipH="1">
            <a:off x="991372" y="3927375"/>
            <a:ext cx="553277" cy="54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/>
          <p:cNvGrpSpPr/>
          <p:nvPr/>
        </p:nvGrpSpPr>
        <p:grpSpPr>
          <a:xfrm flipH="1">
            <a:off x="5979254" y="2286931"/>
            <a:ext cx="554100" cy="2187211"/>
            <a:chOff x="6320492" y="1222626"/>
            <a:chExt cx="819365" cy="3234299"/>
          </a:xfrm>
        </p:grpSpPr>
        <p:grpSp>
          <p:nvGrpSpPr>
            <p:cNvPr id="87" name="Group 86"/>
            <p:cNvGrpSpPr/>
            <p:nvPr/>
          </p:nvGrpSpPr>
          <p:grpSpPr>
            <a:xfrm>
              <a:off x="6321709" y="2028951"/>
              <a:ext cx="818148" cy="2427974"/>
              <a:chOff x="4415077" y="2060588"/>
              <a:chExt cx="818148" cy="2427974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4415077" y="2871518"/>
                <a:ext cx="818148" cy="1617044"/>
                <a:chOff x="3308322" y="2857099"/>
                <a:chExt cx="818148" cy="1617044"/>
              </a:xfrm>
            </p:grpSpPr>
            <p:pic>
              <p:nvPicPr>
                <p:cNvPr id="90" name="Picture 2" descr="Vectơ Ký Tự Thanh Sô Cô La Dễ Thương Hình minh họa Sẵn có - Tải xuống Hình  ảnh Ngay bây giờ - Sô-cô-la - Thực phẩm ngọt, Biểu tượng cảm xúc,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1" t="12952" r="58169" b="73178"/>
                <a:stretch/>
              </p:blipFill>
              <p:spPr bwMode="auto">
                <a:xfrm>
                  <a:off x="3308322" y="3665621"/>
                  <a:ext cx="818148" cy="8085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1" name="Picture 2" descr="Vectơ Ký Tự Thanh Sô Cô La Dễ Thương Hình minh họa Sẵn có - Tải xuống Hình  ảnh Ngay bây giờ - Sô-cô-la - Thực phẩm ngọt, Biểu tượng cảm xúc,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4301" t="12952" r="58169" b="73178"/>
                <a:stretch/>
              </p:blipFill>
              <p:spPr bwMode="auto">
                <a:xfrm>
                  <a:off x="3308322" y="2857099"/>
                  <a:ext cx="818148" cy="8085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415077" y="2060588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320492" y="1222626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4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903691" y="4689897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5" name="文本框 15"/>
          <p:cNvSpPr txBox="1"/>
          <p:nvPr/>
        </p:nvSpPr>
        <p:spPr>
          <a:xfrm>
            <a:off x="1072234" y="4683607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6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2463381" y="4730491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7" name="文本框 15"/>
          <p:cNvSpPr txBox="1"/>
          <p:nvPr/>
        </p:nvSpPr>
        <p:spPr>
          <a:xfrm>
            <a:off x="2631924" y="4724201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98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4120723" y="4724201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9" name="文本框 15"/>
          <p:cNvSpPr txBox="1"/>
          <p:nvPr/>
        </p:nvSpPr>
        <p:spPr>
          <a:xfrm>
            <a:off x="4289266" y="4717911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0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5848956" y="4683607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1" name="文本框 15"/>
          <p:cNvSpPr txBox="1"/>
          <p:nvPr/>
        </p:nvSpPr>
        <p:spPr>
          <a:xfrm>
            <a:off x="6017499" y="4677317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2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9914131" y="3267992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3" name="文本框 15"/>
          <p:cNvSpPr txBox="1"/>
          <p:nvPr/>
        </p:nvSpPr>
        <p:spPr>
          <a:xfrm>
            <a:off x="9914131" y="3273027"/>
            <a:ext cx="741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04" name="Text Box 7">
            <a:extLst>
              <a:ext uri="{FF2B5EF4-FFF2-40B4-BE49-F238E27FC236}">
                <a16:creationId xmlns:a16="http://schemas.microsoft.com/office/drawing/2014/main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2752" y="5613126"/>
            <a:ext cx="4513004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đơn vị bằng 1 chục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38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5" grpId="0"/>
      <p:bldP spid="96" grpId="0" animBg="1"/>
      <p:bldP spid="97" grpId="0"/>
      <p:bldP spid="98" grpId="0" animBg="1"/>
      <p:bldP spid="99" grpId="0"/>
      <p:bldP spid="100" grpId="0" animBg="1"/>
      <p:bldP spid="101" grpId="0"/>
      <p:bldP spid="102" grpId="0" animBg="1"/>
      <p:bldP spid="103" grpId="0"/>
      <p:bldP spid="1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1218136" y="503910"/>
            <a:ext cx="9804295" cy="3384148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5" name="图片 12" descr="图片包含 植物, 仙人掌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924"/>
          <a:stretch/>
        </p:blipFill>
        <p:spPr>
          <a:xfrm flipH="1">
            <a:off x="0" y="3265001"/>
            <a:ext cx="12192000" cy="3571050"/>
          </a:xfrm>
          <a:prstGeom prst="rect">
            <a:avLst/>
          </a:prstGeom>
        </p:spPr>
      </p:pic>
      <p:pic>
        <p:nvPicPr>
          <p:cNvPr id="16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704" y="3770478"/>
            <a:ext cx="1133896" cy="1348282"/>
          </a:xfrm>
          <a:prstGeom prst="rect">
            <a:avLst/>
          </a:prstGeom>
        </p:spPr>
      </p:pic>
      <p:sp>
        <p:nvSpPr>
          <p:cNvPr id="18" name="Rectangle: Rounded Corners 1">
            <a:extLst>
              <a:ext uri="{FF2B5EF4-FFF2-40B4-BE49-F238E27FC236}">
                <a16:creationId xmlns:a16="http://schemas.microsoft.com/office/drawing/2014/main" id="{50C48C7A-3E0E-4192-92EF-CA30B7F98575}"/>
              </a:ext>
            </a:extLst>
          </p:cNvPr>
          <p:cNvSpPr/>
          <p:nvPr/>
        </p:nvSpPr>
        <p:spPr>
          <a:xfrm>
            <a:off x="3011623" y="1508090"/>
            <a:ext cx="713576" cy="656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1" name="文本框 15"/>
          <p:cNvSpPr txBox="1"/>
          <p:nvPr/>
        </p:nvSpPr>
        <p:spPr>
          <a:xfrm>
            <a:off x="3180166" y="1501800"/>
            <a:ext cx="401278" cy="66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文本框 16"/>
          <p:cNvSpPr txBox="1"/>
          <p:nvPr/>
        </p:nvSpPr>
        <p:spPr>
          <a:xfrm>
            <a:off x="3011623" y="2125515"/>
            <a:ext cx="67267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Guanine" panose="02040603050506020204" pitchFamily="18" charset="0"/>
                <a:ea typeface="印品黑体" panose="00000500000000000000" pitchFamily="2" charset="-122"/>
                <a:cs typeface="+mn-cs"/>
              </a:rPr>
              <a:t>TRĂM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Guanine" panose="02040603050506020204" pitchFamily="18" charset="0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23" name="图片 4">
            <a:extLst>
              <a:ext uri="{FF2B5EF4-FFF2-40B4-BE49-F238E27FC236}">
                <a16:creationId xmlns:a16="http://schemas.microsoft.com/office/drawing/2014/main" id="{EDB955E3-88E4-4E98-B9A4-89B1D9F446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93" y="723772"/>
            <a:ext cx="2665373" cy="12048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2915" y="2372833"/>
            <a:ext cx="6322100" cy="45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2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75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5400000" flipV="1">
            <a:off x="-157299" y="3143060"/>
            <a:ext cx="5438219" cy="553276"/>
            <a:chOff x="2213810" y="1241659"/>
            <a:chExt cx="8041671" cy="818147"/>
          </a:xfrm>
        </p:grpSpPr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15"/>
          <p:cNvSpPr txBox="1"/>
          <p:nvPr/>
        </p:nvSpPr>
        <p:spPr>
          <a:xfrm>
            <a:off x="2838449" y="4985366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39" name="Group 38"/>
          <p:cNvGrpSpPr/>
          <p:nvPr/>
        </p:nvGrpSpPr>
        <p:grpSpPr>
          <a:xfrm rot="5400000" flipV="1">
            <a:off x="2458902" y="3121014"/>
            <a:ext cx="5438219" cy="553276"/>
            <a:chOff x="2213810" y="1241659"/>
            <a:chExt cx="8041671" cy="818147"/>
          </a:xfrm>
        </p:grpSpPr>
        <p:pic>
          <p:nvPicPr>
            <p:cNvPr id="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4" name="Group 53"/>
          <p:cNvGrpSpPr/>
          <p:nvPr/>
        </p:nvGrpSpPr>
        <p:grpSpPr>
          <a:xfrm rot="5400000" flipV="1">
            <a:off x="3004988" y="3114045"/>
            <a:ext cx="5438219" cy="553276"/>
            <a:chOff x="2213810" y="1241659"/>
            <a:chExt cx="8041671" cy="818147"/>
          </a:xfrm>
        </p:grpSpPr>
        <p:pic>
          <p:nvPicPr>
            <p:cNvPr id="6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文本框 15"/>
          <p:cNvSpPr txBox="1"/>
          <p:nvPr/>
        </p:nvSpPr>
        <p:spPr>
          <a:xfrm>
            <a:off x="5994227" y="5021848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79" name="Group 78"/>
          <p:cNvGrpSpPr/>
          <p:nvPr/>
        </p:nvGrpSpPr>
        <p:grpSpPr>
          <a:xfrm rot="5400000" flipV="1">
            <a:off x="5278586" y="3143060"/>
            <a:ext cx="5438219" cy="553276"/>
            <a:chOff x="2213810" y="1241659"/>
            <a:chExt cx="8041671" cy="818147"/>
          </a:xfrm>
        </p:grpSpPr>
        <p:pic>
          <p:nvPicPr>
            <p:cNvPr id="8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0" name="Group 89"/>
          <p:cNvGrpSpPr/>
          <p:nvPr/>
        </p:nvGrpSpPr>
        <p:grpSpPr>
          <a:xfrm rot="5400000" flipV="1">
            <a:off x="5824672" y="3136091"/>
            <a:ext cx="5438219" cy="553276"/>
            <a:chOff x="2213810" y="1241659"/>
            <a:chExt cx="8041671" cy="818147"/>
          </a:xfrm>
        </p:grpSpPr>
        <p:pic>
          <p:nvPicPr>
            <p:cNvPr id="9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1" name="Group 100"/>
          <p:cNvGrpSpPr/>
          <p:nvPr/>
        </p:nvGrpSpPr>
        <p:grpSpPr>
          <a:xfrm rot="5400000" flipV="1">
            <a:off x="6360241" y="3136443"/>
            <a:ext cx="5438219" cy="553276"/>
            <a:chOff x="2213810" y="1241659"/>
            <a:chExt cx="8041671" cy="818147"/>
          </a:xfrm>
        </p:grpSpPr>
        <p:pic>
          <p:nvPicPr>
            <p:cNvPr id="10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3" name="文本框 15"/>
          <p:cNvSpPr txBox="1"/>
          <p:nvPr/>
        </p:nvSpPr>
        <p:spPr>
          <a:xfrm>
            <a:off x="9453707" y="5004893"/>
            <a:ext cx="1607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30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8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8" grpId="0"/>
      <p:bldP spid="1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 rot="5400000" flipV="1">
            <a:off x="-995499" y="3143060"/>
            <a:ext cx="5438219" cy="553276"/>
            <a:chOff x="2213810" y="1241659"/>
            <a:chExt cx="8041671" cy="818147"/>
          </a:xfrm>
        </p:grpSpPr>
        <p:pic>
          <p:nvPicPr>
            <p:cNvPr id="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2" name="Group 111"/>
          <p:cNvGrpSpPr/>
          <p:nvPr/>
        </p:nvGrpSpPr>
        <p:grpSpPr>
          <a:xfrm rot="5400000" flipV="1">
            <a:off x="-1541234" y="3141822"/>
            <a:ext cx="5438219" cy="553276"/>
            <a:chOff x="2213810" y="1241659"/>
            <a:chExt cx="8041671" cy="818147"/>
          </a:xfrm>
        </p:grpSpPr>
        <p:pic>
          <p:nvPicPr>
            <p:cNvPr id="11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Group 123"/>
          <p:cNvGrpSpPr/>
          <p:nvPr/>
        </p:nvGrpSpPr>
        <p:grpSpPr>
          <a:xfrm rot="5400000" flipV="1">
            <a:off x="93207" y="3147555"/>
            <a:ext cx="5438219" cy="553276"/>
            <a:chOff x="2213810" y="1241659"/>
            <a:chExt cx="8041671" cy="818147"/>
          </a:xfrm>
        </p:grpSpPr>
        <p:pic>
          <p:nvPicPr>
            <p:cNvPr id="12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" name="Group 134"/>
          <p:cNvGrpSpPr/>
          <p:nvPr/>
        </p:nvGrpSpPr>
        <p:grpSpPr>
          <a:xfrm rot="5400000" flipV="1">
            <a:off x="-452528" y="3146317"/>
            <a:ext cx="5438219" cy="553276"/>
            <a:chOff x="2213810" y="1241659"/>
            <a:chExt cx="8041671" cy="818147"/>
          </a:xfrm>
        </p:grpSpPr>
        <p:pic>
          <p:nvPicPr>
            <p:cNvPr id="136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221381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7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003083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3819627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4608900" y="1251284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543506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1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6224342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2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040886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7830159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8648060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5" name="Picture 2" descr="Vectơ Ký Tự Thanh Sô Cô La Dễ Thương Hình minh họa Sẵn có - Tải xuống Hình  ảnh Ngay bây giờ - Sô-cô-la - Thực phẩm ngọt, Biểu tượng cảm xúc,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01" t="12952" r="58169" b="73178"/>
            <a:stretch/>
          </p:blipFill>
          <p:spPr bwMode="auto">
            <a:xfrm>
              <a:off x="9437333" y="1241659"/>
              <a:ext cx="818148" cy="808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6" name="文本框 15"/>
          <p:cNvSpPr txBox="1"/>
          <p:nvPr/>
        </p:nvSpPr>
        <p:spPr>
          <a:xfrm>
            <a:off x="2582282" y="5633662"/>
            <a:ext cx="1607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22430" y="691144"/>
            <a:ext cx="5447846" cy="5450779"/>
            <a:chOff x="3822430" y="691144"/>
            <a:chExt cx="5447846" cy="5450779"/>
          </a:xfrm>
        </p:grpSpPr>
        <p:grpSp>
          <p:nvGrpSpPr>
            <p:cNvPr id="147" name="Group 146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8" name="Group 157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69" name="Group 168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0" name="Group 179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1" name="Group 190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02" name="Group 201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3" name="Group 212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4" name="Group 223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6" name="Group 245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57" name="文本框 15"/>
          <p:cNvSpPr txBox="1"/>
          <p:nvPr/>
        </p:nvSpPr>
        <p:spPr>
          <a:xfrm>
            <a:off x="5633745" y="3233216"/>
            <a:ext cx="198424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38" name="文本框 15"/>
          <p:cNvSpPr txBox="1"/>
          <p:nvPr/>
        </p:nvSpPr>
        <p:spPr>
          <a:xfrm>
            <a:off x="1130928" y="2877461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 chục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40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8" name="Text Box 7">
            <a:extLst>
              <a:ext uri="{FF2B5EF4-FFF2-40B4-BE49-F238E27FC236}">
                <a16:creationId xmlns:a16="http://schemas.microsoft.com/office/drawing/2014/main" id="{F17434C9-5E34-4ED5-AEF9-4A7A383BAF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221" y="2310835"/>
            <a:ext cx="2155608" cy="255454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chục bằng 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trăm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04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257" grpId="0" animBg="1"/>
      <p:bldP spid="38" grpId="0" animBg="1"/>
      <p:bldP spid="2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/>
          <p:nvPr/>
        </p:nvGrpSpPr>
        <p:grpSpPr>
          <a:xfrm>
            <a:off x="271080" y="286196"/>
            <a:ext cx="11605235" cy="6267004"/>
            <a:chOff x="676404" y="1039661"/>
            <a:chExt cx="7766137" cy="3244240"/>
          </a:xfrm>
          <a:solidFill>
            <a:schemeClr val="bg1"/>
          </a:solidFill>
        </p:grpSpPr>
        <p:sp>
          <p:nvSpPr>
            <p:cNvPr id="3" name="矩形: 圆角 11"/>
            <p:cNvSpPr/>
            <p:nvPr userDrawn="1"/>
          </p:nvSpPr>
          <p:spPr>
            <a:xfrm>
              <a:off x="676404" y="1039661"/>
              <a:ext cx="7766137" cy="3244240"/>
            </a:xfrm>
            <a:prstGeom prst="roundRect">
              <a:avLst/>
            </a:prstGeom>
            <a:grpFill/>
            <a:ln w="101600">
              <a:solidFill>
                <a:srgbClr val="92D4AF"/>
              </a:solidFill>
            </a:ln>
            <a:effectLst>
              <a:outerShdw blurRad="50800" dist="139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4" name="矩形: 圆角 12"/>
            <p:cNvSpPr/>
            <p:nvPr userDrawn="1"/>
          </p:nvSpPr>
          <p:spPr>
            <a:xfrm>
              <a:off x="807928" y="1151351"/>
              <a:ext cx="7503089" cy="3020860"/>
            </a:xfrm>
            <a:prstGeom prst="roundRect">
              <a:avLst/>
            </a:prstGeom>
            <a:grpFill/>
            <a:ln w="25400">
              <a:solidFill>
                <a:srgbClr val="92D4AF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62146" y="1049101"/>
            <a:ext cx="3468094" cy="3835866"/>
            <a:chOff x="3822430" y="691144"/>
            <a:chExt cx="5447846" cy="5450779"/>
          </a:xfrm>
        </p:grpSpPr>
        <p:grpSp>
          <p:nvGrpSpPr>
            <p:cNvPr id="6" name="Group 5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1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" name="Group 6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" name="Group 7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9" name="Group 8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oup 9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oup 10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3" name="Group 12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5" name="Group 14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16" name="文本框 15"/>
          <p:cNvSpPr txBox="1"/>
          <p:nvPr/>
        </p:nvSpPr>
        <p:spPr>
          <a:xfrm>
            <a:off x="1753608" y="5072723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100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6637765" y="828877"/>
            <a:ext cx="3468094" cy="3835866"/>
            <a:chOff x="3822430" y="691144"/>
            <a:chExt cx="5447846" cy="5450779"/>
          </a:xfrm>
        </p:grpSpPr>
        <p:grpSp>
          <p:nvGrpSpPr>
            <p:cNvPr id="118" name="Group 117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2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9" name="Group 118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2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0" name="Group 119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1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1" name="Group 120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1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2" name="Group 121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1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3" name="Group 122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1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4" name="Group 123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1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5" name="Group 124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1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6" name="Group 125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1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7" name="Group 126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1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28" name="Group 227"/>
          <p:cNvGrpSpPr/>
          <p:nvPr/>
        </p:nvGrpSpPr>
        <p:grpSpPr>
          <a:xfrm>
            <a:off x="7346623" y="1182619"/>
            <a:ext cx="3468094" cy="3835866"/>
            <a:chOff x="3822430" y="691144"/>
            <a:chExt cx="5447846" cy="5450779"/>
          </a:xfrm>
        </p:grpSpPr>
        <p:grpSp>
          <p:nvGrpSpPr>
            <p:cNvPr id="229" name="Group 228"/>
            <p:cNvGrpSpPr/>
            <p:nvPr/>
          </p:nvGrpSpPr>
          <p:grpSpPr>
            <a:xfrm rot="5400000" flipV="1">
              <a:off x="1925693" y="3134854"/>
              <a:ext cx="5438219" cy="553276"/>
              <a:chOff x="2213810" y="1241659"/>
              <a:chExt cx="8041671" cy="818147"/>
            </a:xfrm>
          </p:grpSpPr>
          <p:pic>
            <p:nvPicPr>
              <p:cNvPr id="32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0" name="Group 229"/>
            <p:cNvGrpSpPr/>
            <p:nvPr/>
          </p:nvGrpSpPr>
          <p:grpSpPr>
            <a:xfrm rot="5400000" flipV="1">
              <a:off x="1379958" y="3133616"/>
              <a:ext cx="5438219" cy="553276"/>
              <a:chOff x="2213810" y="1241659"/>
              <a:chExt cx="8041671" cy="818147"/>
            </a:xfrm>
          </p:grpSpPr>
          <p:pic>
            <p:nvPicPr>
              <p:cNvPr id="31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1" name="Group 230"/>
            <p:cNvGrpSpPr/>
            <p:nvPr/>
          </p:nvGrpSpPr>
          <p:grpSpPr>
            <a:xfrm rot="5400000" flipV="1">
              <a:off x="3014399" y="3139349"/>
              <a:ext cx="5438219" cy="553276"/>
              <a:chOff x="2213810" y="1241659"/>
              <a:chExt cx="8041671" cy="818147"/>
            </a:xfrm>
          </p:grpSpPr>
          <p:pic>
            <p:nvPicPr>
              <p:cNvPr id="30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2" name="Group 231"/>
            <p:cNvGrpSpPr/>
            <p:nvPr/>
          </p:nvGrpSpPr>
          <p:grpSpPr>
            <a:xfrm rot="5400000" flipV="1">
              <a:off x="2468664" y="3138111"/>
              <a:ext cx="5438219" cy="553276"/>
              <a:chOff x="2213810" y="1241659"/>
              <a:chExt cx="8041671" cy="818147"/>
            </a:xfrm>
          </p:grpSpPr>
          <p:pic>
            <p:nvPicPr>
              <p:cNvPr id="29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3" name="Group 232"/>
            <p:cNvGrpSpPr/>
            <p:nvPr/>
          </p:nvGrpSpPr>
          <p:grpSpPr>
            <a:xfrm rot="5400000" flipV="1">
              <a:off x="4095565" y="3141681"/>
              <a:ext cx="5438219" cy="553276"/>
              <a:chOff x="2213810" y="1241659"/>
              <a:chExt cx="8041671" cy="818147"/>
            </a:xfrm>
          </p:grpSpPr>
          <p:pic>
            <p:nvPicPr>
              <p:cNvPr id="28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4" name="Group 233"/>
            <p:cNvGrpSpPr/>
            <p:nvPr/>
          </p:nvGrpSpPr>
          <p:grpSpPr>
            <a:xfrm rot="5400000" flipV="1">
              <a:off x="3549830" y="3140443"/>
              <a:ext cx="5438219" cy="553276"/>
              <a:chOff x="2213810" y="1241659"/>
              <a:chExt cx="8041671" cy="818147"/>
            </a:xfrm>
          </p:grpSpPr>
          <p:pic>
            <p:nvPicPr>
              <p:cNvPr id="27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5" name="Group 234"/>
            <p:cNvGrpSpPr/>
            <p:nvPr/>
          </p:nvGrpSpPr>
          <p:grpSpPr>
            <a:xfrm rot="5400000" flipV="1">
              <a:off x="5184271" y="3146176"/>
              <a:ext cx="5438219" cy="553276"/>
              <a:chOff x="2213810" y="1241659"/>
              <a:chExt cx="8041671" cy="818147"/>
            </a:xfrm>
          </p:grpSpPr>
          <p:pic>
            <p:nvPicPr>
              <p:cNvPr id="26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6" name="Group 235"/>
            <p:cNvGrpSpPr/>
            <p:nvPr/>
          </p:nvGrpSpPr>
          <p:grpSpPr>
            <a:xfrm rot="5400000" flipV="1">
              <a:off x="4638536" y="3144938"/>
              <a:ext cx="5438219" cy="553276"/>
              <a:chOff x="2213810" y="1241659"/>
              <a:chExt cx="8041671" cy="818147"/>
            </a:xfrm>
          </p:grpSpPr>
          <p:pic>
            <p:nvPicPr>
              <p:cNvPr id="25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7" name="Group 236"/>
            <p:cNvGrpSpPr/>
            <p:nvPr/>
          </p:nvGrpSpPr>
          <p:grpSpPr>
            <a:xfrm rot="5400000" flipV="1">
              <a:off x="6274528" y="3141540"/>
              <a:ext cx="5438219" cy="553277"/>
              <a:chOff x="2213810" y="1241659"/>
              <a:chExt cx="8041671" cy="818149"/>
            </a:xfrm>
          </p:grpSpPr>
          <p:pic>
            <p:nvPicPr>
              <p:cNvPr id="24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6"/>
                <a:ext cx="818149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8" name="Group 237"/>
            <p:cNvGrpSpPr/>
            <p:nvPr/>
          </p:nvGrpSpPr>
          <p:grpSpPr>
            <a:xfrm rot="5400000" flipV="1">
              <a:off x="5728794" y="3140303"/>
              <a:ext cx="5438219" cy="553276"/>
              <a:chOff x="2213810" y="1241659"/>
              <a:chExt cx="8041671" cy="818147"/>
            </a:xfrm>
          </p:grpSpPr>
          <p:pic>
            <p:nvPicPr>
              <p:cNvPr id="239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221381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0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003083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1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3819627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2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4608900" y="1251284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3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543506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4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6224342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5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040886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6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7830159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7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8648060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8" name="Picture 2" descr="Vectơ Ký Tự Thanh Sô Cô La Dễ Thương Hình minh họa Sẵn có - Tải xuống Hình  ảnh Ngay bây giờ - Sô-cô-la - Thực phẩm ngọt, Biểu tượng cảm xúc,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301" t="12952" r="58169" b="73178"/>
              <a:stretch/>
            </p:blipFill>
            <p:spPr bwMode="auto">
              <a:xfrm>
                <a:off x="9437333" y="1241659"/>
                <a:ext cx="818148" cy="8085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50" name="文本框 15"/>
          <p:cNvSpPr txBox="1"/>
          <p:nvPr/>
        </p:nvSpPr>
        <p:spPr>
          <a:xfrm>
            <a:off x="8006743" y="5097569"/>
            <a:ext cx="160702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 trăm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wiss 721 Black Condensed" panose="02000500000000000000" pitchFamily="2" charset="0"/>
                <a:ea typeface="印品黑体" panose="00000500000000000000" pitchFamily="2" charset="-122"/>
                <a:cs typeface="+mn-cs"/>
              </a:rPr>
              <a:t>200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wiss 721 Black Condensed" panose="02000500000000000000" pitchFamily="2" charset="0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42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 animBg="1"/>
      <p:bldP spid="450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162</Words>
  <Application>Microsoft Office PowerPoint</Application>
  <PresentationFormat>Widescreen</PresentationFormat>
  <Paragraphs>64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UTM Avo</vt:lpstr>
      <vt:lpstr>Cambria</vt:lpstr>
      <vt:lpstr>UTM Seagull</vt:lpstr>
      <vt:lpstr>等线</vt:lpstr>
      <vt:lpstr>SVN-Newton</vt:lpstr>
      <vt:lpstr>Times New Roman</vt:lpstr>
      <vt:lpstr>#9Slide05 Aphrodite Pro</vt:lpstr>
      <vt:lpstr>Arial</vt:lpstr>
      <vt:lpstr>UTM Rockwell</vt:lpstr>
      <vt:lpstr>Calibri</vt:lpstr>
      <vt:lpstr>UTM Guanine</vt:lpstr>
      <vt:lpstr>UTM Swiss 721 Black Condensed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User</cp:lastModifiedBy>
  <cp:revision>4</cp:revision>
  <dcterms:created xsi:type="dcterms:W3CDTF">2023-02-15T14:15:04Z</dcterms:created>
  <dcterms:modified xsi:type="dcterms:W3CDTF">2026-02-26T03:35:58Z</dcterms:modified>
</cp:coreProperties>
</file>