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handoutMasterIdLst>
    <p:handoutMasterId r:id="rId26"/>
  </p:handoutMasterIdLst>
  <p:sldIdLst>
    <p:sldId id="257" r:id="rId2"/>
    <p:sldId id="260" r:id="rId3"/>
    <p:sldId id="262" r:id="rId4"/>
    <p:sldId id="263" r:id="rId5"/>
    <p:sldId id="269" r:id="rId6"/>
    <p:sldId id="270" r:id="rId7"/>
    <p:sldId id="271" r:id="rId8"/>
    <p:sldId id="272" r:id="rId9"/>
    <p:sldId id="261" r:id="rId10"/>
    <p:sldId id="274" r:id="rId11"/>
    <p:sldId id="275" r:id="rId12"/>
    <p:sldId id="276" r:id="rId13"/>
    <p:sldId id="277" r:id="rId14"/>
    <p:sldId id="278" r:id="rId15"/>
    <p:sldId id="273" r:id="rId16"/>
    <p:sldId id="267" r:id="rId17"/>
    <p:sldId id="264" r:id="rId18"/>
    <p:sldId id="265" r:id="rId19"/>
    <p:sldId id="259" r:id="rId20"/>
    <p:sldId id="279" r:id="rId21"/>
    <p:sldId id="280" r:id="rId22"/>
    <p:sldId id="281" r:id="rId23"/>
    <p:sldId id="282" r:id="rId24"/>
  </p:sldIdLst>
  <p:sldSz cx="12192000" cy="6858000"/>
  <p:notesSz cx="6858000" cy="9144000"/>
  <p:embeddedFontLst>
    <p:embeddedFont>
      <p:font typeface="等线" panose="02010600030101010101" pitchFamily="2" charset="-122"/>
      <p:regular r:id="rId27"/>
    </p:embeddedFont>
    <p:embeddedFont>
      <p:font typeface="等线" panose="02010600030101010101" pitchFamily="2" charset="-122"/>
      <p:regular r:id="rId27"/>
    </p:embeddedFont>
    <p:embeddedFont>
      <p:font typeface="#9Slide05 SVNHaptic Script" panose="020B0604020202020204" charset="0"/>
      <p:regular r:id="rId28"/>
    </p:embeddedFont>
    <p:embeddedFont>
      <p:font typeface="#9Slide05 SVNSteady" panose="020B0604020202020204" charset="0"/>
      <p:regular r:id="rId29"/>
    </p:embeddedFont>
    <p:embeddedFont>
      <p:font typeface="#9Slide05 VL Fadilla" panose="020B0604020202020204" charset="0"/>
      <p:regular r:id="rId30"/>
    </p:embeddedFont>
    <p:embeddedFont>
      <p:font typeface="#9Slide07 HoneyCream" panose="020B0604020202020204" charset="0"/>
      <p:regular r:id="rId31"/>
    </p:embeddedFont>
    <p:embeddedFont>
      <p:font typeface="Cambria" panose="02040503050406030204" pitchFamily="18" charset="0"/>
      <p:regular r:id="rId32"/>
      <p:bold r:id="rId33"/>
      <p:italic r:id="rId34"/>
      <p:boldItalic r:id="rId35"/>
    </p:embeddedFont>
    <p:embeddedFont>
      <p:font typeface="SVN-Poky's" panose="020B0604020202020204" charset="0"/>
      <p:regular r:id="rId36"/>
    </p:embeddedFont>
    <p:embeddedFont>
      <p:font typeface="Tahoma" panose="020B060403050404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8080"/>
    <a:srgbClr val="FFFF66"/>
    <a:srgbClr val="FFCC00"/>
    <a:srgbClr val="006666"/>
    <a:srgbClr val="00CC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000" autoAdjust="0"/>
  </p:normalViewPr>
  <p:slideViewPr>
    <p:cSldViewPr snapToGrid="0">
      <p:cViewPr varScale="1">
        <p:scale>
          <a:sx n="95" d="100"/>
          <a:sy n="95" d="100"/>
        </p:scale>
        <p:origin x="1974" y="84"/>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E841CE-4514-405C-8383-AA6DBDCDC229}" type="datetimeFigureOut">
              <a:rPr lang="en-US" smtClean="0"/>
              <a:t>2/26/2026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3ACBA3-9B73-4710-82C5-2F13617E6C5F}" type="slidenum">
              <a:rPr lang="en-US" smtClean="0"/>
              <a:t>‹#›</a:t>
            </a:fld>
            <a:endParaRPr lang="en-US"/>
          </a:p>
        </p:txBody>
      </p:sp>
    </p:spTree>
    <p:extLst>
      <p:ext uri="{BB962C8B-B14F-4D97-AF65-F5344CB8AC3E}">
        <p14:creationId xmlns:p14="http://schemas.microsoft.com/office/powerpoint/2010/main" val="4242982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9474F-03F6-4CC1-B680-C1C68061C150}"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18CFF-5040-4A12-8A4E-32548AF07DB0}" type="slidenum">
              <a:rPr lang="en-US" smtClean="0"/>
              <a:t>‹#›</a:t>
            </a:fld>
            <a:endParaRPr lang="en-US"/>
          </a:p>
        </p:txBody>
      </p:sp>
    </p:spTree>
    <p:extLst>
      <p:ext uri="{BB962C8B-B14F-4D97-AF65-F5344CB8AC3E}">
        <p14:creationId xmlns:p14="http://schemas.microsoft.com/office/powerpoint/2010/main" val="2126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81388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click vào mũi tên để tiếp tục bài mới.</a:t>
            </a:r>
            <a:endParaRPr lang="en-US"/>
          </a:p>
        </p:txBody>
      </p:sp>
      <p:sp>
        <p:nvSpPr>
          <p:cNvPr id="4" name="Slide Number Placeholder 3"/>
          <p:cNvSpPr>
            <a:spLocks noGrp="1"/>
          </p:cNvSpPr>
          <p:nvPr>
            <p:ph type="sldNum" sz="quarter" idx="10"/>
          </p:nvPr>
        </p:nvSpPr>
        <p:spPr/>
        <p:txBody>
          <a:bodyPr/>
          <a:lstStyle/>
          <a:p>
            <a:fld id="{14F18CFF-5040-4A12-8A4E-32548AF07DB0}" type="slidenum">
              <a:rPr lang="en-US" smtClean="0"/>
              <a:t>5</a:t>
            </a:fld>
            <a:endParaRPr lang="en-US"/>
          </a:p>
        </p:txBody>
      </p:sp>
    </p:spTree>
    <p:extLst>
      <p:ext uri="{BB962C8B-B14F-4D97-AF65-F5344CB8AC3E}">
        <p14:creationId xmlns:p14="http://schemas.microsoft.com/office/powerpoint/2010/main" val="10399049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pic>
        <p:nvPicPr>
          <p:cNvPr id="7" name="图片 6">
            <a:extLst>
              <a:ext uri="{FF2B5EF4-FFF2-40B4-BE49-F238E27FC236}">
                <a16:creationId xmlns:a16="http://schemas.microsoft.com/office/drawing/2014/main" id="{C6A2547F-CE25-8366-88C4-2CDB6AD31D03}"/>
              </a:ext>
            </a:extLst>
          </p:cNvPr>
          <p:cNvPicPr>
            <a:picLocks noChangeAspect="1"/>
          </p:cNvPicPr>
          <p:nvPr userDrawn="1"/>
        </p:nvPicPr>
        <p:blipFill rotWithShape="1">
          <a:blip r:embed="rId4"/>
          <a:srcRect l="4063" t="44271" r="87708" b="42073"/>
          <a:stretch/>
        </p:blipFill>
        <p:spPr>
          <a:xfrm>
            <a:off x="-139700" y="-101600"/>
            <a:ext cx="838200" cy="785149"/>
          </a:xfrm>
          <a:prstGeom prst="rect">
            <a:avLst/>
          </a:prstGeom>
        </p:spPr>
      </p:pic>
      <p:sp>
        <p:nvSpPr>
          <p:cNvPr id="9" name="矩形 8">
            <a:extLst>
              <a:ext uri="{FF2B5EF4-FFF2-40B4-BE49-F238E27FC236}">
                <a16:creationId xmlns:a16="http://schemas.microsoft.com/office/drawing/2014/main" id="{99A71940-B7F7-6317-A8E0-03B77A325CC1}"/>
              </a:ext>
            </a:extLst>
          </p:cNvPr>
          <p:cNvSpPr/>
          <p:nvPr userDrawn="1"/>
        </p:nvSpPr>
        <p:spPr>
          <a:xfrm>
            <a:off x="231820" y="257577"/>
            <a:ext cx="11732653" cy="6375043"/>
          </a:xfrm>
          <a:prstGeom prst="rect">
            <a:avLst/>
          </a:prstGeom>
          <a:solidFill>
            <a:srgbClr val="FBFEFF"/>
          </a:solidFill>
          <a:ln w="19050">
            <a:solidFill>
              <a:srgbClr val="00B050"/>
            </a:solidFill>
            <a:prstDash val="lg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611516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9" name="TextBox 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232252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160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070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78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03350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6.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slide" Target="slide8.xml"/><Relationship Id="rId4" Type="http://schemas.openxmlformats.org/officeDocument/2006/relationships/image" Target="../media/image19.pn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C2B7B1-F641-E00D-99C2-2F0333FA58FC}"/>
              </a:ext>
            </a:extLst>
          </p:cNvPr>
          <p:cNvPicPr>
            <a:picLocks noChangeAspect="1"/>
          </p:cNvPicPr>
          <p:nvPr/>
        </p:nvPicPr>
        <p:blipFill>
          <a:blip r:embed="rId3"/>
          <a:stretch>
            <a:fillRect/>
          </a:stretch>
        </p:blipFill>
        <p:spPr>
          <a:xfrm>
            <a:off x="0" y="-1"/>
            <a:ext cx="12192000" cy="6882303"/>
          </a:xfrm>
          <a:prstGeom prst="rect">
            <a:avLst/>
          </a:prstGeom>
        </p:spPr>
      </p:pic>
      <p:pic>
        <p:nvPicPr>
          <p:cNvPr id="23" name="图片 22">
            <a:extLst>
              <a:ext uri="{FF2B5EF4-FFF2-40B4-BE49-F238E27FC236}">
                <a16:creationId xmlns:a16="http://schemas.microsoft.com/office/drawing/2014/main" id="{F657A008-7AA7-6326-9972-F6CDB0E3E439}"/>
              </a:ext>
            </a:extLst>
          </p:cNvPr>
          <p:cNvPicPr>
            <a:picLocks noChangeAspect="1"/>
          </p:cNvPicPr>
          <p:nvPr/>
        </p:nvPicPr>
        <p:blipFill>
          <a:blip r:embed="rId4"/>
          <a:stretch>
            <a:fillRect/>
          </a:stretch>
        </p:blipFill>
        <p:spPr>
          <a:xfrm>
            <a:off x="313018" y="152394"/>
            <a:ext cx="11878982" cy="6705606"/>
          </a:xfrm>
          <a:prstGeom prst="rect">
            <a:avLst/>
          </a:prstGeom>
        </p:spPr>
      </p:pic>
      <p:pic>
        <p:nvPicPr>
          <p:cNvPr id="26" name="图片 25">
            <a:extLst>
              <a:ext uri="{FF2B5EF4-FFF2-40B4-BE49-F238E27FC236}">
                <a16:creationId xmlns:a16="http://schemas.microsoft.com/office/drawing/2014/main" id="{87D82393-C248-4B5D-E962-263F6F262076}"/>
              </a:ext>
            </a:extLst>
          </p:cNvPr>
          <p:cNvPicPr>
            <a:picLocks noChangeAspect="1"/>
          </p:cNvPicPr>
          <p:nvPr/>
        </p:nvPicPr>
        <p:blipFill rotWithShape="1">
          <a:blip r:embed="rId5"/>
          <a:srcRect l="4063" t="44271" r="87708" b="42073"/>
          <a:stretch/>
        </p:blipFill>
        <p:spPr>
          <a:xfrm>
            <a:off x="1479498" y="2694623"/>
            <a:ext cx="1003300" cy="939800"/>
          </a:xfrm>
          <a:prstGeom prst="rect">
            <a:avLst/>
          </a:prstGeom>
        </p:spPr>
      </p:pic>
      <p:pic>
        <p:nvPicPr>
          <p:cNvPr id="27" name="图片 26">
            <a:extLst>
              <a:ext uri="{FF2B5EF4-FFF2-40B4-BE49-F238E27FC236}">
                <a16:creationId xmlns:a16="http://schemas.microsoft.com/office/drawing/2014/main" id="{9D641921-FFF6-4206-DC4B-5B6B46825956}"/>
              </a:ext>
            </a:extLst>
          </p:cNvPr>
          <p:cNvPicPr>
            <a:picLocks noChangeAspect="1"/>
          </p:cNvPicPr>
          <p:nvPr/>
        </p:nvPicPr>
        <p:blipFill rotWithShape="1">
          <a:blip r:embed="rId5"/>
          <a:srcRect l="77187" t="17698" r="6563" b="52591"/>
          <a:stretch/>
        </p:blipFill>
        <p:spPr>
          <a:xfrm>
            <a:off x="8686800" y="992880"/>
            <a:ext cx="1981200" cy="2044700"/>
          </a:xfrm>
          <a:prstGeom prst="rect">
            <a:avLst/>
          </a:prstGeom>
        </p:spPr>
      </p:pic>
      <p:pic>
        <p:nvPicPr>
          <p:cNvPr id="41" name="图片 40">
            <a:extLst>
              <a:ext uri="{FF2B5EF4-FFF2-40B4-BE49-F238E27FC236}">
                <a16:creationId xmlns:a16="http://schemas.microsoft.com/office/drawing/2014/main" id="{FFCC88A3-76DC-E00C-5241-A563F0DBBB5B}"/>
              </a:ext>
            </a:extLst>
          </p:cNvPr>
          <p:cNvPicPr>
            <a:picLocks noChangeAspect="1"/>
          </p:cNvPicPr>
          <p:nvPr/>
        </p:nvPicPr>
        <p:blipFill rotWithShape="1">
          <a:blip r:embed="rId6"/>
          <a:srcRect l="3770" b="17667"/>
          <a:stretch/>
        </p:blipFill>
        <p:spPr>
          <a:xfrm>
            <a:off x="7967386" y="2630004"/>
            <a:ext cx="4970107" cy="4252297"/>
          </a:xfrm>
          <a:prstGeom prst="rect">
            <a:avLst/>
          </a:prstGeom>
        </p:spPr>
      </p:pic>
      <p:pic>
        <p:nvPicPr>
          <p:cNvPr id="43"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t="67153"/>
          <a:stretch/>
        </p:blipFill>
        <p:spPr>
          <a:xfrm>
            <a:off x="0" y="4864100"/>
            <a:ext cx="12192000" cy="1993900"/>
          </a:xfrm>
          <a:prstGeom prst="rect">
            <a:avLst/>
          </a:prstGeom>
        </p:spPr>
      </p:pic>
      <p:pic>
        <p:nvPicPr>
          <p:cNvPr id="8" name="Picture 7"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68" y="-133839"/>
            <a:ext cx="1450596" cy="1557348"/>
          </a:xfrm>
          <a:prstGeom prst="rect">
            <a:avLst/>
          </a:prstGeom>
        </p:spPr>
      </p:pic>
      <p:pic>
        <p:nvPicPr>
          <p:cNvPr id="3" name="Picture 2"/>
          <p:cNvPicPr>
            <a:picLocks noChangeAspect="1"/>
          </p:cNvPicPr>
          <p:nvPr/>
        </p:nvPicPr>
        <p:blipFill>
          <a:blip r:embed="rId10"/>
          <a:stretch>
            <a:fillRect/>
          </a:stretch>
        </p:blipFill>
        <p:spPr>
          <a:xfrm>
            <a:off x="1162613" y="341089"/>
            <a:ext cx="4432176" cy="2432515"/>
          </a:xfrm>
          <a:prstGeom prst="rect">
            <a:avLst/>
          </a:prstGeom>
        </p:spPr>
      </p:pic>
      <p:grpSp>
        <p:nvGrpSpPr>
          <p:cNvPr id="12" name="Group 11"/>
          <p:cNvGrpSpPr/>
          <p:nvPr/>
        </p:nvGrpSpPr>
        <p:grpSpPr>
          <a:xfrm>
            <a:off x="4764087" y="1055043"/>
            <a:ext cx="3360594" cy="1241920"/>
            <a:chOff x="4951288" y="1439332"/>
            <a:chExt cx="2429299" cy="2568132"/>
          </a:xfrm>
        </p:grpSpPr>
        <p:sp>
          <p:nvSpPr>
            <p:cNvPr id="13" name="TextBox 12"/>
            <p:cNvSpPr txBox="1"/>
            <p:nvPr/>
          </p:nvSpPr>
          <p:spPr>
            <a:xfrm>
              <a:off x="4951288" y="1452919"/>
              <a:ext cx="2429299" cy="2554545"/>
            </a:xfrm>
            <a:prstGeom prst="rect">
              <a:avLst/>
            </a:prstGeom>
            <a:noFill/>
          </p:spPr>
          <p:txBody>
            <a:bodyPr wrap="square" rtlCol="0">
              <a:spAutoFit/>
            </a:bodyPr>
            <a:lstStyle/>
            <a:p>
              <a:r>
                <a:rPr lang="en-US" sz="7200">
                  <a:ln w="130175">
                    <a:solidFill>
                      <a:schemeClr val="bg1"/>
                    </a:solidFill>
                  </a:ln>
                  <a:effectLst>
                    <a:outerShdw blurRad="38100" dist="38100" dir="2700000" algn="tl">
                      <a:srgbClr val="000000">
                        <a:alpha val="43137"/>
                      </a:srgbClr>
                    </a:outerShdw>
                  </a:effectLst>
                  <a:latin typeface="#9Slide05 VL Fadilla" pitchFamily="2" charset="0"/>
                </a:rPr>
                <a:t>Bài 10</a:t>
              </a:r>
            </a:p>
          </p:txBody>
        </p:sp>
        <p:sp>
          <p:nvSpPr>
            <p:cNvPr id="14" name="TextBox 13"/>
            <p:cNvSpPr txBox="1"/>
            <p:nvPr/>
          </p:nvSpPr>
          <p:spPr>
            <a:xfrm>
              <a:off x="4951288" y="1439332"/>
              <a:ext cx="2429299" cy="2482127"/>
            </a:xfrm>
            <a:prstGeom prst="rect">
              <a:avLst/>
            </a:prstGeom>
            <a:noFill/>
          </p:spPr>
          <p:txBody>
            <a:bodyPr wrap="square" rtlCol="0">
              <a:spAutoFit/>
            </a:bodyPr>
            <a:lstStyle/>
            <a:p>
              <a:r>
                <a:rPr lang="en-US" sz="7200">
                  <a:solidFill>
                    <a:srgbClr val="00CC00"/>
                  </a:solidFill>
                  <a:effectLst>
                    <a:outerShdw blurRad="38100" dist="38100" dir="2700000" algn="tl">
                      <a:srgbClr val="000000">
                        <a:alpha val="43137"/>
                      </a:srgbClr>
                    </a:outerShdw>
                  </a:effectLst>
                  <a:latin typeface="#9Slide05 VL Fadilla" pitchFamily="2" charset="0"/>
                </a:rPr>
                <a:t>Bài 10</a:t>
              </a:r>
            </a:p>
          </p:txBody>
        </p:sp>
      </p:grpSp>
      <p:grpSp>
        <p:nvGrpSpPr>
          <p:cNvPr id="6" name="Group 5"/>
          <p:cNvGrpSpPr/>
          <p:nvPr/>
        </p:nvGrpSpPr>
        <p:grpSpPr>
          <a:xfrm>
            <a:off x="1479498" y="2414094"/>
            <a:ext cx="8489946" cy="2928550"/>
            <a:chOff x="1567546" y="2349984"/>
            <a:chExt cx="8489946" cy="2928550"/>
          </a:xfrm>
        </p:grpSpPr>
        <p:sp>
          <p:nvSpPr>
            <p:cNvPr id="4" name="TextBox 3"/>
            <p:cNvSpPr txBox="1"/>
            <p:nvPr/>
          </p:nvSpPr>
          <p:spPr>
            <a:xfrm>
              <a:off x="1567546" y="2349984"/>
              <a:ext cx="8485693" cy="2923877"/>
            </a:xfrm>
            <a:prstGeom prst="rect">
              <a:avLst/>
            </a:prstGeom>
            <a:noFill/>
          </p:spPr>
          <p:txBody>
            <a:bodyPr wrap="square" rtlCol="0">
              <a:spAutoFit/>
            </a:bodyPr>
            <a:lstStyle/>
            <a:p>
              <a:pPr algn="ctr">
                <a:lnSpc>
                  <a:spcPct val="80000"/>
                </a:lnSpc>
              </a:pPr>
              <a:r>
                <a:rPr lang="en-US" sz="1150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rPr>
                <a:t>Kiềm chế</a:t>
              </a:r>
            </a:p>
            <a:p>
              <a:pPr algn="ctr">
                <a:lnSpc>
                  <a:spcPct val="80000"/>
                </a:lnSpc>
              </a:pPr>
              <a:r>
                <a:rPr lang="en-US" sz="1150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rPr>
                <a:t> cảm xúc tiêu cực</a:t>
              </a:r>
            </a:p>
          </p:txBody>
        </p:sp>
        <p:sp>
          <p:nvSpPr>
            <p:cNvPr id="15" name="TextBox 14"/>
            <p:cNvSpPr txBox="1"/>
            <p:nvPr/>
          </p:nvSpPr>
          <p:spPr>
            <a:xfrm>
              <a:off x="1571799" y="2354657"/>
              <a:ext cx="8485693" cy="2923877"/>
            </a:xfrm>
            <a:prstGeom prst="rect">
              <a:avLst/>
            </a:prstGeom>
            <a:noFill/>
          </p:spPr>
          <p:txBody>
            <a:bodyPr wrap="square" rtlCol="0">
              <a:spAutoFit/>
              <a:scene3d>
                <a:camera prst="orthographicFront"/>
                <a:lightRig rig="threePt" dir="t"/>
              </a:scene3d>
              <a:sp3d extrusionH="57150">
                <a:bevelT h="25400" prst="softRound"/>
              </a:sp3d>
            </a:bodyPr>
            <a:lstStyle/>
            <a:p>
              <a:pPr algn="ctr">
                <a:lnSpc>
                  <a:spcPct val="80000"/>
                </a:lnSpc>
              </a:pPr>
              <a:r>
                <a:rPr lang="en-US" sz="11500">
                  <a:solidFill>
                    <a:srgbClr val="C00000"/>
                  </a:solidFill>
                  <a:effectLst>
                    <a:outerShdw blurRad="38100" dist="38100" dir="2700000" algn="tl">
                      <a:srgbClr val="000000">
                        <a:alpha val="43137"/>
                      </a:srgbClr>
                    </a:outerShdw>
                  </a:effectLst>
                  <a:latin typeface="#9Slide05 SVNSteady" pitchFamily="2" charset="0"/>
                </a:rPr>
                <a:t>Kiềm chế</a:t>
              </a:r>
            </a:p>
            <a:p>
              <a:pPr algn="ctr">
                <a:lnSpc>
                  <a:spcPct val="80000"/>
                </a:lnSpc>
              </a:pPr>
              <a:r>
                <a:rPr lang="en-US" sz="11500">
                  <a:solidFill>
                    <a:srgbClr val="C00000"/>
                  </a:solidFill>
                  <a:effectLst>
                    <a:outerShdw blurRad="38100" dist="38100" dir="2700000" algn="tl">
                      <a:srgbClr val="000000">
                        <a:alpha val="43137"/>
                      </a:srgbClr>
                    </a:outerShdw>
                  </a:effectLst>
                  <a:latin typeface="#9Slide05 SVNSteady" pitchFamily="2" charset="0"/>
                </a:rPr>
                <a:t> cảm xúc tiêu cực</a:t>
              </a:r>
            </a:p>
          </p:txBody>
        </p:sp>
      </p:grpSp>
      <p:sp>
        <p:nvSpPr>
          <p:cNvPr id="17" name="TextBox 16"/>
          <p:cNvSpPr txBox="1"/>
          <p:nvPr/>
        </p:nvSpPr>
        <p:spPr>
          <a:xfrm>
            <a:off x="5052297" y="5226042"/>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(Tiết 3)</a:t>
            </a:r>
          </a:p>
        </p:txBody>
      </p:sp>
      <p:pic>
        <p:nvPicPr>
          <p:cNvPr id="18" name="Picture 17">
            <a:extLst>
              <a:ext uri="{FF2B5EF4-FFF2-40B4-BE49-F238E27FC236}">
                <a16:creationId xmlns:a16="http://schemas.microsoft.com/office/drawing/2014/main" id="{DC41725A-66FC-ECC9-D741-C488264DA5C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id="{10ECB967-163D-97A1-9542-86B164988CD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5" name="TextBox 24">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1320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26"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randombar(horizontal)">
                                      <p:cBhvr>
                                        <p:cTn id="48" dur="500"/>
                                        <p:tgtEl>
                                          <p:spTgt spid="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53" presetClass="entr" presetSubtype="16" fill="hold" grpId="1"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750" fill="hold"/>
                                        <p:tgtEl>
                                          <p:spTgt spid="25"/>
                                        </p:tgtEl>
                                        <p:attrNameLst>
                                          <p:attrName>ppt_w</p:attrName>
                                        </p:attrNameLst>
                                      </p:cBhvr>
                                      <p:tavLst>
                                        <p:tav tm="0">
                                          <p:val>
                                            <p:fltVal val="0"/>
                                          </p:val>
                                        </p:tav>
                                        <p:tav tm="100000">
                                          <p:val>
                                            <p:strVal val="#ppt_w"/>
                                          </p:val>
                                        </p:tav>
                                      </p:tavLst>
                                    </p:anim>
                                    <p:anim calcmode="lin" valueType="num">
                                      <p:cBhvr>
                                        <p:cTn id="56" dur="1750" fill="hold"/>
                                        <p:tgtEl>
                                          <p:spTgt spid="25"/>
                                        </p:tgtEl>
                                        <p:attrNameLst>
                                          <p:attrName>ppt_h</p:attrName>
                                        </p:attrNameLst>
                                      </p:cBhvr>
                                      <p:tavLst>
                                        <p:tav tm="0">
                                          <p:val>
                                            <p:fltVal val="0"/>
                                          </p:val>
                                        </p:tav>
                                        <p:tav tm="100000">
                                          <p:val>
                                            <p:strVal val="#ppt_h"/>
                                          </p:val>
                                        </p:tav>
                                      </p:tavLst>
                                    </p:anim>
                                    <p:animEffect transition="in" filter="fade">
                                      <p:cBhvr>
                                        <p:cTn id="57" dur="1750"/>
                                        <p:tgtEl>
                                          <p:spTgt spid="25"/>
                                        </p:tgtEl>
                                      </p:cBhvr>
                                    </p:animEffect>
                                  </p:childTnLst>
                                </p:cTn>
                              </p:par>
                              <p:par>
                                <p:cTn id="58" presetID="6" presetClass="emph" presetSubtype="0" repeatCount="indefinite" accel="7000" decel="14000" autoRev="1" fill="hold" grpId="0" nodeType="withEffect">
                                  <p:stCondLst>
                                    <p:cond delay="0"/>
                                  </p:stCondLst>
                                  <p:childTnLst>
                                    <p:animScale>
                                      <p:cBhvr>
                                        <p:cTn id="59" dur="105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0" y="127834"/>
            <a:ext cx="5045424" cy="6730166"/>
          </a:xfrm>
          <a:prstGeom prst="rect">
            <a:avLst/>
          </a:prstGeom>
        </p:spPr>
      </p:pic>
      <p:sp>
        <p:nvSpPr>
          <p:cNvPr id="6" name="Speech Bubble: Oval 38">
            <a:extLst>
              <a:ext uri="{FF2B5EF4-FFF2-40B4-BE49-F238E27FC236}">
                <a16:creationId xmlns:a16="http://schemas.microsoft.com/office/drawing/2014/main" id="{512DEC50-8341-9C22-EF7E-8EC75E2E2CF2}"/>
              </a:ext>
            </a:extLst>
          </p:cNvPr>
          <p:cNvSpPr/>
          <p:nvPr/>
        </p:nvSpPr>
        <p:spPr>
          <a:xfrm flipH="1">
            <a:off x="5326719" y="628252"/>
            <a:ext cx="4608850" cy="3015700"/>
          </a:xfrm>
          <a:custGeom>
            <a:avLst/>
            <a:gdLst>
              <a:gd name="connsiteX0" fmla="*/ 4948799 w 4608850"/>
              <a:gd name="connsiteY0" fmla="*/ 2258639 h 3015700"/>
              <a:gd name="connsiteX1" fmla="*/ 4204553 w 4608850"/>
              <a:gd name="connsiteY1" fmla="*/ 2360962 h 3015700"/>
              <a:gd name="connsiteX2" fmla="*/ 1765320 w 4608850"/>
              <a:gd name="connsiteY2" fmla="*/ 2973858 h 3015700"/>
              <a:gd name="connsiteX3" fmla="*/ 198314 w 4608850"/>
              <a:gd name="connsiteY3" fmla="*/ 895898 h 3015700"/>
              <a:gd name="connsiteX4" fmla="*/ 2627572 w 4608850"/>
              <a:gd name="connsiteY4" fmla="*/ 14899 h 3015700"/>
              <a:gd name="connsiteX5" fmla="*/ 4554604 w 4608850"/>
              <a:gd name="connsiteY5" fmla="*/ 1833091 h 3015700"/>
              <a:gd name="connsiteX6" fmla="*/ 4948799 w 4608850"/>
              <a:gd name="connsiteY6" fmla="*/ 2258639 h 301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850" h="3015700" fill="none" extrusionOk="0">
                <a:moveTo>
                  <a:pt x="4948799" y="2258639"/>
                </a:moveTo>
                <a:cubicBezTo>
                  <a:pt x="4788435" y="2306387"/>
                  <a:pt x="4467617" y="2295658"/>
                  <a:pt x="4204553" y="2360962"/>
                </a:cubicBezTo>
                <a:cubicBezTo>
                  <a:pt x="3642845" y="2855337"/>
                  <a:pt x="2719532" y="3149624"/>
                  <a:pt x="1765320" y="2973858"/>
                </a:cubicBezTo>
                <a:cubicBezTo>
                  <a:pt x="395808" y="2716082"/>
                  <a:pt x="-567126" y="1743179"/>
                  <a:pt x="198314" y="895898"/>
                </a:cubicBezTo>
                <a:cubicBezTo>
                  <a:pt x="614738" y="192641"/>
                  <a:pt x="1561745" y="-94081"/>
                  <a:pt x="2627572" y="14899"/>
                </a:cubicBezTo>
                <a:cubicBezTo>
                  <a:pt x="3926398" y="121908"/>
                  <a:pt x="4973090" y="902880"/>
                  <a:pt x="4554604" y="1833091"/>
                </a:cubicBezTo>
                <a:cubicBezTo>
                  <a:pt x="4631320" y="1902517"/>
                  <a:pt x="4788997" y="2121646"/>
                  <a:pt x="4948799" y="2258639"/>
                </a:cubicBezTo>
                <a:close/>
              </a:path>
              <a:path w="4608850" h="3015700" stroke="0" extrusionOk="0">
                <a:moveTo>
                  <a:pt x="4948799" y="2258639"/>
                </a:moveTo>
                <a:cubicBezTo>
                  <a:pt x="4790802" y="2277625"/>
                  <a:pt x="4307129" y="2365546"/>
                  <a:pt x="4204553" y="2360962"/>
                </a:cubicBezTo>
                <a:cubicBezTo>
                  <a:pt x="3642530" y="2878558"/>
                  <a:pt x="2668024" y="3217094"/>
                  <a:pt x="1765320" y="2973858"/>
                </a:cubicBezTo>
                <a:cubicBezTo>
                  <a:pt x="308329" y="2919879"/>
                  <a:pt x="-236786" y="1858062"/>
                  <a:pt x="198314" y="895898"/>
                </a:cubicBezTo>
                <a:cubicBezTo>
                  <a:pt x="604873" y="330983"/>
                  <a:pt x="1491152" y="-60124"/>
                  <a:pt x="2627572" y="14899"/>
                </a:cubicBezTo>
                <a:cubicBezTo>
                  <a:pt x="3861471" y="99769"/>
                  <a:pt x="4975461" y="1005468"/>
                  <a:pt x="4554604" y="1833091"/>
                </a:cubicBezTo>
                <a:cubicBezTo>
                  <a:pt x="4648726" y="1979618"/>
                  <a:pt x="4859686" y="2143853"/>
                  <a:pt x="4948799" y="225863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Đọc tình </a:t>
            </a:r>
          </a:p>
          <a:p>
            <a:pPr algn="ctr"/>
            <a:r>
              <a:rPr lang="en-US" sz="4000" b="1">
                <a:solidFill>
                  <a:srgbClr val="CA3659"/>
                </a:solidFill>
                <a:latin typeface="UTM Avo" panose="02040603050506020204" pitchFamily="18" charset="0"/>
                <a:ea typeface="Cambria" panose="02040503050406030204" pitchFamily="18" charset="0"/>
              </a:rPr>
              <a:t>huống 3 trang 50, SGK</a:t>
            </a:r>
          </a:p>
        </p:txBody>
      </p:sp>
    </p:spTree>
    <p:extLst>
      <p:ext uri="{BB962C8B-B14F-4D97-AF65-F5344CB8AC3E}">
        <p14:creationId xmlns:p14="http://schemas.microsoft.com/office/powerpoint/2010/main" val="1972623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0501" y="559558"/>
            <a:ext cx="859809" cy="805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CC00"/>
                </a:solidFill>
                <a:effectLst>
                  <a:outerShdw blurRad="38100" dist="38100" dir="2700000" algn="tl">
                    <a:srgbClr val="000000">
                      <a:alpha val="43137"/>
                    </a:srgbClr>
                  </a:outerShdw>
                </a:effectLst>
              </a:rPr>
              <a:t>3</a:t>
            </a:r>
          </a:p>
        </p:txBody>
      </p:sp>
      <p:grpSp>
        <p:nvGrpSpPr>
          <p:cNvPr id="3" name="Group 2">
            <a:extLst>
              <a:ext uri="{FF2B5EF4-FFF2-40B4-BE49-F238E27FC236}">
                <a16:creationId xmlns:a16="http://schemas.microsoft.com/office/drawing/2014/main" id="{AD578436-61EC-034A-B8FB-245B57849914}"/>
              </a:ext>
            </a:extLst>
          </p:cNvPr>
          <p:cNvGrpSpPr/>
          <p:nvPr/>
        </p:nvGrpSpPr>
        <p:grpSpPr>
          <a:xfrm>
            <a:off x="1669366" y="515073"/>
            <a:ext cx="10122300" cy="2009764"/>
            <a:chOff x="-3696975" y="3771033"/>
            <a:chExt cx="5512818" cy="1488560"/>
          </a:xfrm>
        </p:grpSpPr>
        <p:sp>
          <p:nvSpPr>
            <p:cNvPr id="4" name="Rectangle: Rounded Corners 22">
              <a:extLst>
                <a:ext uri="{FF2B5EF4-FFF2-40B4-BE49-F238E27FC236}">
                  <a16:creationId xmlns:a16="http://schemas.microsoft.com/office/drawing/2014/main" id="{B4956B96-A882-344D-8A8F-33F89583332A}"/>
                </a:ext>
              </a:extLst>
            </p:cNvPr>
            <p:cNvSpPr/>
            <p:nvPr/>
          </p:nvSpPr>
          <p:spPr>
            <a:xfrm>
              <a:off x="-3696975" y="3771033"/>
              <a:ext cx="5512818" cy="1488560"/>
            </a:xfrm>
            <a:custGeom>
              <a:avLst/>
              <a:gdLst>
                <a:gd name="connsiteX0" fmla="*/ 0 w 5512818"/>
                <a:gd name="connsiteY0" fmla="*/ 248098 h 1488560"/>
                <a:gd name="connsiteX1" fmla="*/ 209785 w 5512818"/>
                <a:gd name="connsiteY1" fmla="*/ 0 h 1488560"/>
                <a:gd name="connsiteX2" fmla="*/ 693643 w 5512818"/>
                <a:gd name="connsiteY2" fmla="*/ 0 h 1488560"/>
                <a:gd name="connsiteX3" fmla="*/ 1228434 w 5512818"/>
                <a:gd name="connsiteY3" fmla="*/ 0 h 1488560"/>
                <a:gd name="connsiteX4" fmla="*/ 1966955 w 5512818"/>
                <a:gd name="connsiteY4" fmla="*/ 0 h 1488560"/>
                <a:gd name="connsiteX5" fmla="*/ 2705476 w 5512818"/>
                <a:gd name="connsiteY5" fmla="*/ 0 h 1488560"/>
                <a:gd name="connsiteX6" fmla="*/ 3240266 w 5512818"/>
                <a:gd name="connsiteY6" fmla="*/ 0 h 1488560"/>
                <a:gd name="connsiteX7" fmla="*/ 3876922 w 5512818"/>
                <a:gd name="connsiteY7" fmla="*/ 0 h 1488560"/>
                <a:gd name="connsiteX8" fmla="*/ 4615443 w 5512818"/>
                <a:gd name="connsiteY8" fmla="*/ 0 h 1488560"/>
                <a:gd name="connsiteX9" fmla="*/ 5303031 w 5512818"/>
                <a:gd name="connsiteY9" fmla="*/ 0 h 1488560"/>
                <a:gd name="connsiteX10" fmla="*/ 5512818 w 5512818"/>
                <a:gd name="connsiteY10" fmla="*/ 248098 h 1488560"/>
                <a:gd name="connsiteX11" fmla="*/ 5512818 w 5512818"/>
                <a:gd name="connsiteY11" fmla="*/ 754204 h 1488560"/>
                <a:gd name="connsiteX12" fmla="*/ 5512818 w 5512818"/>
                <a:gd name="connsiteY12" fmla="*/ 1240461 h 1488560"/>
                <a:gd name="connsiteX13" fmla="*/ 5303031 w 5512818"/>
                <a:gd name="connsiteY13" fmla="*/ 1488560 h 1488560"/>
                <a:gd name="connsiteX14" fmla="*/ 4564510 w 5512818"/>
                <a:gd name="connsiteY14" fmla="*/ 1488560 h 1488560"/>
                <a:gd name="connsiteX15" fmla="*/ 3978787 w 5512818"/>
                <a:gd name="connsiteY15" fmla="*/ 1488560 h 1488560"/>
                <a:gd name="connsiteX16" fmla="*/ 3240266 w 5512818"/>
                <a:gd name="connsiteY16" fmla="*/ 1488560 h 1488560"/>
                <a:gd name="connsiteX17" fmla="*/ 2756409 w 5512818"/>
                <a:gd name="connsiteY17" fmla="*/ 1488560 h 1488560"/>
                <a:gd name="connsiteX18" fmla="*/ 2119752 w 5512818"/>
                <a:gd name="connsiteY18" fmla="*/ 1488560 h 1488560"/>
                <a:gd name="connsiteX19" fmla="*/ 1483097 w 5512818"/>
                <a:gd name="connsiteY19" fmla="*/ 1488560 h 1488560"/>
                <a:gd name="connsiteX20" fmla="*/ 999238 w 5512818"/>
                <a:gd name="connsiteY20" fmla="*/ 1488560 h 1488560"/>
                <a:gd name="connsiteX21" fmla="*/ 209785 w 5512818"/>
                <a:gd name="connsiteY21" fmla="*/ 1488560 h 1488560"/>
                <a:gd name="connsiteX22" fmla="*/ 0 w 5512818"/>
                <a:gd name="connsiteY22" fmla="*/ 1240461 h 1488560"/>
                <a:gd name="connsiteX23" fmla="*/ 0 w 5512818"/>
                <a:gd name="connsiteY23" fmla="*/ 754204 h 1488560"/>
                <a:gd name="connsiteX24" fmla="*/ 0 w 5512818"/>
                <a:gd name="connsiteY24" fmla="*/ 248098 h 1488560"/>
                <a:gd name="connsiteX0" fmla="*/ 0 w 5512818"/>
                <a:gd name="connsiteY0" fmla="*/ 248098 h 1488560"/>
                <a:gd name="connsiteX1" fmla="*/ 209785 w 5512818"/>
                <a:gd name="connsiteY1" fmla="*/ 0 h 1488560"/>
                <a:gd name="connsiteX2" fmla="*/ 897373 w 5512818"/>
                <a:gd name="connsiteY2" fmla="*/ 0 h 1488560"/>
                <a:gd name="connsiteX3" fmla="*/ 1483097 w 5512818"/>
                <a:gd name="connsiteY3" fmla="*/ 0 h 1488560"/>
                <a:gd name="connsiteX4" fmla="*/ 1966955 w 5512818"/>
                <a:gd name="connsiteY4" fmla="*/ 0 h 1488560"/>
                <a:gd name="connsiteX5" fmla="*/ 2501746 w 5512818"/>
                <a:gd name="connsiteY5" fmla="*/ 0 h 1488560"/>
                <a:gd name="connsiteX6" fmla="*/ 2985604 w 5512818"/>
                <a:gd name="connsiteY6" fmla="*/ 0 h 1488560"/>
                <a:gd name="connsiteX7" fmla="*/ 3469462 w 5512818"/>
                <a:gd name="connsiteY7" fmla="*/ 0 h 1488560"/>
                <a:gd name="connsiteX8" fmla="*/ 4106118 w 5512818"/>
                <a:gd name="connsiteY8" fmla="*/ 0 h 1488560"/>
                <a:gd name="connsiteX9" fmla="*/ 4691841 w 5512818"/>
                <a:gd name="connsiteY9" fmla="*/ 0 h 1488560"/>
                <a:gd name="connsiteX10" fmla="*/ 5303031 w 5512818"/>
                <a:gd name="connsiteY10" fmla="*/ 0 h 1488560"/>
                <a:gd name="connsiteX11" fmla="*/ 5512818 w 5512818"/>
                <a:gd name="connsiteY11" fmla="*/ 248098 h 1488560"/>
                <a:gd name="connsiteX12" fmla="*/ 5512818 w 5512818"/>
                <a:gd name="connsiteY12" fmla="*/ 744280 h 1488560"/>
                <a:gd name="connsiteX13" fmla="*/ 5512818 w 5512818"/>
                <a:gd name="connsiteY13" fmla="*/ 1240461 h 1488560"/>
                <a:gd name="connsiteX14" fmla="*/ 5303031 w 5512818"/>
                <a:gd name="connsiteY14" fmla="*/ 1488560 h 1488560"/>
                <a:gd name="connsiteX15" fmla="*/ 4819173 w 5512818"/>
                <a:gd name="connsiteY15" fmla="*/ 1488560 h 1488560"/>
                <a:gd name="connsiteX16" fmla="*/ 4182517 w 5512818"/>
                <a:gd name="connsiteY16" fmla="*/ 1488560 h 1488560"/>
                <a:gd name="connsiteX17" fmla="*/ 3494929 w 5512818"/>
                <a:gd name="connsiteY17" fmla="*/ 1488560 h 1488560"/>
                <a:gd name="connsiteX18" fmla="*/ 2807340 w 5512818"/>
                <a:gd name="connsiteY18" fmla="*/ 1488560 h 1488560"/>
                <a:gd name="connsiteX19" fmla="*/ 2221617 w 5512818"/>
                <a:gd name="connsiteY19" fmla="*/ 1488560 h 1488560"/>
                <a:gd name="connsiteX20" fmla="*/ 1686826 w 5512818"/>
                <a:gd name="connsiteY20" fmla="*/ 1488560 h 1488560"/>
                <a:gd name="connsiteX21" fmla="*/ 1202968 w 5512818"/>
                <a:gd name="connsiteY21" fmla="*/ 1488560 h 1488560"/>
                <a:gd name="connsiteX22" fmla="*/ 209785 w 5512818"/>
                <a:gd name="connsiteY22" fmla="*/ 1488560 h 1488560"/>
                <a:gd name="connsiteX23" fmla="*/ 0 w 5512818"/>
                <a:gd name="connsiteY23" fmla="*/ 1240461 h 1488560"/>
                <a:gd name="connsiteX24" fmla="*/ 0 w 5512818"/>
                <a:gd name="connsiteY24" fmla="*/ 764127 h 1488560"/>
                <a:gd name="connsiteX25" fmla="*/ 0 w 5512818"/>
                <a:gd name="connsiteY25" fmla="*/ 248098 h 1488560"/>
                <a:gd name="connsiteX0" fmla="*/ 0 w 5512818"/>
                <a:gd name="connsiteY0" fmla="*/ 248098 h 1488560"/>
                <a:gd name="connsiteX1" fmla="*/ 209785 w 5512818"/>
                <a:gd name="connsiteY1" fmla="*/ 0 h 1488560"/>
                <a:gd name="connsiteX2" fmla="*/ 693643 w 5512818"/>
                <a:gd name="connsiteY2" fmla="*/ 0 h 1488560"/>
                <a:gd name="connsiteX3" fmla="*/ 1228434 w 5512818"/>
                <a:gd name="connsiteY3" fmla="*/ 0 h 1488560"/>
                <a:gd name="connsiteX4" fmla="*/ 1966955 w 5512818"/>
                <a:gd name="connsiteY4" fmla="*/ 0 h 1488560"/>
                <a:gd name="connsiteX5" fmla="*/ 2705476 w 5512818"/>
                <a:gd name="connsiteY5" fmla="*/ 0 h 1488560"/>
                <a:gd name="connsiteX6" fmla="*/ 3240266 w 5512818"/>
                <a:gd name="connsiteY6" fmla="*/ 0 h 1488560"/>
                <a:gd name="connsiteX7" fmla="*/ 3876922 w 5512818"/>
                <a:gd name="connsiteY7" fmla="*/ 0 h 1488560"/>
                <a:gd name="connsiteX8" fmla="*/ 4615443 w 5512818"/>
                <a:gd name="connsiteY8" fmla="*/ 0 h 1488560"/>
                <a:gd name="connsiteX9" fmla="*/ 5303031 w 5512818"/>
                <a:gd name="connsiteY9" fmla="*/ 0 h 1488560"/>
                <a:gd name="connsiteX10" fmla="*/ 5512818 w 5512818"/>
                <a:gd name="connsiteY10" fmla="*/ 248098 h 1488560"/>
                <a:gd name="connsiteX11" fmla="*/ 5512818 w 5512818"/>
                <a:gd name="connsiteY11" fmla="*/ 754204 h 1488560"/>
                <a:gd name="connsiteX12" fmla="*/ 5512818 w 5512818"/>
                <a:gd name="connsiteY12" fmla="*/ 1240461 h 1488560"/>
                <a:gd name="connsiteX13" fmla="*/ 5303031 w 5512818"/>
                <a:gd name="connsiteY13" fmla="*/ 1488560 h 1488560"/>
                <a:gd name="connsiteX14" fmla="*/ 4564510 w 5512818"/>
                <a:gd name="connsiteY14" fmla="*/ 1488560 h 1488560"/>
                <a:gd name="connsiteX15" fmla="*/ 3978787 w 5512818"/>
                <a:gd name="connsiteY15" fmla="*/ 1488560 h 1488560"/>
                <a:gd name="connsiteX16" fmla="*/ 3240266 w 5512818"/>
                <a:gd name="connsiteY16" fmla="*/ 1488560 h 1488560"/>
                <a:gd name="connsiteX17" fmla="*/ 2756409 w 5512818"/>
                <a:gd name="connsiteY17" fmla="*/ 1488560 h 1488560"/>
                <a:gd name="connsiteX18" fmla="*/ 2119752 w 5512818"/>
                <a:gd name="connsiteY18" fmla="*/ 1488560 h 1488560"/>
                <a:gd name="connsiteX19" fmla="*/ 1483097 w 5512818"/>
                <a:gd name="connsiteY19" fmla="*/ 1488560 h 1488560"/>
                <a:gd name="connsiteX20" fmla="*/ 999238 w 5512818"/>
                <a:gd name="connsiteY20" fmla="*/ 1488560 h 1488560"/>
                <a:gd name="connsiteX21" fmla="*/ 209785 w 5512818"/>
                <a:gd name="connsiteY21" fmla="*/ 1488560 h 1488560"/>
                <a:gd name="connsiteX22" fmla="*/ 0 w 5512818"/>
                <a:gd name="connsiteY22" fmla="*/ 1240461 h 1488560"/>
                <a:gd name="connsiteX23" fmla="*/ 0 w 5512818"/>
                <a:gd name="connsiteY23" fmla="*/ 754204 h 1488560"/>
                <a:gd name="connsiteX24" fmla="*/ 0 w 5512818"/>
                <a:gd name="connsiteY24" fmla="*/ 248098 h 148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488560" fill="none" extrusionOk="0">
                  <a:moveTo>
                    <a:pt x="0" y="248098"/>
                  </a:moveTo>
                  <a:cubicBezTo>
                    <a:pt x="22816" y="78810"/>
                    <a:pt x="96685" y="55700"/>
                    <a:pt x="209785" y="0"/>
                  </a:cubicBezTo>
                  <a:cubicBezTo>
                    <a:pt x="435440" y="-7974"/>
                    <a:pt x="463242" y="-42008"/>
                    <a:pt x="693643" y="0"/>
                  </a:cubicBezTo>
                  <a:cubicBezTo>
                    <a:pt x="932161" y="72236"/>
                    <a:pt x="1039300" y="-39922"/>
                    <a:pt x="1228434" y="0"/>
                  </a:cubicBezTo>
                  <a:cubicBezTo>
                    <a:pt x="1358434" y="2274"/>
                    <a:pt x="1840251" y="-42421"/>
                    <a:pt x="1966955" y="0"/>
                  </a:cubicBezTo>
                  <a:cubicBezTo>
                    <a:pt x="2199837" y="-35684"/>
                    <a:pt x="2420893" y="-10556"/>
                    <a:pt x="2705476" y="0"/>
                  </a:cubicBezTo>
                  <a:cubicBezTo>
                    <a:pt x="3021488" y="-22270"/>
                    <a:pt x="3113725" y="-24958"/>
                    <a:pt x="3240266" y="0"/>
                  </a:cubicBezTo>
                  <a:cubicBezTo>
                    <a:pt x="3269281" y="-18749"/>
                    <a:pt x="3586239" y="98261"/>
                    <a:pt x="3876922" y="0"/>
                  </a:cubicBezTo>
                  <a:cubicBezTo>
                    <a:pt x="4118524" y="-37922"/>
                    <a:pt x="4236639" y="15953"/>
                    <a:pt x="4615443" y="0"/>
                  </a:cubicBezTo>
                  <a:cubicBezTo>
                    <a:pt x="4980260" y="43396"/>
                    <a:pt x="5091802" y="-42600"/>
                    <a:pt x="5303031" y="0"/>
                  </a:cubicBezTo>
                  <a:cubicBezTo>
                    <a:pt x="5437215" y="-11162"/>
                    <a:pt x="5507485" y="72119"/>
                    <a:pt x="5512818" y="248098"/>
                  </a:cubicBezTo>
                  <a:cubicBezTo>
                    <a:pt x="5502729" y="499543"/>
                    <a:pt x="5506865" y="540350"/>
                    <a:pt x="5512818" y="754204"/>
                  </a:cubicBezTo>
                  <a:cubicBezTo>
                    <a:pt x="5509970" y="992204"/>
                    <a:pt x="5505740" y="1083566"/>
                    <a:pt x="5512818" y="1240461"/>
                  </a:cubicBezTo>
                  <a:cubicBezTo>
                    <a:pt x="5514774" y="1387289"/>
                    <a:pt x="5461935" y="1540569"/>
                    <a:pt x="5303031" y="1488560"/>
                  </a:cubicBezTo>
                  <a:cubicBezTo>
                    <a:pt x="5018049" y="1539864"/>
                    <a:pt x="4722058" y="1443160"/>
                    <a:pt x="4564510" y="1488560"/>
                  </a:cubicBezTo>
                  <a:cubicBezTo>
                    <a:pt x="4359408" y="1547710"/>
                    <a:pt x="4146443" y="1487905"/>
                    <a:pt x="3978787" y="1488560"/>
                  </a:cubicBezTo>
                  <a:cubicBezTo>
                    <a:pt x="3841766" y="1523397"/>
                    <a:pt x="3523225" y="1424831"/>
                    <a:pt x="3240266" y="1488560"/>
                  </a:cubicBezTo>
                  <a:cubicBezTo>
                    <a:pt x="2913666" y="1453978"/>
                    <a:pt x="2855245" y="1515297"/>
                    <a:pt x="2756409" y="1488560"/>
                  </a:cubicBezTo>
                  <a:cubicBezTo>
                    <a:pt x="2691917" y="1433722"/>
                    <a:pt x="2291901" y="1522620"/>
                    <a:pt x="2119752" y="1488560"/>
                  </a:cubicBezTo>
                  <a:cubicBezTo>
                    <a:pt x="1946216" y="1564488"/>
                    <a:pt x="1812965" y="1604131"/>
                    <a:pt x="1483097" y="1488560"/>
                  </a:cubicBezTo>
                  <a:cubicBezTo>
                    <a:pt x="1170488" y="1466422"/>
                    <a:pt x="1179021" y="1479393"/>
                    <a:pt x="999238" y="1488560"/>
                  </a:cubicBezTo>
                  <a:cubicBezTo>
                    <a:pt x="796929" y="1545709"/>
                    <a:pt x="339465" y="1514728"/>
                    <a:pt x="209785" y="1488560"/>
                  </a:cubicBezTo>
                  <a:cubicBezTo>
                    <a:pt x="77461" y="1491139"/>
                    <a:pt x="11576" y="1344431"/>
                    <a:pt x="0" y="1240461"/>
                  </a:cubicBezTo>
                  <a:cubicBezTo>
                    <a:pt x="10083" y="1097824"/>
                    <a:pt x="11986" y="932544"/>
                    <a:pt x="0" y="754204"/>
                  </a:cubicBezTo>
                  <a:cubicBezTo>
                    <a:pt x="2880" y="528336"/>
                    <a:pt x="-15754" y="429527"/>
                    <a:pt x="0" y="248098"/>
                  </a:cubicBezTo>
                  <a:close/>
                </a:path>
                <a:path w="5512818" h="1488560" stroke="0" extrusionOk="0">
                  <a:moveTo>
                    <a:pt x="0" y="248098"/>
                  </a:moveTo>
                  <a:cubicBezTo>
                    <a:pt x="6543" y="161145"/>
                    <a:pt x="119982" y="24043"/>
                    <a:pt x="209785" y="0"/>
                  </a:cubicBezTo>
                  <a:cubicBezTo>
                    <a:pt x="421933" y="22534"/>
                    <a:pt x="667589" y="-3085"/>
                    <a:pt x="897373" y="0"/>
                  </a:cubicBezTo>
                  <a:cubicBezTo>
                    <a:pt x="1092693" y="10008"/>
                    <a:pt x="1240399" y="58013"/>
                    <a:pt x="1483097" y="0"/>
                  </a:cubicBezTo>
                  <a:cubicBezTo>
                    <a:pt x="1711251" y="-20268"/>
                    <a:pt x="1734700" y="-18202"/>
                    <a:pt x="1966955" y="0"/>
                  </a:cubicBezTo>
                  <a:cubicBezTo>
                    <a:pt x="2195711" y="43426"/>
                    <a:pt x="2380010" y="36142"/>
                    <a:pt x="2501746" y="0"/>
                  </a:cubicBezTo>
                  <a:cubicBezTo>
                    <a:pt x="2663611" y="-27853"/>
                    <a:pt x="2831168" y="-73489"/>
                    <a:pt x="2985604" y="0"/>
                  </a:cubicBezTo>
                  <a:cubicBezTo>
                    <a:pt x="3181964" y="38410"/>
                    <a:pt x="3336003" y="-33671"/>
                    <a:pt x="3469462" y="0"/>
                  </a:cubicBezTo>
                  <a:cubicBezTo>
                    <a:pt x="3642657" y="19126"/>
                    <a:pt x="3878355" y="-8866"/>
                    <a:pt x="4106118" y="0"/>
                  </a:cubicBezTo>
                  <a:cubicBezTo>
                    <a:pt x="4427645" y="62628"/>
                    <a:pt x="4570494" y="51348"/>
                    <a:pt x="4691841" y="0"/>
                  </a:cubicBezTo>
                  <a:cubicBezTo>
                    <a:pt x="4812059" y="-125591"/>
                    <a:pt x="5126319" y="100006"/>
                    <a:pt x="5303031" y="0"/>
                  </a:cubicBezTo>
                  <a:cubicBezTo>
                    <a:pt x="5436228" y="-27700"/>
                    <a:pt x="5538846" y="106598"/>
                    <a:pt x="5512818" y="248098"/>
                  </a:cubicBezTo>
                  <a:cubicBezTo>
                    <a:pt x="5520923" y="384485"/>
                    <a:pt x="5501965" y="530634"/>
                    <a:pt x="5512818" y="744280"/>
                  </a:cubicBezTo>
                  <a:cubicBezTo>
                    <a:pt x="5499886" y="961160"/>
                    <a:pt x="5512539" y="1036341"/>
                    <a:pt x="5512818" y="1240461"/>
                  </a:cubicBezTo>
                  <a:cubicBezTo>
                    <a:pt x="5515106" y="1366723"/>
                    <a:pt x="5444667" y="1532655"/>
                    <a:pt x="5303031" y="1488560"/>
                  </a:cubicBezTo>
                  <a:cubicBezTo>
                    <a:pt x="5233088" y="1492088"/>
                    <a:pt x="5031070" y="1559029"/>
                    <a:pt x="4819173" y="1488560"/>
                  </a:cubicBezTo>
                  <a:cubicBezTo>
                    <a:pt x="4625597" y="1468234"/>
                    <a:pt x="4363369" y="1476721"/>
                    <a:pt x="4182517" y="1488560"/>
                  </a:cubicBezTo>
                  <a:cubicBezTo>
                    <a:pt x="3936993" y="1514934"/>
                    <a:pt x="3665680" y="1495491"/>
                    <a:pt x="3494929" y="1488560"/>
                  </a:cubicBezTo>
                  <a:cubicBezTo>
                    <a:pt x="3340022" y="1558500"/>
                    <a:pt x="2996783" y="1421754"/>
                    <a:pt x="2807340" y="1488560"/>
                  </a:cubicBezTo>
                  <a:cubicBezTo>
                    <a:pt x="2637756" y="1412342"/>
                    <a:pt x="2384583" y="1487385"/>
                    <a:pt x="2221617" y="1488560"/>
                  </a:cubicBezTo>
                  <a:cubicBezTo>
                    <a:pt x="2012044" y="1529948"/>
                    <a:pt x="1814167" y="1476584"/>
                    <a:pt x="1686826" y="1488560"/>
                  </a:cubicBezTo>
                  <a:cubicBezTo>
                    <a:pt x="1519821" y="1490828"/>
                    <a:pt x="1427274" y="1529704"/>
                    <a:pt x="1202968" y="1488560"/>
                  </a:cubicBezTo>
                  <a:cubicBezTo>
                    <a:pt x="1018103" y="1491734"/>
                    <a:pt x="708031" y="1455952"/>
                    <a:pt x="209785" y="1488560"/>
                  </a:cubicBezTo>
                  <a:cubicBezTo>
                    <a:pt x="89679" y="1525785"/>
                    <a:pt x="-20417" y="1389219"/>
                    <a:pt x="0" y="1240461"/>
                  </a:cubicBezTo>
                  <a:cubicBezTo>
                    <a:pt x="21424" y="1067600"/>
                    <a:pt x="-16043" y="910694"/>
                    <a:pt x="0" y="764127"/>
                  </a:cubicBezTo>
                  <a:cubicBezTo>
                    <a:pt x="1091" y="628027"/>
                    <a:pt x="-7749" y="439760"/>
                    <a:pt x="0" y="248098"/>
                  </a:cubicBezTo>
                  <a:close/>
                </a:path>
                <a:path w="5512818" h="1488560" fill="none" stroke="0" extrusionOk="0">
                  <a:moveTo>
                    <a:pt x="0" y="248098"/>
                  </a:moveTo>
                  <a:cubicBezTo>
                    <a:pt x="12686" y="130651"/>
                    <a:pt x="113069" y="6339"/>
                    <a:pt x="209785" y="0"/>
                  </a:cubicBezTo>
                  <a:cubicBezTo>
                    <a:pt x="432265" y="-5622"/>
                    <a:pt x="467646" y="-24529"/>
                    <a:pt x="693643" y="0"/>
                  </a:cubicBezTo>
                  <a:cubicBezTo>
                    <a:pt x="911118" y="23099"/>
                    <a:pt x="1084400" y="-59354"/>
                    <a:pt x="1228434" y="0"/>
                  </a:cubicBezTo>
                  <a:cubicBezTo>
                    <a:pt x="1404170" y="85471"/>
                    <a:pt x="1812850" y="-21052"/>
                    <a:pt x="1966955" y="0"/>
                  </a:cubicBezTo>
                  <a:cubicBezTo>
                    <a:pt x="2137216" y="14549"/>
                    <a:pt x="2289634" y="-47836"/>
                    <a:pt x="2705476" y="0"/>
                  </a:cubicBezTo>
                  <a:cubicBezTo>
                    <a:pt x="3031198" y="-23570"/>
                    <a:pt x="3096426" y="-54165"/>
                    <a:pt x="3240266" y="0"/>
                  </a:cubicBezTo>
                  <a:cubicBezTo>
                    <a:pt x="3407478" y="49164"/>
                    <a:pt x="3605454" y="-17709"/>
                    <a:pt x="3876922" y="0"/>
                  </a:cubicBezTo>
                  <a:cubicBezTo>
                    <a:pt x="4098909" y="-63150"/>
                    <a:pt x="4296352" y="-58776"/>
                    <a:pt x="4615443" y="0"/>
                  </a:cubicBezTo>
                  <a:cubicBezTo>
                    <a:pt x="4961457" y="60016"/>
                    <a:pt x="5175019" y="-91347"/>
                    <a:pt x="5303031" y="0"/>
                  </a:cubicBezTo>
                  <a:cubicBezTo>
                    <a:pt x="5447545" y="12449"/>
                    <a:pt x="5507770" y="76160"/>
                    <a:pt x="5512818" y="248098"/>
                  </a:cubicBezTo>
                  <a:cubicBezTo>
                    <a:pt x="5502059" y="491600"/>
                    <a:pt x="5503074" y="539927"/>
                    <a:pt x="5512818" y="754204"/>
                  </a:cubicBezTo>
                  <a:cubicBezTo>
                    <a:pt x="5524300" y="974667"/>
                    <a:pt x="5517260" y="1039837"/>
                    <a:pt x="5512818" y="1240461"/>
                  </a:cubicBezTo>
                  <a:cubicBezTo>
                    <a:pt x="5467859" y="1344961"/>
                    <a:pt x="5406654" y="1511069"/>
                    <a:pt x="5303031" y="1488560"/>
                  </a:cubicBezTo>
                  <a:cubicBezTo>
                    <a:pt x="5028426" y="1372596"/>
                    <a:pt x="4746029" y="1420545"/>
                    <a:pt x="4564510" y="1488560"/>
                  </a:cubicBezTo>
                  <a:cubicBezTo>
                    <a:pt x="4397893" y="1513960"/>
                    <a:pt x="4158224" y="1569416"/>
                    <a:pt x="3978787" y="1488560"/>
                  </a:cubicBezTo>
                  <a:cubicBezTo>
                    <a:pt x="3774074" y="1390087"/>
                    <a:pt x="3520354" y="1555058"/>
                    <a:pt x="3240266" y="1488560"/>
                  </a:cubicBezTo>
                  <a:cubicBezTo>
                    <a:pt x="2905513" y="1449386"/>
                    <a:pt x="2871661" y="1507904"/>
                    <a:pt x="2756409" y="1488560"/>
                  </a:cubicBezTo>
                  <a:cubicBezTo>
                    <a:pt x="2644565" y="1480701"/>
                    <a:pt x="2265934" y="1494769"/>
                    <a:pt x="2119752" y="1488560"/>
                  </a:cubicBezTo>
                  <a:cubicBezTo>
                    <a:pt x="1951195" y="1501840"/>
                    <a:pt x="1762868" y="1537264"/>
                    <a:pt x="1483097" y="1488560"/>
                  </a:cubicBezTo>
                  <a:cubicBezTo>
                    <a:pt x="1170950" y="1467987"/>
                    <a:pt x="1183074" y="1479590"/>
                    <a:pt x="999238" y="1488560"/>
                  </a:cubicBezTo>
                  <a:cubicBezTo>
                    <a:pt x="826267" y="1536430"/>
                    <a:pt x="400075" y="1484996"/>
                    <a:pt x="209785" y="1488560"/>
                  </a:cubicBezTo>
                  <a:cubicBezTo>
                    <a:pt x="86779" y="1502856"/>
                    <a:pt x="-15101" y="1419727"/>
                    <a:pt x="0" y="1240461"/>
                  </a:cubicBezTo>
                  <a:cubicBezTo>
                    <a:pt x="31433" y="1138288"/>
                    <a:pt x="-2290" y="983999"/>
                    <a:pt x="0" y="754204"/>
                  </a:cubicBezTo>
                  <a:cubicBezTo>
                    <a:pt x="5713" y="562282"/>
                    <a:pt x="4078" y="448674"/>
                    <a:pt x="0" y="248098"/>
                  </a:cubicBezTo>
                  <a:close/>
                </a:path>
                <a:path w="5512818" h="1488560" fill="none" stroke="0" extrusionOk="0">
                  <a:moveTo>
                    <a:pt x="0" y="248098"/>
                  </a:moveTo>
                  <a:cubicBezTo>
                    <a:pt x="17600" y="110098"/>
                    <a:pt x="114878" y="60833"/>
                    <a:pt x="209785" y="0"/>
                  </a:cubicBezTo>
                  <a:cubicBezTo>
                    <a:pt x="435179" y="-3367"/>
                    <a:pt x="461816" y="-35846"/>
                    <a:pt x="693643" y="0"/>
                  </a:cubicBezTo>
                  <a:cubicBezTo>
                    <a:pt x="909249" y="69650"/>
                    <a:pt x="1067277" y="-45113"/>
                    <a:pt x="1228434" y="0"/>
                  </a:cubicBezTo>
                  <a:cubicBezTo>
                    <a:pt x="1389342" y="32461"/>
                    <a:pt x="1838478" y="-36070"/>
                    <a:pt x="1966955" y="0"/>
                  </a:cubicBezTo>
                  <a:cubicBezTo>
                    <a:pt x="2194446" y="-69654"/>
                    <a:pt x="2379061" y="-4233"/>
                    <a:pt x="2705476" y="0"/>
                  </a:cubicBezTo>
                  <a:cubicBezTo>
                    <a:pt x="3023679" y="-24167"/>
                    <a:pt x="3093438" y="-38998"/>
                    <a:pt x="3240266" y="0"/>
                  </a:cubicBezTo>
                  <a:cubicBezTo>
                    <a:pt x="3291593" y="6236"/>
                    <a:pt x="3558835" y="19321"/>
                    <a:pt x="3876922" y="0"/>
                  </a:cubicBezTo>
                  <a:cubicBezTo>
                    <a:pt x="4113993" y="-53756"/>
                    <a:pt x="4292269" y="-13120"/>
                    <a:pt x="4615443" y="0"/>
                  </a:cubicBezTo>
                  <a:cubicBezTo>
                    <a:pt x="4979677" y="43804"/>
                    <a:pt x="5105078" y="-73042"/>
                    <a:pt x="5303031" y="0"/>
                  </a:cubicBezTo>
                  <a:cubicBezTo>
                    <a:pt x="5447531" y="11317"/>
                    <a:pt x="5495300" y="88937"/>
                    <a:pt x="5512818" y="248098"/>
                  </a:cubicBezTo>
                  <a:cubicBezTo>
                    <a:pt x="5500540" y="489993"/>
                    <a:pt x="5513150" y="539633"/>
                    <a:pt x="5512818" y="754204"/>
                  </a:cubicBezTo>
                  <a:cubicBezTo>
                    <a:pt x="5533986" y="977356"/>
                    <a:pt x="5499422" y="1066569"/>
                    <a:pt x="5512818" y="1240461"/>
                  </a:cubicBezTo>
                  <a:cubicBezTo>
                    <a:pt x="5480749" y="1341607"/>
                    <a:pt x="5449275" y="1528418"/>
                    <a:pt x="5303031" y="1488560"/>
                  </a:cubicBezTo>
                  <a:cubicBezTo>
                    <a:pt x="5030980" y="1475173"/>
                    <a:pt x="4713659" y="1418117"/>
                    <a:pt x="4564510" y="1488560"/>
                  </a:cubicBezTo>
                  <a:cubicBezTo>
                    <a:pt x="4399880" y="1531234"/>
                    <a:pt x="4143665" y="1514135"/>
                    <a:pt x="3978787" y="1488560"/>
                  </a:cubicBezTo>
                  <a:cubicBezTo>
                    <a:pt x="3831164" y="1501136"/>
                    <a:pt x="3558224" y="1483927"/>
                    <a:pt x="3240266" y="1488560"/>
                  </a:cubicBezTo>
                  <a:cubicBezTo>
                    <a:pt x="2915625" y="1456083"/>
                    <a:pt x="2871768" y="1508569"/>
                    <a:pt x="2756409" y="1488560"/>
                  </a:cubicBezTo>
                  <a:cubicBezTo>
                    <a:pt x="2666696" y="1442735"/>
                    <a:pt x="2276742" y="1512308"/>
                    <a:pt x="2119752" y="1488560"/>
                  </a:cubicBezTo>
                  <a:cubicBezTo>
                    <a:pt x="1929255" y="1552001"/>
                    <a:pt x="1796320" y="1567575"/>
                    <a:pt x="1483097" y="1488560"/>
                  </a:cubicBezTo>
                  <a:cubicBezTo>
                    <a:pt x="1169926" y="1467718"/>
                    <a:pt x="1184173" y="1476759"/>
                    <a:pt x="999238" y="1488560"/>
                  </a:cubicBezTo>
                  <a:cubicBezTo>
                    <a:pt x="829862" y="1552063"/>
                    <a:pt x="375031" y="1487047"/>
                    <a:pt x="209785" y="1488560"/>
                  </a:cubicBezTo>
                  <a:cubicBezTo>
                    <a:pt x="58393" y="1494163"/>
                    <a:pt x="-11684" y="1392104"/>
                    <a:pt x="0" y="1240461"/>
                  </a:cubicBezTo>
                  <a:cubicBezTo>
                    <a:pt x="33580" y="1116597"/>
                    <a:pt x="30490" y="958989"/>
                    <a:pt x="0" y="754204"/>
                  </a:cubicBezTo>
                  <a:cubicBezTo>
                    <a:pt x="-18417" y="544848"/>
                    <a:pt x="-923" y="440419"/>
                    <a:pt x="0" y="248098"/>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3610143" y="3909533"/>
              <a:ext cx="5299628" cy="1162591"/>
            </a:xfrm>
            <a:prstGeom prst="rect">
              <a:avLst/>
            </a:prstGeom>
            <a:noFill/>
          </p:spPr>
          <p:txBody>
            <a:bodyPr wrap="square">
              <a:spAutoFit/>
            </a:bodyPr>
            <a:lstStyle/>
            <a:p>
              <a:pPr algn="just"/>
              <a:r>
                <a:rPr lang="en-US" sz="3200" b="1">
                  <a:solidFill>
                    <a:srgbClr val="002060"/>
                  </a:solidFill>
                  <a:latin typeface="UTM Avo" panose="02040603050506020204" pitchFamily="18" charset="0"/>
                </a:rPr>
                <a:t>Em dành cả buổi chiều để vẽ một bức tranh. Sau đó, em trai dùng bút gạch lên bức tranh khiến em rất tức giận.</a:t>
              </a:r>
              <a:endParaRPr lang="en-US" sz="3200">
                <a:solidFill>
                  <a:srgbClr val="002060"/>
                </a:solidFill>
                <a:latin typeface="UTM Avo" panose="0204060305050602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646" y="2781453"/>
            <a:ext cx="6339387" cy="3694362"/>
          </a:xfrm>
          <a:prstGeom prst="rect">
            <a:avLst/>
          </a:prstGeom>
        </p:spPr>
      </p:pic>
    </p:spTree>
    <p:extLst>
      <p:ext uri="{BB962C8B-B14F-4D97-AF65-F5344CB8AC3E}">
        <p14:creationId xmlns:p14="http://schemas.microsoft.com/office/powerpoint/2010/main" val="4189962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A70EC8B-1B4D-90C4-0B86-7F2A74A6188E}"/>
              </a:ext>
            </a:extLst>
          </p:cNvPr>
          <p:cNvPicPr>
            <a:picLocks noChangeAspect="1"/>
          </p:cNvPicPr>
          <p:nvPr/>
        </p:nvPicPr>
        <p:blipFill>
          <a:blip r:embed="rId2"/>
          <a:stretch>
            <a:fillRect/>
          </a:stretch>
        </p:blipFill>
        <p:spPr>
          <a:xfrm>
            <a:off x="-552735" y="-1164399"/>
            <a:ext cx="7879097" cy="7879097"/>
          </a:xfrm>
          <a:prstGeom prst="rect">
            <a:avLst/>
          </a:prstGeom>
        </p:spPr>
      </p:pic>
      <p:pic>
        <p:nvPicPr>
          <p:cNvPr id="3" name="图片 12">
            <a:extLst>
              <a:ext uri="{FF2B5EF4-FFF2-40B4-BE49-F238E27FC236}">
                <a16:creationId xmlns:a16="http://schemas.microsoft.com/office/drawing/2014/main" id="{384BEF7D-7C36-93FF-E896-2CF7075A36E1}"/>
              </a:ext>
            </a:extLst>
          </p:cNvPr>
          <p:cNvPicPr>
            <a:picLocks noChangeAspect="1"/>
          </p:cNvPicPr>
          <p:nvPr/>
        </p:nvPicPr>
        <p:blipFill>
          <a:blip r:embed="rId3"/>
          <a:stretch>
            <a:fillRect/>
          </a:stretch>
        </p:blipFill>
        <p:spPr>
          <a:xfrm>
            <a:off x="6263316" y="867365"/>
            <a:ext cx="5276613" cy="5276613"/>
          </a:xfrm>
          <a:prstGeom prst="rect">
            <a:avLst/>
          </a:prstGeom>
        </p:spPr>
      </p:pic>
      <p:sp>
        <p:nvSpPr>
          <p:cNvPr id="4" name="TextBox 3"/>
          <p:cNvSpPr txBox="1"/>
          <p:nvPr/>
        </p:nvSpPr>
        <p:spPr>
          <a:xfrm>
            <a:off x="296452" y="1974034"/>
            <a:ext cx="59668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Thảo luận nhóm 2</a:t>
            </a:r>
            <a:endParaRPr kumimoji="0" lang="en-US" sz="66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spTree>
    <p:extLst>
      <p:ext uri="{BB962C8B-B14F-4D97-AF65-F5344CB8AC3E}">
        <p14:creationId xmlns:p14="http://schemas.microsoft.com/office/powerpoint/2010/main" val="1346786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E813082F-D64D-2FDA-A1BC-D2E4E344E27A}"/>
              </a:ext>
            </a:extLst>
          </p:cNvPr>
          <p:cNvPicPr>
            <a:picLocks noChangeAspect="1"/>
          </p:cNvPicPr>
          <p:nvPr/>
        </p:nvPicPr>
        <p:blipFill>
          <a:blip r:embed="rId2"/>
          <a:stretch>
            <a:fillRect/>
          </a:stretch>
        </p:blipFill>
        <p:spPr>
          <a:xfrm>
            <a:off x="4749421" y="1792246"/>
            <a:ext cx="7210567" cy="4835104"/>
          </a:xfrm>
          <a:prstGeom prst="rect">
            <a:avLst/>
          </a:prstGeom>
        </p:spPr>
      </p:pic>
      <p:sp>
        <p:nvSpPr>
          <p:cNvPr id="3" name="TextBox 2"/>
          <p:cNvSpPr txBox="1"/>
          <p:nvPr/>
        </p:nvSpPr>
        <p:spPr>
          <a:xfrm>
            <a:off x="1460311" y="477672"/>
            <a:ext cx="9389659" cy="1569660"/>
          </a:xfrm>
          <a:prstGeom prst="rect">
            <a:avLst/>
          </a:prstGeom>
          <a:noFill/>
        </p:spPr>
        <p:txBody>
          <a:bodyPr wrap="square" rtlCol="0">
            <a:spAutoFit/>
          </a:bodyPr>
          <a:lstStyle/>
          <a:p>
            <a:r>
              <a:rPr lang="en-US" sz="9600">
                <a:solidFill>
                  <a:srgbClr val="008080"/>
                </a:solidFill>
                <a:effectLst>
                  <a:outerShdw blurRad="38100" dist="38100" dir="2700000" algn="tl">
                    <a:srgbClr val="000000">
                      <a:alpha val="43137"/>
                    </a:srgbClr>
                  </a:outerShdw>
                </a:effectLst>
                <a:latin typeface="SVN-Ready" panose="02040603050506020204" pitchFamily="18" charset="0"/>
              </a:rPr>
              <a:t>Chia sẻ trước lớp</a:t>
            </a:r>
          </a:p>
        </p:txBody>
      </p:sp>
      <p:sp>
        <p:nvSpPr>
          <p:cNvPr id="6" name="Google Shape;117;p2"/>
          <p:cNvSpPr/>
          <p:nvPr/>
        </p:nvSpPr>
        <p:spPr>
          <a:xfrm>
            <a:off x="1173708" y="573206"/>
            <a:ext cx="8925636" cy="147412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2992600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ppt_w</p:attrName>
                                        </p:attrNameLst>
                                      </p:cBhvr>
                                      <p:tavLst>
                                        <p:tav tm="0">
                                          <p:val>
                                            <p:strVal val="0"/>
                                          </p:val>
                                        </p:tav>
                                        <p:tav tm="100000">
                                          <p:val>
                                            <p:strVal val="#ppt_w"/>
                                          </p:val>
                                        </p:tav>
                                      </p:tavLst>
                                    </p:anim>
                                    <p:anim calcmode="lin" valueType="num">
                                      <p:cBhvr additive="base">
                                        <p:cTn id="19" dur="500"/>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8" y="682013"/>
            <a:ext cx="4591493" cy="5968942"/>
          </a:xfrm>
          <a:prstGeom prst="rect">
            <a:avLst/>
          </a:prstGeom>
        </p:spPr>
      </p:pic>
      <p:sp>
        <p:nvSpPr>
          <p:cNvPr id="6" name="TextBox 5"/>
          <p:cNvSpPr txBox="1"/>
          <p:nvPr/>
        </p:nvSpPr>
        <p:spPr>
          <a:xfrm>
            <a:off x="4704679" y="618848"/>
            <a:ext cx="5966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KẾT LUẬN</a:t>
            </a:r>
            <a:endParaRPr kumimoji="0" lang="en-US" sz="60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8" name="Group 7"/>
          <p:cNvGrpSpPr/>
          <p:nvPr/>
        </p:nvGrpSpPr>
        <p:grpSpPr>
          <a:xfrm>
            <a:off x="4026090" y="2129050"/>
            <a:ext cx="7657124" cy="2715905"/>
            <a:chOff x="3985147" y="3002507"/>
            <a:chExt cx="7657124" cy="2715905"/>
          </a:xfrm>
        </p:grpSpPr>
        <p:grpSp>
          <p:nvGrpSpPr>
            <p:cNvPr id="3" name="Group 2">
              <a:extLst>
                <a:ext uri="{FF2B5EF4-FFF2-40B4-BE49-F238E27FC236}">
                  <a16:creationId xmlns:a16="http://schemas.microsoft.com/office/drawing/2014/main" id="{E4B86D33-0E2C-4799-A9B4-3CFA82D34800}"/>
                </a:ext>
              </a:extLst>
            </p:cNvPr>
            <p:cNvGrpSpPr/>
            <p:nvPr/>
          </p:nvGrpSpPr>
          <p:grpSpPr>
            <a:xfrm>
              <a:off x="3985147" y="3002507"/>
              <a:ext cx="7657124" cy="2715905"/>
              <a:chOff x="-180829" y="2659031"/>
              <a:chExt cx="2993004" cy="2733230"/>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TextBox 6">
              <a:extLst>
                <a:ext uri="{FF2B5EF4-FFF2-40B4-BE49-F238E27FC236}">
                  <a16:creationId xmlns:a16="http://schemas.microsoft.com/office/drawing/2014/main" id="{5042E279-043C-4B49-A1F6-EE4086119D93}"/>
                </a:ext>
              </a:extLst>
            </p:cNvPr>
            <p:cNvSpPr txBox="1"/>
            <p:nvPr/>
          </p:nvSpPr>
          <p:spPr>
            <a:xfrm>
              <a:off x="4149651" y="3233871"/>
              <a:ext cx="7383436" cy="2308324"/>
            </a:xfrm>
            <a:prstGeom prst="rect">
              <a:avLst/>
            </a:prstGeom>
            <a:noFill/>
          </p:spPr>
          <p:txBody>
            <a:bodyPr wrap="square">
              <a:spAutoFit/>
            </a:bodyPr>
            <a:lstStyle/>
            <a:p>
              <a:pPr algn="just"/>
              <a:r>
                <a:rPr lang="en-US" sz="3600" b="1">
                  <a:solidFill>
                    <a:srgbClr val="002060"/>
                  </a:solidFill>
                  <a:latin typeface="UTM Avo" panose="02040603050506020204" pitchFamily="18" charset="0"/>
                </a:rPr>
                <a:t> Trong tình huống này, em nên bình tĩnh, hít thở sâu và bảo em trai lần sau đừng làm như thế nữa.</a:t>
              </a:r>
              <a:endParaRPr lang="en-US" sz="360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42754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sp>
        <p:nvSpPr>
          <p:cNvPr id="4" name="TextBox 3"/>
          <p:cNvSpPr txBox="1"/>
          <p:nvPr/>
        </p:nvSpPr>
        <p:spPr>
          <a:xfrm>
            <a:off x="5113003" y="2424411"/>
            <a:ext cx="59668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Hoạt động vận dụng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spTree>
    <p:extLst>
      <p:ext uri="{BB962C8B-B14F-4D97-AF65-F5344CB8AC3E}">
        <p14:creationId xmlns:p14="http://schemas.microsoft.com/office/powerpoint/2010/main" val="4131544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578436-61EC-034A-B8FB-245B57849914}"/>
              </a:ext>
            </a:extLst>
          </p:cNvPr>
          <p:cNvGrpSpPr/>
          <p:nvPr/>
        </p:nvGrpSpPr>
        <p:grpSpPr>
          <a:xfrm>
            <a:off x="1378634" y="531525"/>
            <a:ext cx="10522634" cy="1699408"/>
            <a:chOff x="-3696975" y="3771034"/>
            <a:chExt cx="5512818" cy="1258691"/>
          </a:xfrm>
        </p:grpSpPr>
        <p:sp>
          <p:nvSpPr>
            <p:cNvPr id="4" name="Rectangle: Rounded Corners 22">
              <a:extLst>
                <a:ext uri="{FF2B5EF4-FFF2-40B4-BE49-F238E27FC236}">
                  <a16:creationId xmlns:a16="http://schemas.microsoft.com/office/drawing/2014/main" id="{B4956B96-A882-344D-8A8F-33F89583332A}"/>
                </a:ext>
              </a:extLst>
            </p:cNvPr>
            <p:cNvSpPr/>
            <p:nvPr/>
          </p:nvSpPr>
          <p:spPr>
            <a:xfrm>
              <a:off x="-3696975" y="3771034"/>
              <a:ext cx="5512818" cy="1258691"/>
            </a:xfrm>
            <a:custGeom>
              <a:avLst/>
              <a:gdLst>
                <a:gd name="connsiteX0" fmla="*/ 0 w 5512818"/>
                <a:gd name="connsiteY0" fmla="*/ 209786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9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 name="connsiteX0" fmla="*/ 0 w 5512818"/>
                <a:gd name="connsiteY0" fmla="*/ 209786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8 w 5512818"/>
                <a:gd name="connsiteY11" fmla="*/ 209786 h 1258691"/>
                <a:gd name="connsiteX12" fmla="*/ 5512818 w 5512818"/>
                <a:gd name="connsiteY12" fmla="*/ 629346 h 1258691"/>
                <a:gd name="connsiteX13" fmla="*/ 5512818 w 5512818"/>
                <a:gd name="connsiteY13" fmla="*/ 1048905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2807340 w 5512818"/>
                <a:gd name="connsiteY18" fmla="*/ 1258691 h 1258691"/>
                <a:gd name="connsiteX19" fmla="*/ 2221617 w 5512818"/>
                <a:gd name="connsiteY19" fmla="*/ 1258691 h 1258691"/>
                <a:gd name="connsiteX20" fmla="*/ 1686826 w 5512818"/>
                <a:gd name="connsiteY20" fmla="*/ 1258691 h 1258691"/>
                <a:gd name="connsiteX21" fmla="*/ 1202968 w 5512818"/>
                <a:gd name="connsiteY21" fmla="*/ 1258691 h 1258691"/>
                <a:gd name="connsiteX22" fmla="*/ 209785 w 5512818"/>
                <a:gd name="connsiteY22" fmla="*/ 1258691 h 1258691"/>
                <a:gd name="connsiteX23" fmla="*/ 0 w 5512818"/>
                <a:gd name="connsiteY23" fmla="*/ 1048905 h 1258691"/>
                <a:gd name="connsiteX24" fmla="*/ 0 w 5512818"/>
                <a:gd name="connsiteY24" fmla="*/ 646128 h 1258691"/>
                <a:gd name="connsiteX25" fmla="*/ 0 w 5512818"/>
                <a:gd name="connsiteY25" fmla="*/ 209786 h 1258691"/>
                <a:gd name="connsiteX0" fmla="*/ 0 w 5512818"/>
                <a:gd name="connsiteY0" fmla="*/ 209786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9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10975" y="71228"/>
                    <a:pt x="97059" y="61649"/>
                    <a:pt x="209785" y="0"/>
                  </a:cubicBezTo>
                  <a:cubicBezTo>
                    <a:pt x="435630" y="-6083"/>
                    <a:pt x="464103" y="-34864"/>
                    <a:pt x="693643" y="0"/>
                  </a:cubicBezTo>
                  <a:cubicBezTo>
                    <a:pt x="935338" y="68093"/>
                    <a:pt x="1051338" y="-27975"/>
                    <a:pt x="1228434" y="0"/>
                  </a:cubicBezTo>
                  <a:cubicBezTo>
                    <a:pt x="1366486" y="3562"/>
                    <a:pt x="1864796" y="-38000"/>
                    <a:pt x="1966955" y="0"/>
                  </a:cubicBezTo>
                  <a:cubicBezTo>
                    <a:pt x="2212276" y="-40038"/>
                    <a:pt x="2390319" y="-981"/>
                    <a:pt x="2705476" y="0"/>
                  </a:cubicBezTo>
                  <a:cubicBezTo>
                    <a:pt x="3023906" y="-18646"/>
                    <a:pt x="3113661" y="-21007"/>
                    <a:pt x="3240266" y="0"/>
                  </a:cubicBezTo>
                  <a:cubicBezTo>
                    <a:pt x="3285336" y="-13923"/>
                    <a:pt x="3585086" y="94102"/>
                    <a:pt x="3876922" y="0"/>
                  </a:cubicBezTo>
                  <a:cubicBezTo>
                    <a:pt x="4113498" y="-37832"/>
                    <a:pt x="4235692" y="17169"/>
                    <a:pt x="4615443" y="0"/>
                  </a:cubicBezTo>
                  <a:cubicBezTo>
                    <a:pt x="4976347" y="35274"/>
                    <a:pt x="5076545" y="-46187"/>
                    <a:pt x="5303031" y="0"/>
                  </a:cubicBezTo>
                  <a:cubicBezTo>
                    <a:pt x="5443154" y="-11930"/>
                    <a:pt x="5507143" y="57497"/>
                    <a:pt x="5512818" y="209786"/>
                  </a:cubicBezTo>
                  <a:cubicBezTo>
                    <a:pt x="5506743" y="427594"/>
                    <a:pt x="5506955" y="457257"/>
                    <a:pt x="5512818" y="637737"/>
                  </a:cubicBezTo>
                  <a:cubicBezTo>
                    <a:pt x="5512620" y="836516"/>
                    <a:pt x="5505789" y="919266"/>
                    <a:pt x="5512818" y="1048905"/>
                  </a:cubicBezTo>
                  <a:cubicBezTo>
                    <a:pt x="5517822" y="1180843"/>
                    <a:pt x="5454325" y="1300606"/>
                    <a:pt x="5303031" y="1258691"/>
                  </a:cubicBezTo>
                  <a:cubicBezTo>
                    <a:pt x="5033808" y="1279848"/>
                    <a:pt x="4708349" y="1197628"/>
                    <a:pt x="4564510" y="1258691"/>
                  </a:cubicBezTo>
                  <a:cubicBezTo>
                    <a:pt x="4370074" y="1297664"/>
                    <a:pt x="4137531" y="1262482"/>
                    <a:pt x="3978787" y="1258691"/>
                  </a:cubicBezTo>
                  <a:cubicBezTo>
                    <a:pt x="3843659" y="1312144"/>
                    <a:pt x="3549181" y="1229508"/>
                    <a:pt x="3240266" y="1258691"/>
                  </a:cubicBezTo>
                  <a:cubicBezTo>
                    <a:pt x="2913373" y="1228507"/>
                    <a:pt x="2854981" y="1281552"/>
                    <a:pt x="2756409" y="1258691"/>
                  </a:cubicBezTo>
                  <a:cubicBezTo>
                    <a:pt x="2703905" y="1203607"/>
                    <a:pt x="2290852" y="1287852"/>
                    <a:pt x="2119752" y="1258691"/>
                  </a:cubicBezTo>
                  <a:cubicBezTo>
                    <a:pt x="1948950" y="1319371"/>
                    <a:pt x="1807038" y="1337980"/>
                    <a:pt x="1483097" y="1258691"/>
                  </a:cubicBezTo>
                  <a:cubicBezTo>
                    <a:pt x="1170565" y="1239210"/>
                    <a:pt x="1178552" y="1251232"/>
                    <a:pt x="999238" y="1258691"/>
                  </a:cubicBezTo>
                  <a:cubicBezTo>
                    <a:pt x="794607" y="1313785"/>
                    <a:pt x="342878" y="1280547"/>
                    <a:pt x="209785" y="1258691"/>
                  </a:cubicBezTo>
                  <a:cubicBezTo>
                    <a:pt x="78284" y="1262642"/>
                    <a:pt x="-1758" y="1145084"/>
                    <a:pt x="0" y="1048905"/>
                  </a:cubicBezTo>
                  <a:cubicBezTo>
                    <a:pt x="10159" y="929142"/>
                    <a:pt x="11518" y="788418"/>
                    <a:pt x="0" y="637737"/>
                  </a:cubicBezTo>
                  <a:cubicBezTo>
                    <a:pt x="986" y="448662"/>
                    <a:pt x="-7640" y="367148"/>
                    <a:pt x="0" y="209786"/>
                  </a:cubicBezTo>
                  <a:close/>
                </a:path>
                <a:path w="5512818" h="1258691" stroke="0" extrusionOk="0">
                  <a:moveTo>
                    <a:pt x="0" y="209786"/>
                  </a:moveTo>
                  <a:cubicBezTo>
                    <a:pt x="7046" y="135663"/>
                    <a:pt x="126839" y="24497"/>
                    <a:pt x="209785" y="0"/>
                  </a:cubicBezTo>
                  <a:cubicBezTo>
                    <a:pt x="421711" y="23809"/>
                    <a:pt x="677259" y="-279"/>
                    <a:pt x="897373" y="0"/>
                  </a:cubicBezTo>
                  <a:cubicBezTo>
                    <a:pt x="1097914" y="28890"/>
                    <a:pt x="1244650" y="45894"/>
                    <a:pt x="1483097" y="0"/>
                  </a:cubicBezTo>
                  <a:cubicBezTo>
                    <a:pt x="1711249" y="-17854"/>
                    <a:pt x="1738100" y="-15101"/>
                    <a:pt x="1966955" y="0"/>
                  </a:cubicBezTo>
                  <a:cubicBezTo>
                    <a:pt x="2196242" y="37017"/>
                    <a:pt x="2376777" y="34897"/>
                    <a:pt x="2501746" y="0"/>
                  </a:cubicBezTo>
                  <a:cubicBezTo>
                    <a:pt x="2683877" y="-27502"/>
                    <a:pt x="2830307" y="-62501"/>
                    <a:pt x="2985604" y="0"/>
                  </a:cubicBezTo>
                  <a:cubicBezTo>
                    <a:pt x="3183249" y="36327"/>
                    <a:pt x="3323103" y="-45373"/>
                    <a:pt x="3469462" y="0"/>
                  </a:cubicBezTo>
                  <a:cubicBezTo>
                    <a:pt x="3627081" y="12842"/>
                    <a:pt x="3848340" y="-14920"/>
                    <a:pt x="4106118" y="0"/>
                  </a:cubicBezTo>
                  <a:cubicBezTo>
                    <a:pt x="4415960" y="47183"/>
                    <a:pt x="4575085" y="47077"/>
                    <a:pt x="4691841" y="0"/>
                  </a:cubicBezTo>
                  <a:cubicBezTo>
                    <a:pt x="4809989" y="-117048"/>
                    <a:pt x="5144912" y="109114"/>
                    <a:pt x="5303031" y="0"/>
                  </a:cubicBezTo>
                  <a:cubicBezTo>
                    <a:pt x="5449225" y="-29694"/>
                    <a:pt x="5528853" y="88938"/>
                    <a:pt x="5512818" y="209786"/>
                  </a:cubicBezTo>
                  <a:cubicBezTo>
                    <a:pt x="5514493" y="319869"/>
                    <a:pt x="5505320" y="445981"/>
                    <a:pt x="5512818" y="629346"/>
                  </a:cubicBezTo>
                  <a:cubicBezTo>
                    <a:pt x="5500633" y="812460"/>
                    <a:pt x="5511123" y="876510"/>
                    <a:pt x="5512818" y="1048905"/>
                  </a:cubicBezTo>
                  <a:cubicBezTo>
                    <a:pt x="5508612" y="1165296"/>
                    <a:pt x="5444120" y="1286246"/>
                    <a:pt x="5303031" y="1258691"/>
                  </a:cubicBezTo>
                  <a:cubicBezTo>
                    <a:pt x="5252303" y="1256783"/>
                    <a:pt x="5035099" y="1307328"/>
                    <a:pt x="4819173" y="1258691"/>
                  </a:cubicBezTo>
                  <a:cubicBezTo>
                    <a:pt x="4625597" y="1238365"/>
                    <a:pt x="4363369" y="1246852"/>
                    <a:pt x="4182517" y="1258691"/>
                  </a:cubicBezTo>
                  <a:cubicBezTo>
                    <a:pt x="3944477" y="1281344"/>
                    <a:pt x="3637392" y="1253893"/>
                    <a:pt x="3494929" y="1258691"/>
                  </a:cubicBezTo>
                  <a:cubicBezTo>
                    <a:pt x="3334997" y="1318715"/>
                    <a:pt x="2970798" y="1187099"/>
                    <a:pt x="2807340" y="1258691"/>
                  </a:cubicBezTo>
                  <a:cubicBezTo>
                    <a:pt x="2637597" y="1185984"/>
                    <a:pt x="2384373" y="1259344"/>
                    <a:pt x="2221617" y="1258691"/>
                  </a:cubicBezTo>
                  <a:cubicBezTo>
                    <a:pt x="2026943" y="1285070"/>
                    <a:pt x="1829470" y="1232492"/>
                    <a:pt x="1686826" y="1258691"/>
                  </a:cubicBezTo>
                  <a:cubicBezTo>
                    <a:pt x="1522459" y="1259634"/>
                    <a:pt x="1426258" y="1297198"/>
                    <a:pt x="1202968" y="1258691"/>
                  </a:cubicBezTo>
                  <a:cubicBezTo>
                    <a:pt x="1018264" y="1265772"/>
                    <a:pt x="708364" y="1221681"/>
                    <a:pt x="209785" y="1258691"/>
                  </a:cubicBezTo>
                  <a:cubicBezTo>
                    <a:pt x="100498" y="1280348"/>
                    <a:pt x="-19001" y="1186953"/>
                    <a:pt x="0" y="1048905"/>
                  </a:cubicBezTo>
                  <a:cubicBezTo>
                    <a:pt x="20101" y="892342"/>
                    <a:pt x="-20758" y="776078"/>
                    <a:pt x="0" y="646128"/>
                  </a:cubicBezTo>
                  <a:cubicBezTo>
                    <a:pt x="202" y="531535"/>
                    <a:pt x="-10704" y="397276"/>
                    <a:pt x="0" y="209786"/>
                  </a:cubicBezTo>
                  <a:close/>
                </a:path>
                <a:path w="5512818" h="1258691" fill="none" stroke="0" extrusionOk="0">
                  <a:moveTo>
                    <a:pt x="0" y="209786"/>
                  </a:moveTo>
                  <a:cubicBezTo>
                    <a:pt x="11311" y="109260"/>
                    <a:pt x="114084" y="874"/>
                    <a:pt x="209785" y="0"/>
                  </a:cubicBezTo>
                  <a:cubicBezTo>
                    <a:pt x="432791" y="66"/>
                    <a:pt x="464336" y="-19593"/>
                    <a:pt x="693643" y="0"/>
                  </a:cubicBezTo>
                  <a:cubicBezTo>
                    <a:pt x="929573" y="10397"/>
                    <a:pt x="1107978" y="-35211"/>
                    <a:pt x="1228434" y="0"/>
                  </a:cubicBezTo>
                  <a:cubicBezTo>
                    <a:pt x="1427529" y="59653"/>
                    <a:pt x="1827715" y="-13421"/>
                    <a:pt x="1966955" y="0"/>
                  </a:cubicBezTo>
                  <a:cubicBezTo>
                    <a:pt x="2136387" y="21178"/>
                    <a:pt x="2304441" y="-38839"/>
                    <a:pt x="2705476" y="0"/>
                  </a:cubicBezTo>
                  <a:cubicBezTo>
                    <a:pt x="3038838" y="-14164"/>
                    <a:pt x="3094797" y="-44192"/>
                    <a:pt x="3240266" y="0"/>
                  </a:cubicBezTo>
                  <a:cubicBezTo>
                    <a:pt x="3399958" y="39648"/>
                    <a:pt x="3637864" y="-4244"/>
                    <a:pt x="3876922" y="0"/>
                  </a:cubicBezTo>
                  <a:cubicBezTo>
                    <a:pt x="4124885" y="-40902"/>
                    <a:pt x="4298965" y="-44809"/>
                    <a:pt x="4615443" y="0"/>
                  </a:cubicBezTo>
                  <a:cubicBezTo>
                    <a:pt x="4953486" y="60906"/>
                    <a:pt x="5172433" y="-79194"/>
                    <a:pt x="5303031" y="0"/>
                  </a:cubicBezTo>
                  <a:cubicBezTo>
                    <a:pt x="5438038" y="18664"/>
                    <a:pt x="5507659" y="61450"/>
                    <a:pt x="5512818" y="209786"/>
                  </a:cubicBezTo>
                  <a:cubicBezTo>
                    <a:pt x="5503896" y="410209"/>
                    <a:pt x="5501013" y="458687"/>
                    <a:pt x="5512818" y="637737"/>
                  </a:cubicBezTo>
                  <a:cubicBezTo>
                    <a:pt x="5523943" y="823488"/>
                    <a:pt x="5505270" y="887506"/>
                    <a:pt x="5512818" y="1048905"/>
                  </a:cubicBezTo>
                  <a:cubicBezTo>
                    <a:pt x="5465227" y="1140870"/>
                    <a:pt x="5422091" y="1268927"/>
                    <a:pt x="5303031" y="1258691"/>
                  </a:cubicBezTo>
                  <a:cubicBezTo>
                    <a:pt x="5036421" y="1161180"/>
                    <a:pt x="4751670" y="1199763"/>
                    <a:pt x="4564510" y="1258691"/>
                  </a:cubicBezTo>
                  <a:cubicBezTo>
                    <a:pt x="4398473" y="1281416"/>
                    <a:pt x="4171465" y="1339479"/>
                    <a:pt x="3978787" y="1258691"/>
                  </a:cubicBezTo>
                  <a:cubicBezTo>
                    <a:pt x="3780382" y="1184562"/>
                    <a:pt x="3498424" y="1291273"/>
                    <a:pt x="3240266" y="1258691"/>
                  </a:cubicBezTo>
                  <a:cubicBezTo>
                    <a:pt x="2904729" y="1222619"/>
                    <a:pt x="2871657" y="1275562"/>
                    <a:pt x="2756409" y="1258691"/>
                  </a:cubicBezTo>
                  <a:cubicBezTo>
                    <a:pt x="2644791" y="1242528"/>
                    <a:pt x="2253528" y="1289842"/>
                    <a:pt x="2119752" y="1258691"/>
                  </a:cubicBezTo>
                  <a:cubicBezTo>
                    <a:pt x="1966007" y="1256999"/>
                    <a:pt x="1759510" y="1282462"/>
                    <a:pt x="1483097" y="1258691"/>
                  </a:cubicBezTo>
                  <a:cubicBezTo>
                    <a:pt x="1171202" y="1240826"/>
                    <a:pt x="1183160" y="1251398"/>
                    <a:pt x="999238" y="1258691"/>
                  </a:cubicBezTo>
                  <a:cubicBezTo>
                    <a:pt x="823423" y="1305224"/>
                    <a:pt x="400736" y="1264269"/>
                    <a:pt x="209785" y="1258691"/>
                  </a:cubicBezTo>
                  <a:cubicBezTo>
                    <a:pt x="66108" y="1266349"/>
                    <a:pt x="-14671" y="1190584"/>
                    <a:pt x="0" y="1048905"/>
                  </a:cubicBezTo>
                  <a:cubicBezTo>
                    <a:pt x="30143" y="958770"/>
                    <a:pt x="2844" y="831029"/>
                    <a:pt x="0" y="637737"/>
                  </a:cubicBezTo>
                  <a:cubicBezTo>
                    <a:pt x="-9294" y="474886"/>
                    <a:pt x="1938" y="371894"/>
                    <a:pt x="0" y="209786"/>
                  </a:cubicBezTo>
                  <a:close/>
                </a:path>
                <a:path w="5512818" h="1258691" fill="none" stroke="0" extrusionOk="0">
                  <a:moveTo>
                    <a:pt x="0" y="209786"/>
                  </a:moveTo>
                  <a:cubicBezTo>
                    <a:pt x="6661" y="83965"/>
                    <a:pt x="99100" y="38572"/>
                    <a:pt x="209785" y="0"/>
                  </a:cubicBezTo>
                  <a:cubicBezTo>
                    <a:pt x="435382" y="-857"/>
                    <a:pt x="458531" y="-30205"/>
                    <a:pt x="693643" y="0"/>
                  </a:cubicBezTo>
                  <a:cubicBezTo>
                    <a:pt x="896008" y="61917"/>
                    <a:pt x="1067253" y="-40545"/>
                    <a:pt x="1228434" y="0"/>
                  </a:cubicBezTo>
                  <a:cubicBezTo>
                    <a:pt x="1389313" y="29203"/>
                    <a:pt x="1839083" y="-27949"/>
                    <a:pt x="1966955" y="0"/>
                  </a:cubicBezTo>
                  <a:cubicBezTo>
                    <a:pt x="2186104" y="-32127"/>
                    <a:pt x="2349253" y="-25544"/>
                    <a:pt x="2705476" y="0"/>
                  </a:cubicBezTo>
                  <a:cubicBezTo>
                    <a:pt x="3027900" y="-18796"/>
                    <a:pt x="3093984" y="-34042"/>
                    <a:pt x="3240266" y="0"/>
                  </a:cubicBezTo>
                  <a:cubicBezTo>
                    <a:pt x="3316583" y="353"/>
                    <a:pt x="3590300" y="34618"/>
                    <a:pt x="3876922" y="0"/>
                  </a:cubicBezTo>
                  <a:cubicBezTo>
                    <a:pt x="4120837" y="-37150"/>
                    <a:pt x="4283381" y="-9828"/>
                    <a:pt x="4615443" y="0"/>
                  </a:cubicBezTo>
                  <a:cubicBezTo>
                    <a:pt x="4979586" y="38268"/>
                    <a:pt x="5104403" y="-37104"/>
                    <a:pt x="5303031" y="0"/>
                  </a:cubicBezTo>
                  <a:cubicBezTo>
                    <a:pt x="5445961" y="10551"/>
                    <a:pt x="5505609" y="72212"/>
                    <a:pt x="5512818" y="209786"/>
                  </a:cubicBezTo>
                  <a:cubicBezTo>
                    <a:pt x="5501029" y="416167"/>
                    <a:pt x="5510494" y="456254"/>
                    <a:pt x="5512818" y="637737"/>
                  </a:cubicBezTo>
                  <a:cubicBezTo>
                    <a:pt x="5531658" y="826419"/>
                    <a:pt x="5501663" y="903103"/>
                    <a:pt x="5512818" y="1048905"/>
                  </a:cubicBezTo>
                  <a:cubicBezTo>
                    <a:pt x="5489476" y="1143769"/>
                    <a:pt x="5450747" y="1262788"/>
                    <a:pt x="5303031" y="1258691"/>
                  </a:cubicBezTo>
                  <a:cubicBezTo>
                    <a:pt x="5030263" y="1239441"/>
                    <a:pt x="4720460" y="1210241"/>
                    <a:pt x="4564510" y="1258691"/>
                  </a:cubicBezTo>
                  <a:cubicBezTo>
                    <a:pt x="4406223" y="1296375"/>
                    <a:pt x="4132599" y="1270395"/>
                    <a:pt x="3978787" y="1258691"/>
                  </a:cubicBezTo>
                  <a:cubicBezTo>
                    <a:pt x="3791010" y="1264807"/>
                    <a:pt x="3538495" y="1271181"/>
                    <a:pt x="3240266" y="1258691"/>
                  </a:cubicBezTo>
                  <a:cubicBezTo>
                    <a:pt x="2915881" y="1230030"/>
                    <a:pt x="2861277" y="1278960"/>
                    <a:pt x="2756409" y="1258691"/>
                  </a:cubicBezTo>
                  <a:cubicBezTo>
                    <a:pt x="2649817" y="1203131"/>
                    <a:pt x="2269516" y="1280922"/>
                    <a:pt x="2119752" y="1258691"/>
                  </a:cubicBezTo>
                  <a:cubicBezTo>
                    <a:pt x="1940904" y="1309418"/>
                    <a:pt x="1765914" y="1327549"/>
                    <a:pt x="1483097" y="1258691"/>
                  </a:cubicBezTo>
                  <a:cubicBezTo>
                    <a:pt x="1169017" y="1239432"/>
                    <a:pt x="1181978" y="1249751"/>
                    <a:pt x="999238" y="1258691"/>
                  </a:cubicBezTo>
                  <a:cubicBezTo>
                    <a:pt x="824672" y="1310615"/>
                    <a:pt x="375398" y="1253139"/>
                    <a:pt x="209785" y="1258691"/>
                  </a:cubicBezTo>
                  <a:cubicBezTo>
                    <a:pt x="52234" y="1270330"/>
                    <a:pt x="-10621" y="1160179"/>
                    <a:pt x="0" y="1048905"/>
                  </a:cubicBezTo>
                  <a:cubicBezTo>
                    <a:pt x="26015" y="938524"/>
                    <a:pt x="20781" y="806416"/>
                    <a:pt x="0" y="637737"/>
                  </a:cubicBezTo>
                  <a:cubicBezTo>
                    <a:pt x="-23007" y="462572"/>
                    <a:pt x="1458" y="375574"/>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3696975" y="3909533"/>
              <a:ext cx="5483213" cy="797857"/>
            </a:xfrm>
            <a:prstGeom prst="rect">
              <a:avLst/>
            </a:prstGeom>
            <a:noFill/>
          </p:spPr>
          <p:txBody>
            <a:bodyPr wrap="square">
              <a:spAutoFit/>
            </a:bodyPr>
            <a:lstStyle/>
            <a:p>
              <a:pPr algn="just"/>
              <a:r>
                <a:rPr lang="en-US" sz="3200" b="1">
                  <a:latin typeface="UTM Avo" panose="02040603050506020204" pitchFamily="18" charset="0"/>
                </a:rPr>
                <a:t>Chia sẻ những cảm xúc tiêu cực mà em đã gặp phải và cách em kiềm chế cảm xúc đó.</a:t>
              </a:r>
              <a:endParaRPr lang="en-US" sz="3200">
                <a:latin typeface="UTM Avo" panose="02040603050506020204" pitchFamily="18" charset="0"/>
              </a:endParaRPr>
            </a:p>
          </p:txBody>
        </p:sp>
      </p:grpSp>
      <p:pic>
        <p:nvPicPr>
          <p:cNvPr id="2" name="Picture 1">
            <a:extLst>
              <a:ext uri="{FF2B5EF4-FFF2-40B4-BE49-F238E27FC236}">
                <a16:creationId xmlns:a16="http://schemas.microsoft.com/office/drawing/2014/main" id="{B93FFD52-450F-3275-5C1C-06E240C08EF8}"/>
              </a:ext>
            </a:extLst>
          </p:cNvPr>
          <p:cNvPicPr>
            <a:picLocks noChangeAspect="1"/>
          </p:cNvPicPr>
          <p:nvPr/>
        </p:nvPicPr>
        <p:blipFill>
          <a:blip r:embed="rId2"/>
          <a:stretch>
            <a:fillRect/>
          </a:stretch>
        </p:blipFill>
        <p:spPr>
          <a:xfrm>
            <a:off x="132541" y="599477"/>
            <a:ext cx="1246093" cy="1289756"/>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7" name="Group 6"/>
          <p:cNvGrpSpPr/>
          <p:nvPr/>
        </p:nvGrpSpPr>
        <p:grpSpPr>
          <a:xfrm>
            <a:off x="3425588" y="2784142"/>
            <a:ext cx="8298569" cy="2715905"/>
            <a:chOff x="3985147" y="3002507"/>
            <a:chExt cx="7657124" cy="2715905"/>
          </a:xfrm>
        </p:grpSpPr>
        <p:grpSp>
          <p:nvGrpSpPr>
            <p:cNvPr id="8" name="Group 7">
              <a:extLst>
                <a:ext uri="{FF2B5EF4-FFF2-40B4-BE49-F238E27FC236}">
                  <a16:creationId xmlns:a16="http://schemas.microsoft.com/office/drawing/2014/main" id="{E4B86D33-0E2C-4799-A9B4-3CFA82D34800}"/>
                </a:ext>
              </a:extLst>
            </p:cNvPr>
            <p:cNvGrpSpPr/>
            <p:nvPr/>
          </p:nvGrpSpPr>
          <p:grpSpPr>
            <a:xfrm>
              <a:off x="3985147" y="3002507"/>
              <a:ext cx="7657124" cy="2715905"/>
              <a:chOff x="-180829" y="2659031"/>
              <a:chExt cx="2993004" cy="2733230"/>
            </a:xfrm>
          </p:grpSpPr>
          <p:sp>
            <p:nvSpPr>
              <p:cNvPr id="10" name="TextBox 9">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11"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9" name="TextBox 8">
              <a:extLst>
                <a:ext uri="{FF2B5EF4-FFF2-40B4-BE49-F238E27FC236}">
                  <a16:creationId xmlns:a16="http://schemas.microsoft.com/office/drawing/2014/main" id="{5042E279-043C-4B49-A1F6-EE4086119D93}"/>
                </a:ext>
              </a:extLst>
            </p:cNvPr>
            <p:cNvSpPr txBox="1"/>
            <p:nvPr/>
          </p:nvSpPr>
          <p:spPr>
            <a:xfrm>
              <a:off x="4149651" y="3233871"/>
              <a:ext cx="7383436" cy="1938992"/>
            </a:xfrm>
            <a:prstGeom prst="rect">
              <a:avLst/>
            </a:prstGeom>
            <a:noFill/>
          </p:spPr>
          <p:txBody>
            <a:bodyPr wrap="square">
              <a:spAutoFit/>
            </a:bodyPr>
            <a:lstStyle/>
            <a:p>
              <a:pPr algn="just"/>
              <a:r>
                <a:rPr lang="en-US" sz="4000" b="1">
                  <a:solidFill>
                    <a:srgbClr val="C00000"/>
                  </a:solidFill>
                  <a:latin typeface="UTM Aptima" panose="02040603050506020204" pitchFamily="18" charset="0"/>
                </a:rPr>
                <a:t>- Tình huống em gặp là gì ?</a:t>
              </a:r>
            </a:p>
            <a:p>
              <a:pPr algn="just"/>
              <a:r>
                <a:rPr lang="en-US" sz="4000" b="1">
                  <a:solidFill>
                    <a:srgbClr val="C00000"/>
                  </a:solidFill>
                  <a:latin typeface="UTM Aptima" panose="02040603050506020204" pitchFamily="18" charset="0"/>
                </a:rPr>
                <a:t>- Lúc đó em cảm thấy thế nào ?</a:t>
              </a:r>
            </a:p>
            <a:p>
              <a:pPr algn="just"/>
              <a:r>
                <a:rPr lang="en-US" sz="4000" b="1">
                  <a:solidFill>
                    <a:srgbClr val="C00000"/>
                  </a:solidFill>
                  <a:latin typeface="UTM Aptima" panose="02040603050506020204" pitchFamily="18" charset="0"/>
                </a:rPr>
                <a:t>- Em đã xử lí tình huống đó ra sao? </a:t>
              </a:r>
              <a:endParaRPr lang="en-US" sz="4000">
                <a:solidFill>
                  <a:srgbClr val="C00000"/>
                </a:solidFill>
                <a:latin typeface="UTM Aptima" panose="02040603050506020204" pitchFamily="18" charset="0"/>
              </a:endParaRPr>
            </a:p>
          </p:txBody>
        </p:sp>
      </p:grpSp>
    </p:spTree>
    <p:extLst>
      <p:ext uri="{BB962C8B-B14F-4D97-AF65-F5344CB8AC3E}">
        <p14:creationId xmlns:p14="http://schemas.microsoft.com/office/powerpoint/2010/main" val="237977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830" y="-193540"/>
            <a:ext cx="11241813" cy="6834353"/>
          </a:xfrm>
          <a:prstGeom prst="rect">
            <a:avLst/>
          </a:prstGeom>
        </p:spPr>
      </p:pic>
    </p:spTree>
    <p:extLst>
      <p:ext uri="{BB962C8B-B14F-4D97-AF65-F5344CB8AC3E}">
        <p14:creationId xmlns:p14="http://schemas.microsoft.com/office/powerpoint/2010/main" val="235838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9803" y="-434340"/>
            <a:ext cx="10548756" cy="8619995"/>
            <a:chOff x="1338443" y="0"/>
            <a:chExt cx="9153183" cy="6814055"/>
          </a:xfrm>
        </p:grpSpPr>
        <p:pic>
          <p:nvPicPr>
            <p:cNvPr id="2" name="图片 8">
              <a:extLst>
                <a:ext uri="{FF2B5EF4-FFF2-40B4-BE49-F238E27FC236}">
                  <a16:creationId xmlns:a16="http://schemas.microsoft.com/office/drawing/2014/main" id="{855D219B-369A-E4BD-29FE-F9BAFA425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43" y="0"/>
              <a:ext cx="9153183" cy="6814055"/>
            </a:xfrm>
            <a:prstGeom prst="rect">
              <a:avLst/>
            </a:prstGeom>
          </p:spPr>
        </p:pic>
        <p:pic>
          <p:nvPicPr>
            <p:cNvPr id="3" name="Picture 2">
              <a:extLst>
                <a:ext uri="{FF2B5EF4-FFF2-40B4-BE49-F238E27FC236}">
                  <a16:creationId xmlns:a16="http://schemas.microsoft.com/office/drawing/2014/main" id="{5641AA51-FA24-CB3A-3741-DB84D75D6FAA}"/>
                </a:ext>
              </a:extLst>
            </p:cNvPr>
            <p:cNvPicPr>
              <a:picLocks noChangeAspect="1"/>
            </p:cNvPicPr>
            <p:nvPr/>
          </p:nvPicPr>
          <p:blipFill>
            <a:blip r:embed="rId3"/>
            <a:stretch>
              <a:fillRect/>
            </a:stretch>
          </p:blipFill>
          <p:spPr>
            <a:xfrm>
              <a:off x="2220285" y="3568974"/>
              <a:ext cx="7389499" cy="994737"/>
            </a:xfrm>
            <a:prstGeom prst="rect">
              <a:avLst/>
            </a:prstGeom>
          </p:spPr>
        </p:pic>
      </p:grpSp>
    </p:spTree>
    <p:extLst>
      <p:ext uri="{BB962C8B-B14F-4D97-AF65-F5344CB8AC3E}">
        <p14:creationId xmlns:p14="http://schemas.microsoft.com/office/powerpoint/2010/main" val="2784118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38897" y="592885"/>
            <a:ext cx="1050880"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CC00"/>
                </a:solidFill>
                <a:effectLst>
                  <a:outerShdw blurRad="38100" dist="38100" dir="2700000" algn="tl">
                    <a:srgbClr val="000000">
                      <a:alpha val="43137"/>
                    </a:srgbClr>
                  </a:outerShdw>
                </a:effectLst>
              </a:rPr>
              <a:t>2</a:t>
            </a:r>
          </a:p>
        </p:txBody>
      </p:sp>
      <p:grpSp>
        <p:nvGrpSpPr>
          <p:cNvPr id="3" name="Group 2">
            <a:extLst>
              <a:ext uri="{FF2B5EF4-FFF2-40B4-BE49-F238E27FC236}">
                <a16:creationId xmlns:a16="http://schemas.microsoft.com/office/drawing/2014/main" id="{AD578436-61EC-034A-B8FB-245B57849914}"/>
              </a:ext>
            </a:extLst>
          </p:cNvPr>
          <p:cNvGrpSpPr/>
          <p:nvPr/>
        </p:nvGrpSpPr>
        <p:grpSpPr>
          <a:xfrm>
            <a:off x="1710308" y="405891"/>
            <a:ext cx="9835697" cy="1627626"/>
            <a:chOff x="-3696975" y="3771033"/>
            <a:chExt cx="4799264" cy="1205524"/>
          </a:xfrm>
        </p:grpSpPr>
        <p:sp>
          <p:nvSpPr>
            <p:cNvPr id="4" name="Rectangle: Rounded Corners 22">
              <a:extLst>
                <a:ext uri="{FF2B5EF4-FFF2-40B4-BE49-F238E27FC236}">
                  <a16:creationId xmlns:a16="http://schemas.microsoft.com/office/drawing/2014/main" id="{B4956B96-A882-344D-8A8F-33F89583332A}"/>
                </a:ext>
              </a:extLst>
            </p:cNvPr>
            <p:cNvSpPr/>
            <p:nvPr/>
          </p:nvSpPr>
          <p:spPr>
            <a:xfrm>
              <a:off x="-3696975" y="3771033"/>
              <a:ext cx="4799264" cy="1205524"/>
            </a:xfrm>
            <a:custGeom>
              <a:avLst/>
              <a:gdLst>
                <a:gd name="connsiteX0" fmla="*/ 0 w 4799264"/>
                <a:gd name="connsiteY0" fmla="*/ 200924 h 1205524"/>
                <a:gd name="connsiteX1" fmla="*/ 182632 w 4799264"/>
                <a:gd name="connsiteY1" fmla="*/ 0 h 1205524"/>
                <a:gd name="connsiteX2" fmla="*/ 603861 w 4799264"/>
                <a:gd name="connsiteY2" fmla="*/ 0 h 1205524"/>
                <a:gd name="connsiteX3" fmla="*/ 1069431 w 4799264"/>
                <a:gd name="connsiteY3" fmla="*/ 0 h 1205524"/>
                <a:gd name="connsiteX4" fmla="*/ 1712361 w 4799264"/>
                <a:gd name="connsiteY4" fmla="*/ 0 h 1205524"/>
                <a:gd name="connsiteX5" fmla="*/ 2355292 w 4799264"/>
                <a:gd name="connsiteY5" fmla="*/ 0 h 1205524"/>
                <a:gd name="connsiteX6" fmla="*/ 2820861 w 4799264"/>
                <a:gd name="connsiteY6" fmla="*/ 0 h 1205524"/>
                <a:gd name="connsiteX7" fmla="*/ 3375111 w 4799264"/>
                <a:gd name="connsiteY7" fmla="*/ 0 h 1205524"/>
                <a:gd name="connsiteX8" fmla="*/ 4018041 w 4799264"/>
                <a:gd name="connsiteY8" fmla="*/ 0 h 1205524"/>
                <a:gd name="connsiteX9" fmla="*/ 4616631 w 4799264"/>
                <a:gd name="connsiteY9" fmla="*/ 0 h 1205524"/>
                <a:gd name="connsiteX10" fmla="*/ 4799264 w 4799264"/>
                <a:gd name="connsiteY10" fmla="*/ 200924 h 1205524"/>
                <a:gd name="connsiteX11" fmla="*/ 4799264 w 4799264"/>
                <a:gd name="connsiteY11" fmla="*/ 610799 h 1205524"/>
                <a:gd name="connsiteX12" fmla="*/ 4799264 w 4799264"/>
                <a:gd name="connsiteY12" fmla="*/ 1004599 h 1205524"/>
                <a:gd name="connsiteX13" fmla="*/ 4616631 w 4799264"/>
                <a:gd name="connsiteY13" fmla="*/ 1205524 h 1205524"/>
                <a:gd name="connsiteX14" fmla="*/ 3973701 w 4799264"/>
                <a:gd name="connsiteY14" fmla="*/ 1205524 h 1205524"/>
                <a:gd name="connsiteX15" fmla="*/ 3463791 w 4799264"/>
                <a:gd name="connsiteY15" fmla="*/ 1205524 h 1205524"/>
                <a:gd name="connsiteX16" fmla="*/ 2820861 w 4799264"/>
                <a:gd name="connsiteY16" fmla="*/ 1205524 h 1205524"/>
                <a:gd name="connsiteX17" fmla="*/ 2399632 w 4799264"/>
                <a:gd name="connsiteY17" fmla="*/ 1205524 h 1205524"/>
                <a:gd name="connsiteX18" fmla="*/ 1845381 w 4799264"/>
                <a:gd name="connsiteY18" fmla="*/ 1205524 h 1205524"/>
                <a:gd name="connsiteX19" fmla="*/ 1291132 w 4799264"/>
                <a:gd name="connsiteY19" fmla="*/ 1205524 h 1205524"/>
                <a:gd name="connsiteX20" fmla="*/ 869901 w 4799264"/>
                <a:gd name="connsiteY20" fmla="*/ 1205524 h 1205524"/>
                <a:gd name="connsiteX21" fmla="*/ 182632 w 4799264"/>
                <a:gd name="connsiteY21" fmla="*/ 1205524 h 1205524"/>
                <a:gd name="connsiteX22" fmla="*/ 0 w 4799264"/>
                <a:gd name="connsiteY22" fmla="*/ 1004599 h 1205524"/>
                <a:gd name="connsiteX23" fmla="*/ 0 w 4799264"/>
                <a:gd name="connsiteY23" fmla="*/ 610799 h 1205524"/>
                <a:gd name="connsiteX24" fmla="*/ 0 w 4799264"/>
                <a:gd name="connsiteY24" fmla="*/ 200924 h 1205524"/>
                <a:gd name="connsiteX0" fmla="*/ 0 w 4799264"/>
                <a:gd name="connsiteY0" fmla="*/ 200924 h 1205524"/>
                <a:gd name="connsiteX1" fmla="*/ 182632 w 4799264"/>
                <a:gd name="connsiteY1" fmla="*/ 0 h 1205524"/>
                <a:gd name="connsiteX2" fmla="*/ 781221 w 4799264"/>
                <a:gd name="connsiteY2" fmla="*/ 0 h 1205524"/>
                <a:gd name="connsiteX3" fmla="*/ 1291132 w 4799264"/>
                <a:gd name="connsiteY3" fmla="*/ 0 h 1205524"/>
                <a:gd name="connsiteX4" fmla="*/ 1712361 w 4799264"/>
                <a:gd name="connsiteY4" fmla="*/ 0 h 1205524"/>
                <a:gd name="connsiteX5" fmla="*/ 2177931 w 4799264"/>
                <a:gd name="connsiteY5" fmla="*/ 0 h 1205524"/>
                <a:gd name="connsiteX6" fmla="*/ 2599161 w 4799264"/>
                <a:gd name="connsiteY6" fmla="*/ 0 h 1205524"/>
                <a:gd name="connsiteX7" fmla="*/ 3020391 w 4799264"/>
                <a:gd name="connsiteY7" fmla="*/ 0 h 1205524"/>
                <a:gd name="connsiteX8" fmla="*/ 3574641 w 4799264"/>
                <a:gd name="connsiteY8" fmla="*/ 0 h 1205524"/>
                <a:gd name="connsiteX9" fmla="*/ 4084551 w 4799264"/>
                <a:gd name="connsiteY9" fmla="*/ 0 h 1205524"/>
                <a:gd name="connsiteX10" fmla="*/ 4616631 w 4799264"/>
                <a:gd name="connsiteY10" fmla="*/ 0 h 1205524"/>
                <a:gd name="connsiteX11" fmla="*/ 4799264 w 4799264"/>
                <a:gd name="connsiteY11" fmla="*/ 200924 h 1205524"/>
                <a:gd name="connsiteX12" fmla="*/ 4799264 w 4799264"/>
                <a:gd name="connsiteY12" fmla="*/ 602762 h 1205524"/>
                <a:gd name="connsiteX13" fmla="*/ 4799264 w 4799264"/>
                <a:gd name="connsiteY13" fmla="*/ 1004599 h 1205524"/>
                <a:gd name="connsiteX14" fmla="*/ 4616631 w 4799264"/>
                <a:gd name="connsiteY14" fmla="*/ 1205524 h 1205524"/>
                <a:gd name="connsiteX15" fmla="*/ 4195402 w 4799264"/>
                <a:gd name="connsiteY15" fmla="*/ 1205524 h 1205524"/>
                <a:gd name="connsiteX16" fmla="*/ 3641151 w 4799264"/>
                <a:gd name="connsiteY16" fmla="*/ 1205524 h 1205524"/>
                <a:gd name="connsiteX17" fmla="*/ 3042561 w 4799264"/>
                <a:gd name="connsiteY17" fmla="*/ 1205524 h 1205524"/>
                <a:gd name="connsiteX18" fmla="*/ 2443971 w 4799264"/>
                <a:gd name="connsiteY18" fmla="*/ 1205524 h 1205524"/>
                <a:gd name="connsiteX19" fmla="*/ 1934061 w 4799264"/>
                <a:gd name="connsiteY19" fmla="*/ 1205524 h 1205524"/>
                <a:gd name="connsiteX20" fmla="*/ 1468491 w 4799264"/>
                <a:gd name="connsiteY20" fmla="*/ 1205524 h 1205524"/>
                <a:gd name="connsiteX21" fmla="*/ 1047262 w 4799264"/>
                <a:gd name="connsiteY21" fmla="*/ 1205524 h 1205524"/>
                <a:gd name="connsiteX22" fmla="*/ 182632 w 4799264"/>
                <a:gd name="connsiteY22" fmla="*/ 1205524 h 1205524"/>
                <a:gd name="connsiteX23" fmla="*/ 0 w 4799264"/>
                <a:gd name="connsiteY23" fmla="*/ 1004599 h 1205524"/>
                <a:gd name="connsiteX24" fmla="*/ 0 w 4799264"/>
                <a:gd name="connsiteY24" fmla="*/ 618835 h 1205524"/>
                <a:gd name="connsiteX25" fmla="*/ 0 w 4799264"/>
                <a:gd name="connsiteY25" fmla="*/ 200924 h 1205524"/>
                <a:gd name="connsiteX0" fmla="*/ 0 w 4799264"/>
                <a:gd name="connsiteY0" fmla="*/ 200924 h 1205524"/>
                <a:gd name="connsiteX1" fmla="*/ 182632 w 4799264"/>
                <a:gd name="connsiteY1" fmla="*/ 0 h 1205524"/>
                <a:gd name="connsiteX2" fmla="*/ 603861 w 4799264"/>
                <a:gd name="connsiteY2" fmla="*/ 0 h 1205524"/>
                <a:gd name="connsiteX3" fmla="*/ 1069431 w 4799264"/>
                <a:gd name="connsiteY3" fmla="*/ 0 h 1205524"/>
                <a:gd name="connsiteX4" fmla="*/ 1712361 w 4799264"/>
                <a:gd name="connsiteY4" fmla="*/ 0 h 1205524"/>
                <a:gd name="connsiteX5" fmla="*/ 2355292 w 4799264"/>
                <a:gd name="connsiteY5" fmla="*/ 0 h 1205524"/>
                <a:gd name="connsiteX6" fmla="*/ 2820861 w 4799264"/>
                <a:gd name="connsiteY6" fmla="*/ 0 h 1205524"/>
                <a:gd name="connsiteX7" fmla="*/ 3375111 w 4799264"/>
                <a:gd name="connsiteY7" fmla="*/ 0 h 1205524"/>
                <a:gd name="connsiteX8" fmla="*/ 4018041 w 4799264"/>
                <a:gd name="connsiteY8" fmla="*/ 0 h 1205524"/>
                <a:gd name="connsiteX9" fmla="*/ 4616631 w 4799264"/>
                <a:gd name="connsiteY9" fmla="*/ 0 h 1205524"/>
                <a:gd name="connsiteX10" fmla="*/ 4799264 w 4799264"/>
                <a:gd name="connsiteY10" fmla="*/ 200924 h 1205524"/>
                <a:gd name="connsiteX11" fmla="*/ 4799264 w 4799264"/>
                <a:gd name="connsiteY11" fmla="*/ 610799 h 1205524"/>
                <a:gd name="connsiteX12" fmla="*/ 4799264 w 4799264"/>
                <a:gd name="connsiteY12" fmla="*/ 1004599 h 1205524"/>
                <a:gd name="connsiteX13" fmla="*/ 4616631 w 4799264"/>
                <a:gd name="connsiteY13" fmla="*/ 1205524 h 1205524"/>
                <a:gd name="connsiteX14" fmla="*/ 3973701 w 4799264"/>
                <a:gd name="connsiteY14" fmla="*/ 1205524 h 1205524"/>
                <a:gd name="connsiteX15" fmla="*/ 3463791 w 4799264"/>
                <a:gd name="connsiteY15" fmla="*/ 1205524 h 1205524"/>
                <a:gd name="connsiteX16" fmla="*/ 2820861 w 4799264"/>
                <a:gd name="connsiteY16" fmla="*/ 1205524 h 1205524"/>
                <a:gd name="connsiteX17" fmla="*/ 2399632 w 4799264"/>
                <a:gd name="connsiteY17" fmla="*/ 1205524 h 1205524"/>
                <a:gd name="connsiteX18" fmla="*/ 1845381 w 4799264"/>
                <a:gd name="connsiteY18" fmla="*/ 1205524 h 1205524"/>
                <a:gd name="connsiteX19" fmla="*/ 1291132 w 4799264"/>
                <a:gd name="connsiteY19" fmla="*/ 1205524 h 1205524"/>
                <a:gd name="connsiteX20" fmla="*/ 869901 w 4799264"/>
                <a:gd name="connsiteY20" fmla="*/ 1205524 h 1205524"/>
                <a:gd name="connsiteX21" fmla="*/ 182632 w 4799264"/>
                <a:gd name="connsiteY21" fmla="*/ 1205524 h 1205524"/>
                <a:gd name="connsiteX22" fmla="*/ 0 w 4799264"/>
                <a:gd name="connsiteY22" fmla="*/ 1004599 h 1205524"/>
                <a:gd name="connsiteX23" fmla="*/ 0 w 4799264"/>
                <a:gd name="connsiteY23" fmla="*/ 610799 h 1205524"/>
                <a:gd name="connsiteX24" fmla="*/ 0 w 4799264"/>
                <a:gd name="connsiteY24" fmla="*/ 200924 h 12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9264" h="1205524" fill="none" extrusionOk="0">
                  <a:moveTo>
                    <a:pt x="0" y="200924"/>
                  </a:moveTo>
                  <a:cubicBezTo>
                    <a:pt x="15834" y="65285"/>
                    <a:pt x="84261" y="48964"/>
                    <a:pt x="182632" y="0"/>
                  </a:cubicBezTo>
                  <a:cubicBezTo>
                    <a:pt x="381208" y="-3434"/>
                    <a:pt x="404092" y="-32891"/>
                    <a:pt x="603861" y="0"/>
                  </a:cubicBezTo>
                  <a:cubicBezTo>
                    <a:pt x="818093" y="71422"/>
                    <a:pt x="903947" y="-33485"/>
                    <a:pt x="1069431" y="0"/>
                  </a:cubicBezTo>
                  <a:cubicBezTo>
                    <a:pt x="1201980" y="10330"/>
                    <a:pt x="1608785" y="-34946"/>
                    <a:pt x="1712361" y="0"/>
                  </a:cubicBezTo>
                  <a:cubicBezTo>
                    <a:pt x="1918324" y="-31681"/>
                    <a:pt x="2102186" y="-7530"/>
                    <a:pt x="2355292" y="0"/>
                  </a:cubicBezTo>
                  <a:cubicBezTo>
                    <a:pt x="2634382" y="-16905"/>
                    <a:pt x="2711972" y="-20111"/>
                    <a:pt x="2820861" y="0"/>
                  </a:cubicBezTo>
                  <a:cubicBezTo>
                    <a:pt x="2839256" y="-18024"/>
                    <a:pt x="3117167" y="97909"/>
                    <a:pt x="3375111" y="0"/>
                  </a:cubicBezTo>
                  <a:cubicBezTo>
                    <a:pt x="3580110" y="-35982"/>
                    <a:pt x="3694937" y="8764"/>
                    <a:pt x="4018041" y="0"/>
                  </a:cubicBezTo>
                  <a:cubicBezTo>
                    <a:pt x="4344026" y="41315"/>
                    <a:pt x="4415930" y="-44897"/>
                    <a:pt x="4616631" y="0"/>
                  </a:cubicBezTo>
                  <a:cubicBezTo>
                    <a:pt x="4745997" y="-13874"/>
                    <a:pt x="4794188" y="55536"/>
                    <a:pt x="4799264" y="200924"/>
                  </a:cubicBezTo>
                  <a:cubicBezTo>
                    <a:pt x="4791838" y="406323"/>
                    <a:pt x="4795465" y="440858"/>
                    <a:pt x="4799264" y="610799"/>
                  </a:cubicBezTo>
                  <a:cubicBezTo>
                    <a:pt x="4796711" y="804511"/>
                    <a:pt x="4792994" y="875482"/>
                    <a:pt x="4799264" y="1004599"/>
                  </a:cubicBezTo>
                  <a:cubicBezTo>
                    <a:pt x="4793030" y="1114899"/>
                    <a:pt x="4769474" y="1253283"/>
                    <a:pt x="4616631" y="1205524"/>
                  </a:cubicBezTo>
                  <a:cubicBezTo>
                    <a:pt x="4368131" y="1249863"/>
                    <a:pt x="4096207" y="1145451"/>
                    <a:pt x="3973701" y="1205524"/>
                  </a:cubicBezTo>
                  <a:cubicBezTo>
                    <a:pt x="3793673" y="1256627"/>
                    <a:pt x="3599245" y="1211465"/>
                    <a:pt x="3463791" y="1205524"/>
                  </a:cubicBezTo>
                  <a:cubicBezTo>
                    <a:pt x="3344718" y="1237360"/>
                    <a:pt x="3099814" y="1192092"/>
                    <a:pt x="2820861" y="1205524"/>
                  </a:cubicBezTo>
                  <a:cubicBezTo>
                    <a:pt x="2536580" y="1176935"/>
                    <a:pt x="2477386" y="1230733"/>
                    <a:pt x="2399632" y="1205524"/>
                  </a:cubicBezTo>
                  <a:cubicBezTo>
                    <a:pt x="2331138" y="1167376"/>
                    <a:pt x="1997363" y="1236870"/>
                    <a:pt x="1845381" y="1205524"/>
                  </a:cubicBezTo>
                  <a:cubicBezTo>
                    <a:pt x="1696510" y="1262757"/>
                    <a:pt x="1575941" y="1291743"/>
                    <a:pt x="1291132" y="1205524"/>
                  </a:cubicBezTo>
                  <a:cubicBezTo>
                    <a:pt x="1019125" y="1186600"/>
                    <a:pt x="1027371" y="1197790"/>
                    <a:pt x="869901" y="1205524"/>
                  </a:cubicBezTo>
                  <a:cubicBezTo>
                    <a:pt x="691678" y="1256531"/>
                    <a:pt x="295700" y="1226845"/>
                    <a:pt x="182632" y="1205524"/>
                  </a:cubicBezTo>
                  <a:cubicBezTo>
                    <a:pt x="68684" y="1209116"/>
                    <a:pt x="4004" y="1092739"/>
                    <a:pt x="0" y="1004599"/>
                  </a:cubicBezTo>
                  <a:cubicBezTo>
                    <a:pt x="7572" y="891650"/>
                    <a:pt x="15125" y="738627"/>
                    <a:pt x="0" y="610799"/>
                  </a:cubicBezTo>
                  <a:cubicBezTo>
                    <a:pt x="1057" y="430056"/>
                    <a:pt x="-8333" y="350738"/>
                    <a:pt x="0" y="200924"/>
                  </a:cubicBezTo>
                  <a:close/>
                </a:path>
                <a:path w="4799264" h="1205524" stroke="0" extrusionOk="0">
                  <a:moveTo>
                    <a:pt x="0" y="200924"/>
                  </a:moveTo>
                  <a:cubicBezTo>
                    <a:pt x="1993" y="143604"/>
                    <a:pt x="109574" y="22367"/>
                    <a:pt x="182632" y="0"/>
                  </a:cubicBezTo>
                  <a:cubicBezTo>
                    <a:pt x="362905" y="14524"/>
                    <a:pt x="598414" y="4353"/>
                    <a:pt x="781221" y="0"/>
                  </a:cubicBezTo>
                  <a:cubicBezTo>
                    <a:pt x="948602" y="973"/>
                    <a:pt x="1090886" y="27845"/>
                    <a:pt x="1291132" y="0"/>
                  </a:cubicBezTo>
                  <a:cubicBezTo>
                    <a:pt x="1487867" y="-14472"/>
                    <a:pt x="1511557" y="-14624"/>
                    <a:pt x="1712361" y="0"/>
                  </a:cubicBezTo>
                  <a:cubicBezTo>
                    <a:pt x="1902431" y="48946"/>
                    <a:pt x="2067610" y="34749"/>
                    <a:pt x="2177931" y="0"/>
                  </a:cubicBezTo>
                  <a:cubicBezTo>
                    <a:pt x="2324476" y="-23696"/>
                    <a:pt x="2470072" y="-64039"/>
                    <a:pt x="2599161" y="0"/>
                  </a:cubicBezTo>
                  <a:cubicBezTo>
                    <a:pt x="2768551" y="28320"/>
                    <a:pt x="2905465" y="-26253"/>
                    <a:pt x="3020391" y="0"/>
                  </a:cubicBezTo>
                  <a:cubicBezTo>
                    <a:pt x="3146985" y="8165"/>
                    <a:pt x="3343545" y="-17084"/>
                    <a:pt x="3574641" y="0"/>
                  </a:cubicBezTo>
                  <a:cubicBezTo>
                    <a:pt x="3850091" y="48532"/>
                    <a:pt x="3986882" y="47083"/>
                    <a:pt x="4084551" y="0"/>
                  </a:cubicBezTo>
                  <a:cubicBezTo>
                    <a:pt x="4187819" y="-107811"/>
                    <a:pt x="4474035" y="95507"/>
                    <a:pt x="4616631" y="0"/>
                  </a:cubicBezTo>
                  <a:cubicBezTo>
                    <a:pt x="4741557" y="-26482"/>
                    <a:pt x="4830661" y="88207"/>
                    <a:pt x="4799264" y="200924"/>
                  </a:cubicBezTo>
                  <a:cubicBezTo>
                    <a:pt x="4807207" y="313579"/>
                    <a:pt x="4778746" y="444690"/>
                    <a:pt x="4799264" y="602762"/>
                  </a:cubicBezTo>
                  <a:cubicBezTo>
                    <a:pt x="4792008" y="783947"/>
                    <a:pt x="4802190" y="838384"/>
                    <a:pt x="4799264" y="1004599"/>
                  </a:cubicBezTo>
                  <a:cubicBezTo>
                    <a:pt x="4798442" y="1111184"/>
                    <a:pt x="4739688" y="1236662"/>
                    <a:pt x="4616631" y="1205524"/>
                  </a:cubicBezTo>
                  <a:cubicBezTo>
                    <a:pt x="4585396" y="1201269"/>
                    <a:pt x="4377009" y="1273536"/>
                    <a:pt x="4195402" y="1205524"/>
                  </a:cubicBezTo>
                  <a:cubicBezTo>
                    <a:pt x="3961565" y="1199198"/>
                    <a:pt x="3869362" y="1228634"/>
                    <a:pt x="3641151" y="1205524"/>
                  </a:cubicBezTo>
                  <a:cubicBezTo>
                    <a:pt x="3425571" y="1225860"/>
                    <a:pt x="3165813" y="1201736"/>
                    <a:pt x="3042561" y="1205524"/>
                  </a:cubicBezTo>
                  <a:cubicBezTo>
                    <a:pt x="2871664" y="1267466"/>
                    <a:pt x="2583967" y="1137495"/>
                    <a:pt x="2443971" y="1205524"/>
                  </a:cubicBezTo>
                  <a:cubicBezTo>
                    <a:pt x="2296009" y="1134612"/>
                    <a:pt x="2074488" y="1206385"/>
                    <a:pt x="1934061" y="1205524"/>
                  </a:cubicBezTo>
                  <a:cubicBezTo>
                    <a:pt x="1750878" y="1240359"/>
                    <a:pt x="1586042" y="1188824"/>
                    <a:pt x="1468491" y="1205524"/>
                  </a:cubicBezTo>
                  <a:cubicBezTo>
                    <a:pt x="1317833" y="1211587"/>
                    <a:pt x="1246059" y="1235598"/>
                    <a:pt x="1047262" y="1205524"/>
                  </a:cubicBezTo>
                  <a:cubicBezTo>
                    <a:pt x="883826" y="1225100"/>
                    <a:pt x="615305" y="1186178"/>
                    <a:pt x="182632" y="1205524"/>
                  </a:cubicBezTo>
                  <a:cubicBezTo>
                    <a:pt x="84698" y="1229753"/>
                    <a:pt x="-16503" y="1135007"/>
                    <a:pt x="0" y="1004599"/>
                  </a:cubicBezTo>
                  <a:cubicBezTo>
                    <a:pt x="16489" y="850376"/>
                    <a:pt x="-14322" y="738537"/>
                    <a:pt x="0" y="618835"/>
                  </a:cubicBezTo>
                  <a:cubicBezTo>
                    <a:pt x="-3685" y="507262"/>
                    <a:pt x="-8180" y="368991"/>
                    <a:pt x="0" y="200924"/>
                  </a:cubicBezTo>
                  <a:close/>
                </a:path>
                <a:path w="4799264" h="1205524" fill="none" stroke="0" extrusionOk="0">
                  <a:moveTo>
                    <a:pt x="0" y="200924"/>
                  </a:moveTo>
                  <a:cubicBezTo>
                    <a:pt x="9034" y="102110"/>
                    <a:pt x="93738" y="13510"/>
                    <a:pt x="182632" y="0"/>
                  </a:cubicBezTo>
                  <a:cubicBezTo>
                    <a:pt x="376034" y="-6639"/>
                    <a:pt x="404073" y="-18596"/>
                    <a:pt x="603861" y="0"/>
                  </a:cubicBezTo>
                  <a:cubicBezTo>
                    <a:pt x="800339" y="15161"/>
                    <a:pt x="944930" y="-47272"/>
                    <a:pt x="1069431" y="0"/>
                  </a:cubicBezTo>
                  <a:cubicBezTo>
                    <a:pt x="1244992" y="57405"/>
                    <a:pt x="1576621" y="-17277"/>
                    <a:pt x="1712361" y="0"/>
                  </a:cubicBezTo>
                  <a:cubicBezTo>
                    <a:pt x="1857578" y="32233"/>
                    <a:pt x="2020635" y="-34099"/>
                    <a:pt x="2355292" y="0"/>
                  </a:cubicBezTo>
                  <a:cubicBezTo>
                    <a:pt x="2645238" y="-13684"/>
                    <a:pt x="2697529" y="-47423"/>
                    <a:pt x="2820861" y="0"/>
                  </a:cubicBezTo>
                  <a:cubicBezTo>
                    <a:pt x="2969134" y="42923"/>
                    <a:pt x="3136398" y="-14859"/>
                    <a:pt x="3375111" y="0"/>
                  </a:cubicBezTo>
                  <a:cubicBezTo>
                    <a:pt x="3592891" y="-37674"/>
                    <a:pt x="3742332" y="-42540"/>
                    <a:pt x="4018041" y="0"/>
                  </a:cubicBezTo>
                  <a:cubicBezTo>
                    <a:pt x="4313640" y="55113"/>
                    <a:pt x="4489654" y="-65608"/>
                    <a:pt x="4616631" y="0"/>
                  </a:cubicBezTo>
                  <a:cubicBezTo>
                    <a:pt x="4741518" y="10240"/>
                    <a:pt x="4792304" y="75611"/>
                    <a:pt x="4799264" y="200924"/>
                  </a:cubicBezTo>
                  <a:cubicBezTo>
                    <a:pt x="4791372" y="393898"/>
                    <a:pt x="4792986" y="435750"/>
                    <a:pt x="4799264" y="610799"/>
                  </a:cubicBezTo>
                  <a:cubicBezTo>
                    <a:pt x="4808952" y="788542"/>
                    <a:pt x="4795218" y="848036"/>
                    <a:pt x="4799264" y="1004599"/>
                  </a:cubicBezTo>
                  <a:cubicBezTo>
                    <a:pt x="4770807" y="1082507"/>
                    <a:pt x="4701650" y="1228177"/>
                    <a:pt x="4616631" y="1205524"/>
                  </a:cubicBezTo>
                  <a:cubicBezTo>
                    <a:pt x="4386132" y="1112392"/>
                    <a:pt x="4130857" y="1150383"/>
                    <a:pt x="3973701" y="1205524"/>
                  </a:cubicBezTo>
                  <a:cubicBezTo>
                    <a:pt x="3827278" y="1231510"/>
                    <a:pt x="3612459" y="1266077"/>
                    <a:pt x="3463791" y="1205524"/>
                  </a:cubicBezTo>
                  <a:cubicBezTo>
                    <a:pt x="3287411" y="1127403"/>
                    <a:pt x="3057593" y="1251567"/>
                    <a:pt x="2820861" y="1205524"/>
                  </a:cubicBezTo>
                  <a:cubicBezTo>
                    <a:pt x="2529701" y="1173626"/>
                    <a:pt x="2503167" y="1228001"/>
                    <a:pt x="2399632" y="1205524"/>
                  </a:cubicBezTo>
                  <a:cubicBezTo>
                    <a:pt x="2302555" y="1182585"/>
                    <a:pt x="1965786" y="1224688"/>
                    <a:pt x="1845381" y="1205524"/>
                  </a:cubicBezTo>
                  <a:cubicBezTo>
                    <a:pt x="1714342" y="1203803"/>
                    <a:pt x="1535661" y="1252718"/>
                    <a:pt x="1291132" y="1205524"/>
                  </a:cubicBezTo>
                  <a:cubicBezTo>
                    <a:pt x="1018646" y="1189576"/>
                    <a:pt x="1030794" y="1195630"/>
                    <a:pt x="869901" y="1205524"/>
                  </a:cubicBezTo>
                  <a:cubicBezTo>
                    <a:pt x="709286" y="1262282"/>
                    <a:pt x="347247" y="1198540"/>
                    <a:pt x="182632" y="1205524"/>
                  </a:cubicBezTo>
                  <a:cubicBezTo>
                    <a:pt x="71793" y="1216555"/>
                    <a:pt x="-13110" y="1149917"/>
                    <a:pt x="0" y="1004599"/>
                  </a:cubicBezTo>
                  <a:cubicBezTo>
                    <a:pt x="27241" y="922926"/>
                    <a:pt x="-2798" y="798365"/>
                    <a:pt x="0" y="610799"/>
                  </a:cubicBezTo>
                  <a:cubicBezTo>
                    <a:pt x="-7183" y="454848"/>
                    <a:pt x="444" y="353284"/>
                    <a:pt x="0" y="200924"/>
                  </a:cubicBezTo>
                  <a:close/>
                </a:path>
                <a:path w="4799264" h="1205524" fill="none" stroke="0" extrusionOk="0">
                  <a:moveTo>
                    <a:pt x="0" y="200924"/>
                  </a:moveTo>
                  <a:cubicBezTo>
                    <a:pt x="2808" y="76515"/>
                    <a:pt x="90594" y="41006"/>
                    <a:pt x="182632" y="0"/>
                  </a:cubicBezTo>
                  <a:cubicBezTo>
                    <a:pt x="377748" y="-7035"/>
                    <a:pt x="402015" y="-29022"/>
                    <a:pt x="603861" y="0"/>
                  </a:cubicBezTo>
                  <a:cubicBezTo>
                    <a:pt x="791445" y="56649"/>
                    <a:pt x="922507" y="-27843"/>
                    <a:pt x="1069431" y="0"/>
                  </a:cubicBezTo>
                  <a:cubicBezTo>
                    <a:pt x="1209709" y="31691"/>
                    <a:pt x="1602699" y="-22990"/>
                    <a:pt x="1712361" y="0"/>
                  </a:cubicBezTo>
                  <a:cubicBezTo>
                    <a:pt x="1903347" y="-30616"/>
                    <a:pt x="2059425" y="-12051"/>
                    <a:pt x="2355292" y="0"/>
                  </a:cubicBezTo>
                  <a:cubicBezTo>
                    <a:pt x="2636396" y="-17436"/>
                    <a:pt x="2694418" y="-29861"/>
                    <a:pt x="2820861" y="0"/>
                  </a:cubicBezTo>
                  <a:cubicBezTo>
                    <a:pt x="2846000" y="10546"/>
                    <a:pt x="3106169" y="19606"/>
                    <a:pt x="3375111" y="0"/>
                  </a:cubicBezTo>
                  <a:cubicBezTo>
                    <a:pt x="3585254" y="-38396"/>
                    <a:pt x="3725818" y="-7777"/>
                    <a:pt x="4018041" y="0"/>
                  </a:cubicBezTo>
                  <a:cubicBezTo>
                    <a:pt x="4346517" y="44521"/>
                    <a:pt x="4444273" y="-60213"/>
                    <a:pt x="4616631" y="0"/>
                  </a:cubicBezTo>
                  <a:cubicBezTo>
                    <a:pt x="4740809" y="8122"/>
                    <a:pt x="4780120" y="73794"/>
                    <a:pt x="4799264" y="200924"/>
                  </a:cubicBezTo>
                  <a:cubicBezTo>
                    <a:pt x="4788590" y="396411"/>
                    <a:pt x="4801041" y="437081"/>
                    <a:pt x="4799264" y="610799"/>
                  </a:cubicBezTo>
                  <a:cubicBezTo>
                    <a:pt x="4820441" y="791284"/>
                    <a:pt x="4786384" y="862314"/>
                    <a:pt x="4799264" y="1004599"/>
                  </a:cubicBezTo>
                  <a:cubicBezTo>
                    <a:pt x="4767009" y="1079057"/>
                    <a:pt x="4745303" y="1211115"/>
                    <a:pt x="4616631" y="1205524"/>
                  </a:cubicBezTo>
                  <a:cubicBezTo>
                    <a:pt x="4378113" y="1185247"/>
                    <a:pt x="4105196" y="1150387"/>
                    <a:pt x="3973701" y="1205524"/>
                  </a:cubicBezTo>
                  <a:cubicBezTo>
                    <a:pt x="3819247" y="1238581"/>
                    <a:pt x="3606723" y="1226481"/>
                    <a:pt x="3463791" y="1205524"/>
                  </a:cubicBezTo>
                  <a:cubicBezTo>
                    <a:pt x="3318422" y="1213816"/>
                    <a:pt x="3083221" y="1213490"/>
                    <a:pt x="2820861" y="1205524"/>
                  </a:cubicBezTo>
                  <a:cubicBezTo>
                    <a:pt x="2539555" y="1177819"/>
                    <a:pt x="2500021" y="1221390"/>
                    <a:pt x="2399632" y="1205524"/>
                  </a:cubicBezTo>
                  <a:cubicBezTo>
                    <a:pt x="2309904" y="1156984"/>
                    <a:pt x="1983337" y="1224529"/>
                    <a:pt x="1845381" y="1205524"/>
                  </a:cubicBezTo>
                  <a:cubicBezTo>
                    <a:pt x="1693281" y="1252275"/>
                    <a:pt x="1545545" y="1270728"/>
                    <a:pt x="1291132" y="1205524"/>
                  </a:cubicBezTo>
                  <a:cubicBezTo>
                    <a:pt x="1017958" y="1187693"/>
                    <a:pt x="1030347" y="1196186"/>
                    <a:pt x="869901" y="1205524"/>
                  </a:cubicBezTo>
                  <a:cubicBezTo>
                    <a:pt x="705266" y="1240246"/>
                    <a:pt x="311768" y="1219349"/>
                    <a:pt x="182632" y="1205524"/>
                  </a:cubicBezTo>
                  <a:cubicBezTo>
                    <a:pt x="55548" y="1206540"/>
                    <a:pt x="-9334" y="1112245"/>
                    <a:pt x="0" y="1004599"/>
                  </a:cubicBezTo>
                  <a:cubicBezTo>
                    <a:pt x="15517" y="888537"/>
                    <a:pt x="27230" y="778063"/>
                    <a:pt x="0" y="610799"/>
                  </a:cubicBezTo>
                  <a:cubicBezTo>
                    <a:pt x="-18491" y="442157"/>
                    <a:pt x="9852" y="367933"/>
                    <a:pt x="0" y="200924"/>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3610142" y="3909533"/>
              <a:ext cx="4593505" cy="889041"/>
            </a:xfrm>
            <a:prstGeom prst="rect">
              <a:avLst/>
            </a:prstGeom>
            <a:noFill/>
          </p:spPr>
          <p:txBody>
            <a:bodyPr wrap="square">
              <a:spAutoFit/>
            </a:bodyPr>
            <a:lstStyle/>
            <a:p>
              <a:pPr algn="just"/>
              <a:r>
                <a:rPr lang="en-US" sz="3600" b="1">
                  <a:solidFill>
                    <a:srgbClr val="002060"/>
                  </a:solidFill>
                  <a:latin typeface="UTM Avo" panose="02040603050506020204" pitchFamily="18" charset="0"/>
                </a:rPr>
                <a:t>Thực hành cách kiềm chế cảm xúc tiêu cực. </a:t>
              </a: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pic>
        <p:nvPicPr>
          <p:cNvPr id="7" name="图片 9">
            <a:extLst>
              <a:ext uri="{FF2B5EF4-FFF2-40B4-BE49-F238E27FC236}">
                <a16:creationId xmlns:a16="http://schemas.microsoft.com/office/drawing/2014/main" id="{E813082F-D64D-2FDA-A1BC-D2E4E344E27A}"/>
              </a:ext>
            </a:extLst>
          </p:cNvPr>
          <p:cNvPicPr>
            <a:picLocks noChangeAspect="1"/>
          </p:cNvPicPr>
          <p:nvPr/>
        </p:nvPicPr>
        <p:blipFill>
          <a:blip r:embed="rId4"/>
          <a:stretch>
            <a:fillRect/>
          </a:stretch>
        </p:blipFill>
        <p:spPr>
          <a:xfrm>
            <a:off x="7287904" y="3569519"/>
            <a:ext cx="4904096" cy="3288481"/>
          </a:xfrm>
          <a:prstGeom prst="rect">
            <a:avLst/>
          </a:prstGeom>
        </p:spPr>
      </p:pic>
    </p:spTree>
    <p:extLst>
      <p:ext uri="{BB962C8B-B14F-4D97-AF65-F5344CB8AC3E}">
        <p14:creationId xmlns:p14="http://schemas.microsoft.com/office/powerpoint/2010/main" val="43625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2"/>
          <a:stretch>
            <a:fillRect/>
          </a:stretch>
        </p:blipFill>
        <p:spPr>
          <a:xfrm>
            <a:off x="3495820" y="-1231930"/>
            <a:ext cx="9057083" cy="9057083"/>
          </a:xfrm>
          <a:prstGeom prst="rect">
            <a:avLst/>
          </a:prstGeom>
        </p:spPr>
      </p:pic>
      <p:sp>
        <p:nvSpPr>
          <p:cNvPr id="4" name="TextBox 3"/>
          <p:cNvSpPr txBox="1"/>
          <p:nvPr/>
        </p:nvSpPr>
        <p:spPr>
          <a:xfrm>
            <a:off x="5040929" y="2818307"/>
            <a:ext cx="59668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Khởi động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flipH="1">
            <a:off x="0" y="0"/>
            <a:ext cx="3875436" cy="2352273"/>
          </a:xfrm>
          <a:prstGeom prst="rect">
            <a:avLst/>
          </a:prstGeom>
        </p:spPr>
      </p:pic>
      <p:grpSp>
        <p:nvGrpSpPr>
          <p:cNvPr id="6" name="Group 5">
            <a:extLst>
              <a:ext uri="{FF2B5EF4-FFF2-40B4-BE49-F238E27FC236}">
                <a16:creationId xmlns:a16="http://schemas.microsoft.com/office/drawing/2014/main" id="{508432C5-E325-6B43-9B02-FD1C13B6F277}"/>
              </a:ext>
            </a:extLst>
          </p:cNvPr>
          <p:cNvGrpSpPr/>
          <p:nvPr/>
        </p:nvGrpSpPr>
        <p:grpSpPr>
          <a:xfrm>
            <a:off x="683803" y="2352273"/>
            <a:ext cx="4875866" cy="4412736"/>
            <a:chOff x="98263" y="3700528"/>
            <a:chExt cx="3798579" cy="3300024"/>
          </a:xfrm>
        </p:grpSpPr>
        <p:pic>
          <p:nvPicPr>
            <p:cNvPr id="7" name="Picture 6">
              <a:extLst>
                <a:ext uri="{FF2B5EF4-FFF2-40B4-BE49-F238E27FC236}">
                  <a16:creationId xmlns:a16="http://schemas.microsoft.com/office/drawing/2014/main" id="{29A81DCE-3057-A549-9F17-43F12C115631}"/>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923FEC21-B47F-C94A-AD90-0982E4F1B8C5}"/>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Tree>
    <p:extLst>
      <p:ext uri="{BB962C8B-B14F-4D97-AF65-F5344CB8AC3E}">
        <p14:creationId xmlns:p14="http://schemas.microsoft.com/office/powerpoint/2010/main" val="198261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5"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4FED4346-6E47-582D-5C56-B638EF704BF7}"/>
              </a:ext>
            </a:extLst>
          </p:cNvPr>
          <p:cNvPicPr>
            <a:picLocks noChangeAspect="1"/>
          </p:cNvPicPr>
          <p:nvPr/>
        </p:nvPicPr>
        <p:blipFill rotWithShape="1">
          <a:blip r:embed="rId2"/>
          <a:srcRect l="4769" t="21499" r="6210" b="18315"/>
          <a:stretch/>
        </p:blipFill>
        <p:spPr>
          <a:xfrm>
            <a:off x="3855800" y="627797"/>
            <a:ext cx="8050385" cy="5442804"/>
          </a:xfrm>
          <a:prstGeom prst="rect">
            <a:avLst/>
          </a:prstGeom>
        </p:spPr>
      </p:pic>
      <p:pic>
        <p:nvPicPr>
          <p:cNvPr id="3" name="图片 14">
            <a:extLst>
              <a:ext uri="{FF2B5EF4-FFF2-40B4-BE49-F238E27FC236}">
                <a16:creationId xmlns:a16="http://schemas.microsoft.com/office/drawing/2014/main" id="{DB7F519C-3C78-4674-4C7F-2860FCAD2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1666461"/>
            <a:ext cx="5191539" cy="5191539"/>
          </a:xfrm>
          <a:prstGeom prst="rect">
            <a:avLst/>
          </a:prstGeom>
        </p:spPr>
      </p:pic>
      <p:sp>
        <p:nvSpPr>
          <p:cNvPr id="4" name="TextBox 3">
            <a:extLst>
              <a:ext uri="{FF2B5EF4-FFF2-40B4-BE49-F238E27FC236}">
                <a16:creationId xmlns:a16="http://schemas.microsoft.com/office/drawing/2014/main" id="{5042E279-043C-4B49-A1F6-EE4086119D93}"/>
              </a:ext>
            </a:extLst>
          </p:cNvPr>
          <p:cNvSpPr txBox="1"/>
          <p:nvPr/>
        </p:nvSpPr>
        <p:spPr>
          <a:xfrm>
            <a:off x="4594318" y="1944014"/>
            <a:ext cx="6573347" cy="2862322"/>
          </a:xfrm>
          <a:prstGeom prst="rect">
            <a:avLst/>
          </a:prstGeom>
          <a:noFill/>
        </p:spPr>
        <p:txBody>
          <a:bodyPr wrap="square">
            <a:spAutoFit/>
          </a:bodyPr>
          <a:lstStyle/>
          <a:p>
            <a:pPr algn="just"/>
            <a:r>
              <a:rPr lang="en-US" sz="3600" b="1">
                <a:solidFill>
                  <a:srgbClr val="002060"/>
                </a:solidFill>
                <a:latin typeface="UTM Avo" panose="02040603050506020204" pitchFamily="18" charset="0"/>
              </a:rPr>
              <a:t>   Em hãy suy nghĩ và viết ra giấy những hành động nhằm kiềm chế cảm xúc tức giận, mệt mỏi, lo lắng, căng thẳng,…</a:t>
            </a:r>
          </a:p>
        </p:txBody>
      </p:sp>
    </p:spTree>
    <p:extLst>
      <p:ext uri="{BB962C8B-B14F-4D97-AF65-F5344CB8AC3E}">
        <p14:creationId xmlns:p14="http://schemas.microsoft.com/office/powerpoint/2010/main" val="8430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3" name="Group 2">
            <a:extLst>
              <a:ext uri="{FF2B5EF4-FFF2-40B4-BE49-F238E27FC236}">
                <a16:creationId xmlns:a16="http://schemas.microsoft.com/office/drawing/2014/main" id="{E4B86D33-0E2C-4799-A9B4-3CFA82D34800}"/>
              </a:ext>
            </a:extLst>
          </p:cNvPr>
          <p:cNvGrpSpPr/>
          <p:nvPr/>
        </p:nvGrpSpPr>
        <p:grpSpPr>
          <a:xfrm>
            <a:off x="650603" y="461860"/>
            <a:ext cx="11100119" cy="1366940"/>
            <a:chOff x="-180829" y="2659031"/>
            <a:chExt cx="2993004" cy="2733230"/>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TextBox 5">
            <a:extLst>
              <a:ext uri="{FF2B5EF4-FFF2-40B4-BE49-F238E27FC236}">
                <a16:creationId xmlns:a16="http://schemas.microsoft.com/office/drawing/2014/main" id="{5042E279-043C-4B49-A1F6-EE4086119D93}"/>
              </a:ext>
            </a:extLst>
          </p:cNvPr>
          <p:cNvSpPr txBox="1"/>
          <p:nvPr/>
        </p:nvSpPr>
        <p:spPr>
          <a:xfrm>
            <a:off x="650603" y="461860"/>
            <a:ext cx="10868107" cy="1200329"/>
          </a:xfrm>
          <a:prstGeom prst="rect">
            <a:avLst/>
          </a:prstGeom>
          <a:noFill/>
        </p:spPr>
        <p:txBody>
          <a:bodyPr wrap="square">
            <a:spAutoFit/>
          </a:bodyPr>
          <a:lstStyle/>
          <a:p>
            <a:pPr algn="just"/>
            <a:r>
              <a:rPr lang="en-US" sz="3600" b="1">
                <a:solidFill>
                  <a:srgbClr val="002060"/>
                </a:solidFill>
                <a:latin typeface="UTM Avo" panose="02040603050506020204" pitchFamily="18" charset="0"/>
              </a:rPr>
              <a:t>   </a:t>
            </a:r>
            <a:r>
              <a:rPr lang="en-US" sz="3600" b="1">
                <a:solidFill>
                  <a:srgbClr val="C00000"/>
                </a:solidFill>
                <a:latin typeface="UTM Aptima" panose="02040603050506020204" pitchFamily="18" charset="0"/>
              </a:rPr>
              <a:t>Em hãy thực hiện những hành động sau khi thấy tức giận, mệt mỏi, lo lắng, căng thẳng,…</a:t>
            </a:r>
          </a:p>
        </p:txBody>
      </p:sp>
      <p:pic>
        <p:nvPicPr>
          <p:cNvPr id="7"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859433" y="1958789"/>
            <a:ext cx="1790742" cy="1247649"/>
          </a:xfrm>
          <a:prstGeom prst="rect">
            <a:avLst/>
          </a:prstGeom>
        </p:spPr>
      </p:pic>
      <p:sp>
        <p:nvSpPr>
          <p:cNvPr id="8" name="TextBox 7"/>
          <p:cNvSpPr txBox="1"/>
          <p:nvPr/>
        </p:nvSpPr>
        <p:spPr>
          <a:xfrm>
            <a:off x="5431811" y="2402452"/>
            <a:ext cx="5145205" cy="646331"/>
          </a:xfrm>
          <a:prstGeom prst="rect">
            <a:avLst/>
          </a:prstGeom>
          <a:noFill/>
        </p:spPr>
        <p:txBody>
          <a:bodyPr wrap="square" rtlCol="0">
            <a:spAutoFit/>
          </a:bodyPr>
          <a:lstStyle/>
          <a:p>
            <a:r>
              <a:rPr lang="en-US" sz="3600" b="1">
                <a:solidFill>
                  <a:schemeClr val="accent1">
                    <a:lumMod val="50000"/>
                  </a:schemeClr>
                </a:solidFill>
                <a:latin typeface="UTM Avo" panose="02040603050506020204" pitchFamily="18" charset="0"/>
              </a:rPr>
              <a:t>Hít thở sâu;</a:t>
            </a:r>
          </a:p>
        </p:txBody>
      </p:sp>
      <p:pic>
        <p:nvPicPr>
          <p:cNvPr id="9"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2851506"/>
            <a:ext cx="1790742" cy="1247649"/>
          </a:xfrm>
          <a:prstGeom prst="rect">
            <a:avLst/>
          </a:prstGeom>
        </p:spPr>
      </p:pic>
      <p:sp>
        <p:nvSpPr>
          <p:cNvPr id="10" name="TextBox 9"/>
          <p:cNvSpPr txBox="1"/>
          <p:nvPr/>
        </p:nvSpPr>
        <p:spPr>
          <a:xfrm>
            <a:off x="5308981" y="3295169"/>
            <a:ext cx="6623712" cy="646331"/>
          </a:xfrm>
          <a:prstGeom prst="rect">
            <a:avLst/>
          </a:prstGeom>
          <a:noFill/>
        </p:spPr>
        <p:txBody>
          <a:bodyPr wrap="square" rtlCol="0">
            <a:spAutoFit/>
          </a:bodyPr>
          <a:lstStyle/>
          <a:p>
            <a:r>
              <a:rPr lang="en-US" sz="3600" b="1">
                <a:solidFill>
                  <a:schemeClr val="accent1">
                    <a:lumMod val="50000"/>
                  </a:schemeClr>
                </a:solidFill>
                <a:latin typeface="UTM Avo" panose="02040603050506020204" pitchFamily="18" charset="0"/>
              </a:rPr>
              <a:t>Đếm chậm rãi từ 1 đến 10;</a:t>
            </a:r>
          </a:p>
        </p:txBody>
      </p:sp>
      <p:pic>
        <p:nvPicPr>
          <p:cNvPr id="11"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3730669"/>
            <a:ext cx="1790742" cy="1247649"/>
          </a:xfrm>
          <a:prstGeom prst="rect">
            <a:avLst/>
          </a:prstGeom>
        </p:spPr>
      </p:pic>
      <p:sp>
        <p:nvSpPr>
          <p:cNvPr id="12" name="TextBox 11"/>
          <p:cNvSpPr txBox="1"/>
          <p:nvPr/>
        </p:nvSpPr>
        <p:spPr>
          <a:xfrm>
            <a:off x="5308981" y="4174332"/>
            <a:ext cx="5145205" cy="646331"/>
          </a:xfrm>
          <a:prstGeom prst="rect">
            <a:avLst/>
          </a:prstGeom>
          <a:noFill/>
        </p:spPr>
        <p:txBody>
          <a:bodyPr wrap="square" rtlCol="0">
            <a:spAutoFit/>
          </a:bodyPr>
          <a:lstStyle/>
          <a:p>
            <a:r>
              <a:rPr lang="en-US" sz="3600" b="1">
                <a:solidFill>
                  <a:schemeClr val="accent1">
                    <a:lumMod val="50000"/>
                  </a:schemeClr>
                </a:solidFill>
                <a:latin typeface="UTM Avo" panose="02040603050506020204" pitchFamily="18" charset="0"/>
              </a:rPr>
              <a:t>Nghe nhạc nhẹ;</a:t>
            </a:r>
          </a:p>
        </p:txBody>
      </p:sp>
      <p:pic>
        <p:nvPicPr>
          <p:cNvPr id="13"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4678198"/>
            <a:ext cx="1790742" cy="1247649"/>
          </a:xfrm>
          <a:prstGeom prst="rect">
            <a:avLst/>
          </a:prstGeom>
        </p:spPr>
      </p:pic>
      <p:sp>
        <p:nvSpPr>
          <p:cNvPr id="14" name="TextBox 13"/>
          <p:cNvSpPr txBox="1"/>
          <p:nvPr/>
        </p:nvSpPr>
        <p:spPr>
          <a:xfrm>
            <a:off x="5308981" y="5121861"/>
            <a:ext cx="5145205" cy="646331"/>
          </a:xfrm>
          <a:prstGeom prst="rect">
            <a:avLst/>
          </a:prstGeom>
          <a:noFill/>
        </p:spPr>
        <p:txBody>
          <a:bodyPr wrap="square" rtlCol="0">
            <a:spAutoFit/>
          </a:bodyPr>
          <a:lstStyle/>
          <a:p>
            <a:r>
              <a:rPr lang="en-US" sz="3600" b="1">
                <a:solidFill>
                  <a:schemeClr val="accent1">
                    <a:lumMod val="50000"/>
                  </a:schemeClr>
                </a:solidFill>
                <a:latin typeface="UTM Avo" panose="02040603050506020204" pitchFamily="18" charset="0"/>
              </a:rPr>
              <a:t>Đi dạo;</a:t>
            </a:r>
          </a:p>
        </p:txBody>
      </p:sp>
      <p:pic>
        <p:nvPicPr>
          <p:cNvPr id="15"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5481463"/>
            <a:ext cx="1790742" cy="1247649"/>
          </a:xfrm>
          <a:prstGeom prst="rect">
            <a:avLst/>
          </a:prstGeom>
        </p:spPr>
      </p:pic>
      <p:sp>
        <p:nvSpPr>
          <p:cNvPr id="16" name="TextBox 15"/>
          <p:cNvSpPr txBox="1"/>
          <p:nvPr/>
        </p:nvSpPr>
        <p:spPr>
          <a:xfrm>
            <a:off x="5308981" y="5925126"/>
            <a:ext cx="7124129" cy="646331"/>
          </a:xfrm>
          <a:prstGeom prst="rect">
            <a:avLst/>
          </a:prstGeom>
          <a:noFill/>
        </p:spPr>
        <p:txBody>
          <a:bodyPr wrap="square" rtlCol="0">
            <a:spAutoFit/>
          </a:bodyPr>
          <a:lstStyle/>
          <a:p>
            <a:r>
              <a:rPr lang="en-US" sz="3600" b="1">
                <a:solidFill>
                  <a:schemeClr val="accent1">
                    <a:lumMod val="50000"/>
                  </a:schemeClr>
                </a:solidFill>
                <a:latin typeface="UTM Avo" panose="02040603050506020204" pitchFamily="18" charset="0"/>
              </a:rPr>
              <a:t>Trò chuyện với người thân.</a:t>
            </a:r>
          </a:p>
        </p:txBody>
      </p:sp>
    </p:spTree>
    <p:extLst>
      <p:ext uri="{BB962C8B-B14F-4D97-AF65-F5344CB8AC3E}">
        <p14:creationId xmlns:p14="http://schemas.microsoft.com/office/powerpoint/2010/main" val="114061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3" y="263088"/>
            <a:ext cx="10915193" cy="6355927"/>
          </a:xfrm>
          <a:prstGeom prst="rect">
            <a:avLst/>
          </a:prstGeom>
        </p:spPr>
      </p:pic>
      <p:sp>
        <p:nvSpPr>
          <p:cNvPr id="2" name="TextBox 1"/>
          <p:cNvSpPr txBox="1"/>
          <p:nvPr/>
        </p:nvSpPr>
        <p:spPr>
          <a:xfrm>
            <a:off x="505101" y="395702"/>
            <a:ext cx="8008086" cy="1323439"/>
          </a:xfrm>
          <a:prstGeom prst="rect">
            <a:avLst/>
          </a:prstGeom>
          <a:noFill/>
        </p:spPr>
        <p:txBody>
          <a:bodyPr wrap="square" rtlCol="0">
            <a:spAutoFit/>
          </a:bodyPr>
          <a:lstStyle/>
          <a:p>
            <a:r>
              <a:rPr lang="en-US" sz="8000">
                <a:solidFill>
                  <a:schemeClr val="accent1">
                    <a:lumMod val="50000"/>
                  </a:schemeClr>
                </a:solidFill>
                <a:effectLst>
                  <a:outerShdw blurRad="38100" dist="38100" dir="2700000" algn="tl">
                    <a:srgbClr val="000000">
                      <a:alpha val="43137"/>
                    </a:srgbClr>
                  </a:outerShdw>
                </a:effectLst>
                <a:latin typeface="#9Slide05 SVNHaptic Script" panose="00000500000000000000" pitchFamily="2" charset="0"/>
              </a:rPr>
              <a:t>Chúng mình hãy </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Tree>
    <p:extLst>
      <p:ext uri="{BB962C8B-B14F-4D97-AF65-F5344CB8AC3E}">
        <p14:creationId xmlns:p14="http://schemas.microsoft.com/office/powerpoint/2010/main" val="203468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EAF844E5-B6E9-C3D2-A6E1-4097E4EF81F6}"/>
              </a:ext>
            </a:extLst>
          </p:cNvPr>
          <p:cNvPicPr>
            <a:picLocks noChangeAspect="1"/>
          </p:cNvPicPr>
          <p:nvPr/>
        </p:nvPicPr>
        <p:blipFill>
          <a:blip r:embed="rId2"/>
          <a:stretch>
            <a:fillRect/>
          </a:stretch>
        </p:blipFill>
        <p:spPr>
          <a:xfrm>
            <a:off x="4738599" y="870391"/>
            <a:ext cx="7244135" cy="612501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
        <p:nvSpPr>
          <p:cNvPr id="4" name="TextBox 3"/>
          <p:cNvSpPr txBox="1"/>
          <p:nvPr/>
        </p:nvSpPr>
        <p:spPr>
          <a:xfrm>
            <a:off x="5696127" y="931807"/>
            <a:ext cx="5056121"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SVN-Poky's" panose="020B0606040200020203" pitchFamily="34" charset="0"/>
              </a:rPr>
              <a:t>Dặn dò</a:t>
            </a:r>
          </a:p>
        </p:txBody>
      </p:sp>
      <p:sp>
        <p:nvSpPr>
          <p:cNvPr id="5" name="TextBox 4">
            <a:extLst>
              <a:ext uri="{FF2B5EF4-FFF2-40B4-BE49-F238E27FC236}">
                <a16:creationId xmlns:a16="http://schemas.microsoft.com/office/drawing/2014/main" id="{5042E279-043C-4B49-A1F6-EE4086119D93}"/>
              </a:ext>
            </a:extLst>
          </p:cNvPr>
          <p:cNvSpPr txBox="1"/>
          <p:nvPr/>
        </p:nvSpPr>
        <p:spPr>
          <a:xfrm>
            <a:off x="5533090" y="2439772"/>
            <a:ext cx="5655151" cy="2308324"/>
          </a:xfrm>
          <a:prstGeom prst="rect">
            <a:avLst/>
          </a:prstGeom>
          <a:noFill/>
        </p:spPr>
        <p:txBody>
          <a:bodyPr wrap="square">
            <a:spAutoFit/>
          </a:bodyPr>
          <a:lstStyle/>
          <a:p>
            <a:pPr algn="just"/>
            <a:r>
              <a:rPr lang="en-US" sz="3600" b="1">
                <a:solidFill>
                  <a:schemeClr val="bg1"/>
                </a:solidFill>
                <a:latin typeface="UTM Avo" panose="02040603050506020204" pitchFamily="18" charset="0"/>
              </a:rPr>
              <a:t>- Ghi nhớ và thực hiện thông điệp.</a:t>
            </a:r>
          </a:p>
          <a:p>
            <a:pPr algn="just"/>
            <a:r>
              <a:rPr lang="en-US" sz="3600" b="1">
                <a:solidFill>
                  <a:schemeClr val="bg1"/>
                </a:solidFill>
                <a:latin typeface="UTM Avo" panose="02040603050506020204" pitchFamily="18" charset="0"/>
              </a:rPr>
              <a:t>- Xem trước bài tiếp theo.</a:t>
            </a:r>
          </a:p>
        </p:txBody>
      </p:sp>
    </p:spTree>
    <p:extLst>
      <p:ext uri="{BB962C8B-B14F-4D97-AF65-F5344CB8AC3E}">
        <p14:creationId xmlns:p14="http://schemas.microsoft.com/office/powerpoint/2010/main" val="427702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descr="卡通人物&#10;&#10;中度可信度描述已自动生成">
            <a:extLst>
              <a:ext uri="{FF2B5EF4-FFF2-40B4-BE49-F238E27FC236}">
                <a16:creationId xmlns:a16="http://schemas.microsoft.com/office/drawing/2014/main" id="{F1C568A4-8D02-6C44-A0C1-E73B26FF1224}"/>
              </a:ext>
            </a:extLst>
          </p:cNvPr>
          <p:cNvPicPr>
            <a:picLocks noChangeAspect="1"/>
          </p:cNvPicPr>
          <p:nvPr/>
        </p:nvPicPr>
        <p:blipFill>
          <a:blip r:embed="rId2" cstate="print">
            <a:extLst>
              <a:ext uri="{28A0092B-C50C-407E-A947-70E740481C1C}">
                <a14:useLocalDpi xmlns:a14="http://schemas.microsoft.com/office/drawing/2010/main" val="0"/>
              </a:ext>
            </a:extLst>
          </a:blip>
          <a:srcRect b="4405"/>
          <a:stretch>
            <a:fillRect/>
          </a:stretch>
        </p:blipFill>
        <p:spPr>
          <a:xfrm>
            <a:off x="-271704"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TextBox 1"/>
          <p:cNvSpPr txBox="1"/>
          <p:nvPr/>
        </p:nvSpPr>
        <p:spPr>
          <a:xfrm>
            <a:off x="562708" y="126610"/>
            <a:ext cx="4825219" cy="1862048"/>
          </a:xfrm>
          <a:prstGeom prst="rect">
            <a:avLst/>
          </a:prstGeom>
          <a:noFill/>
        </p:spPr>
        <p:txBody>
          <a:bodyPr wrap="square" rtlCol="0">
            <a:spAutoFit/>
          </a:bodyPr>
          <a:lstStyle/>
          <a:p>
            <a:r>
              <a:rPr lang="en-US" sz="11500">
                <a:solidFill>
                  <a:srgbClr val="FF0000"/>
                </a:solidFill>
                <a:effectLst>
                  <a:outerShdw blurRad="38100" dist="38100" dir="2700000" algn="tl">
                    <a:srgbClr val="000000">
                      <a:alpha val="43137"/>
                    </a:srgbClr>
                  </a:outerShdw>
                </a:effectLst>
                <a:latin typeface="#9Slide05 SVNHaptic Script" panose="00000500000000000000" pitchFamily="2" charset="0"/>
              </a:rPr>
              <a:t>Trò chơi</a:t>
            </a:r>
          </a:p>
        </p:txBody>
      </p:sp>
      <p:sp>
        <p:nvSpPr>
          <p:cNvPr id="4" name="TextBox 3"/>
          <p:cNvSpPr txBox="1"/>
          <p:nvPr/>
        </p:nvSpPr>
        <p:spPr>
          <a:xfrm>
            <a:off x="2275652" y="1622897"/>
            <a:ext cx="7368991" cy="3631763"/>
          </a:xfrm>
          <a:prstGeom prst="rect">
            <a:avLst/>
          </a:prstGeom>
          <a:noFill/>
        </p:spPr>
        <p:txBody>
          <a:bodyPr wrap="square" rtlCol="0">
            <a:spAutoFit/>
          </a:bodyPr>
          <a:lstStyle/>
          <a:p>
            <a:pPr algn="ctr"/>
            <a:r>
              <a:rPr lang="en-US" sz="11500">
                <a:solidFill>
                  <a:srgbClr val="00CC00"/>
                </a:solidFill>
                <a:effectLst>
                  <a:outerShdw blurRad="38100" dist="38100" dir="2700000" algn="tl">
                    <a:srgbClr val="000000">
                      <a:alpha val="43137"/>
                    </a:srgbClr>
                  </a:outerShdw>
                </a:effectLst>
                <a:latin typeface="SVN-Poky's" panose="020B0606040200020203" pitchFamily="34" charset="0"/>
              </a:rPr>
              <a:t>Cảm </a:t>
            </a:r>
            <a:r>
              <a:rPr lang="en-US" sz="11500">
                <a:solidFill>
                  <a:srgbClr val="FFCC00"/>
                </a:solidFill>
                <a:effectLst>
                  <a:outerShdw blurRad="38100" dist="38100" dir="2700000" algn="tl">
                    <a:srgbClr val="000000">
                      <a:alpha val="43137"/>
                    </a:srgbClr>
                  </a:outerShdw>
                </a:effectLst>
                <a:latin typeface="SVN-Poky's" panose="020B0606040200020203" pitchFamily="34" charset="0"/>
              </a:rPr>
              <a:t>xúc</a:t>
            </a:r>
            <a:r>
              <a:rPr lang="en-US" sz="11500">
                <a:solidFill>
                  <a:srgbClr val="00CC00"/>
                </a:solidFill>
                <a:effectLst>
                  <a:outerShdw blurRad="38100" dist="38100" dir="2700000" algn="tl">
                    <a:srgbClr val="000000">
                      <a:alpha val="43137"/>
                    </a:srgbClr>
                  </a:outerShdw>
                </a:effectLst>
                <a:latin typeface="SVN-Poky's" panose="020B0606040200020203" pitchFamily="34" charset="0"/>
              </a:rPr>
              <a:t> </a:t>
            </a:r>
            <a:r>
              <a:rPr lang="en-US" sz="11500">
                <a:solidFill>
                  <a:srgbClr val="7030A0"/>
                </a:solidFill>
                <a:effectLst>
                  <a:outerShdw blurRad="38100" dist="38100" dir="2700000" algn="tl">
                    <a:srgbClr val="000000">
                      <a:alpha val="43137"/>
                    </a:srgbClr>
                  </a:outerShdw>
                </a:effectLst>
                <a:latin typeface="SVN-Poky's" panose="020B0606040200020203" pitchFamily="34" charset="0"/>
              </a:rPr>
              <a:t>của</a:t>
            </a:r>
            <a:r>
              <a:rPr lang="en-US" sz="11500">
                <a:solidFill>
                  <a:srgbClr val="00CC00"/>
                </a:solidFill>
                <a:effectLst>
                  <a:outerShdw blurRad="38100" dist="38100" dir="2700000" algn="tl">
                    <a:srgbClr val="000000">
                      <a:alpha val="43137"/>
                    </a:srgbClr>
                  </a:outerShdw>
                </a:effectLst>
                <a:latin typeface="SVN-Poky's" panose="020B0606040200020203" pitchFamily="34" charset="0"/>
              </a:rPr>
              <a:t> </a:t>
            </a:r>
            <a:r>
              <a:rPr lang="en-US" sz="11500">
                <a:solidFill>
                  <a:srgbClr val="FF0066"/>
                </a:solidFill>
                <a:effectLst>
                  <a:outerShdw blurRad="38100" dist="38100" dir="2700000" algn="tl">
                    <a:srgbClr val="000000">
                      <a:alpha val="43137"/>
                    </a:srgbClr>
                  </a:outerShdw>
                </a:effectLst>
                <a:latin typeface="SVN-Poky's" panose="020B0606040200020203" pitchFamily="34" charset="0"/>
              </a:rPr>
              <a:t>tớ</a:t>
            </a:r>
          </a:p>
        </p:txBody>
      </p:sp>
    </p:spTree>
    <p:extLst>
      <p:ext uri="{BB962C8B-B14F-4D97-AF65-F5344CB8AC3E}">
        <p14:creationId xmlns:p14="http://schemas.microsoft.com/office/powerpoint/2010/main" val="3018806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378824" y="973073"/>
            <a:ext cx="4859383" cy="6224561"/>
          </a:xfrm>
          <a:prstGeom prst="rect">
            <a:avLst/>
          </a:prstGeom>
        </p:spPr>
      </p:pic>
      <p:sp>
        <p:nvSpPr>
          <p:cNvPr id="3" name="Speech Bubble: Oval 38">
            <a:extLst>
              <a:ext uri="{FF2B5EF4-FFF2-40B4-BE49-F238E27FC236}">
                <a16:creationId xmlns:a16="http://schemas.microsoft.com/office/drawing/2014/main" id="{512DEC50-8341-9C22-EF7E-8EC75E2E2CF2}"/>
              </a:ext>
            </a:extLst>
          </p:cNvPr>
          <p:cNvSpPr/>
          <p:nvPr/>
        </p:nvSpPr>
        <p:spPr>
          <a:xfrm flipH="1">
            <a:off x="4480559" y="208570"/>
            <a:ext cx="6109681" cy="3174710"/>
          </a:xfrm>
          <a:custGeom>
            <a:avLst/>
            <a:gdLst>
              <a:gd name="connsiteX0" fmla="*/ 6560331 w 6109681"/>
              <a:gd name="connsiteY0" fmla="*/ 2377731 h 3174710"/>
              <a:gd name="connsiteX1" fmla="*/ 5573728 w 6109681"/>
              <a:gd name="connsiteY1" fmla="*/ 2485449 h 3174710"/>
              <a:gd name="connsiteX2" fmla="*/ 2594348 w 6109681"/>
              <a:gd name="connsiteY2" fmla="*/ 3156571 h 3174710"/>
              <a:gd name="connsiteX3" fmla="*/ 266289 w 6109681"/>
              <a:gd name="connsiteY3" fmla="*/ 939175 h 3174710"/>
              <a:gd name="connsiteX4" fmla="*/ 3328399 w 6109681"/>
              <a:gd name="connsiteY4" fmla="*/ 6377 h 3174710"/>
              <a:gd name="connsiteX5" fmla="*/ 6037770 w 6109681"/>
              <a:gd name="connsiteY5" fmla="*/ 1929744 h 3174710"/>
              <a:gd name="connsiteX6" fmla="*/ 6560331 w 6109681"/>
              <a:gd name="connsiteY6" fmla="*/ 2377731 h 317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681" h="3174710" fill="none" extrusionOk="0">
                <a:moveTo>
                  <a:pt x="6560331" y="2377731"/>
                </a:moveTo>
                <a:cubicBezTo>
                  <a:pt x="6349939" y="2352498"/>
                  <a:pt x="5753078" y="2449536"/>
                  <a:pt x="5573728" y="2485449"/>
                </a:cubicBezTo>
                <a:cubicBezTo>
                  <a:pt x="4811411" y="2890151"/>
                  <a:pt x="3866864" y="3379898"/>
                  <a:pt x="2594348" y="3156571"/>
                </a:cubicBezTo>
                <a:cubicBezTo>
                  <a:pt x="669489" y="2911100"/>
                  <a:pt x="-641090" y="1890194"/>
                  <a:pt x="266289" y="939175"/>
                </a:cubicBezTo>
                <a:cubicBezTo>
                  <a:pt x="796245" y="162641"/>
                  <a:pt x="1934318" y="-84054"/>
                  <a:pt x="3328399" y="6377"/>
                </a:cubicBezTo>
                <a:cubicBezTo>
                  <a:pt x="5065808" y="40300"/>
                  <a:pt x="6592823" y="906496"/>
                  <a:pt x="6037770" y="1929744"/>
                </a:cubicBezTo>
                <a:cubicBezTo>
                  <a:pt x="6203453" y="2020744"/>
                  <a:pt x="6447438" y="2309867"/>
                  <a:pt x="6560331" y="2377731"/>
                </a:cubicBezTo>
                <a:close/>
              </a:path>
              <a:path w="6109681" h="3174710" stroke="0" extrusionOk="0">
                <a:moveTo>
                  <a:pt x="6560331" y="2377731"/>
                </a:moveTo>
                <a:cubicBezTo>
                  <a:pt x="6130320" y="2479398"/>
                  <a:pt x="5837198" y="2413193"/>
                  <a:pt x="5573728" y="2485449"/>
                </a:cubicBezTo>
                <a:cubicBezTo>
                  <a:pt x="4755758" y="3003910"/>
                  <a:pt x="3698714" y="3451630"/>
                  <a:pt x="2594348" y="3156571"/>
                </a:cubicBezTo>
                <a:cubicBezTo>
                  <a:pt x="541306" y="3166424"/>
                  <a:pt x="-443485" y="1974093"/>
                  <a:pt x="266289" y="939175"/>
                </a:cubicBezTo>
                <a:cubicBezTo>
                  <a:pt x="779076" y="409474"/>
                  <a:pt x="1962086" y="-43154"/>
                  <a:pt x="3328399" y="6377"/>
                </a:cubicBezTo>
                <a:cubicBezTo>
                  <a:pt x="4980438" y="18739"/>
                  <a:pt x="6531288" y="1017324"/>
                  <a:pt x="6037770" y="1929744"/>
                </a:cubicBezTo>
                <a:cubicBezTo>
                  <a:pt x="6236045" y="2174987"/>
                  <a:pt x="6380060" y="2180271"/>
                  <a:pt x="6560331" y="2377731"/>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Hãy lựa chọn một bông </a:t>
            </a:r>
          </a:p>
          <a:p>
            <a:pPr algn="ctr"/>
            <a:r>
              <a:rPr lang="en-US" sz="3200" b="1">
                <a:solidFill>
                  <a:srgbClr val="CA3659"/>
                </a:solidFill>
                <a:latin typeface="UTM Avo" panose="02040603050506020204" pitchFamily="18" charset="0"/>
                <a:ea typeface="Cambria" panose="02040503050406030204" pitchFamily="18" charset="0"/>
              </a:rPr>
              <a:t>hoa em thích và biểu hiện cảm xúc của em theo tình huống nhé!</a:t>
            </a: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816301" y="3894709"/>
            <a:ext cx="1826822" cy="1826822"/>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35399" y="4976903"/>
            <a:ext cx="1859430" cy="185943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0571" y="3420646"/>
            <a:ext cx="1719338" cy="1719338"/>
          </a:xfrm>
          <a:prstGeom prst="rect">
            <a:avLst/>
          </a:prstGeom>
        </p:spPr>
      </p:pic>
    </p:spTree>
    <p:extLst>
      <p:ext uri="{BB962C8B-B14F-4D97-AF65-F5344CB8AC3E}">
        <p14:creationId xmlns:p14="http://schemas.microsoft.com/office/powerpoint/2010/main" val="4208161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a:blip r:embed="rId4"/>
          <a:stretch>
            <a:fillRect/>
          </a:stretch>
        </p:blipFill>
        <p:spPr>
          <a:xfrm>
            <a:off x="0" y="1554155"/>
            <a:ext cx="4102964" cy="4102964"/>
          </a:xfrm>
          <a:prstGeom prst="rect">
            <a:avLst/>
          </a:prstGeom>
        </p:spPr>
      </p:pic>
      <p:pic>
        <p:nvPicPr>
          <p:cNvPr id="10" name="Picture 9">
            <a:hlinkClick r:id="rId5" action="ppaction://hlinksldjump"/>
          </p:cNvPr>
          <p:cNvPicPr>
            <a:picLocks noChangeAspect="1"/>
          </p:cNvPicPr>
          <p:nvPr/>
        </p:nvPicPr>
        <p:blipFill>
          <a:blip r:embed="rId6"/>
          <a:stretch>
            <a:fillRect/>
          </a:stretch>
        </p:blipFill>
        <p:spPr>
          <a:xfrm>
            <a:off x="7816075" y="1331725"/>
            <a:ext cx="4096867" cy="4096867"/>
          </a:xfrm>
          <a:prstGeom prst="rect">
            <a:avLst/>
          </a:prstGeom>
        </p:spPr>
      </p:pic>
      <p:pic>
        <p:nvPicPr>
          <p:cNvPr id="12" name="Picture 11">
            <a:hlinkClick r:id="rId7" action="ppaction://hlinksldjump"/>
          </p:cNvPr>
          <p:cNvPicPr>
            <a:picLocks noChangeAspect="1"/>
          </p:cNvPicPr>
          <p:nvPr/>
        </p:nvPicPr>
        <p:blipFill>
          <a:blip r:embed="rId8"/>
          <a:stretch>
            <a:fillRect/>
          </a:stretch>
        </p:blipFill>
        <p:spPr>
          <a:xfrm>
            <a:off x="3908038" y="2784275"/>
            <a:ext cx="4102964" cy="4102964"/>
          </a:xfrm>
          <a:prstGeom prst="rect">
            <a:avLst/>
          </a:prstGeom>
        </p:spPr>
      </p:pic>
      <p:sp>
        <p:nvSpPr>
          <p:cNvPr id="13" name="TextBox 12"/>
          <p:cNvSpPr txBox="1"/>
          <p:nvPr/>
        </p:nvSpPr>
        <p:spPr>
          <a:xfrm>
            <a:off x="976189" y="107605"/>
            <a:ext cx="9507045" cy="1446550"/>
          </a:xfrm>
          <a:prstGeom prst="rect">
            <a:avLst/>
          </a:prstGeom>
          <a:noFill/>
        </p:spPr>
        <p:txBody>
          <a:bodyPr wrap="square" rtlCol="0">
            <a:spAutoFit/>
          </a:bodyPr>
          <a:lstStyle/>
          <a:p>
            <a:pPr algn="ctr"/>
            <a:r>
              <a:rPr lang="en-US" sz="8800">
                <a:solidFill>
                  <a:srgbClr val="00CC00"/>
                </a:solidFill>
                <a:effectLst>
                  <a:outerShdw blurRad="38100" dist="38100" dir="2700000" algn="tl">
                    <a:srgbClr val="000000">
                      <a:alpha val="43137"/>
                    </a:srgbClr>
                  </a:outerShdw>
                </a:effectLst>
                <a:latin typeface="SVN-Poky's" panose="020B0606040200020203" pitchFamily="34" charset="0"/>
              </a:rPr>
              <a:t>Cảm </a:t>
            </a:r>
            <a:r>
              <a:rPr lang="en-US" sz="8800">
                <a:solidFill>
                  <a:srgbClr val="FFCC00"/>
                </a:solidFill>
                <a:effectLst>
                  <a:outerShdw blurRad="38100" dist="38100" dir="2700000" algn="tl">
                    <a:srgbClr val="000000">
                      <a:alpha val="43137"/>
                    </a:srgbClr>
                  </a:outerShdw>
                </a:effectLst>
                <a:latin typeface="SVN-Poky's" panose="020B0606040200020203" pitchFamily="34" charset="0"/>
              </a:rPr>
              <a:t>xúc</a:t>
            </a:r>
            <a:r>
              <a:rPr lang="en-US" sz="8800">
                <a:solidFill>
                  <a:srgbClr val="00CC00"/>
                </a:solidFill>
                <a:effectLst>
                  <a:outerShdw blurRad="38100" dist="38100" dir="2700000" algn="tl">
                    <a:srgbClr val="000000">
                      <a:alpha val="43137"/>
                    </a:srgbClr>
                  </a:outerShdw>
                </a:effectLst>
                <a:latin typeface="SVN-Poky's" panose="020B0606040200020203" pitchFamily="34" charset="0"/>
              </a:rPr>
              <a:t> </a:t>
            </a:r>
            <a:r>
              <a:rPr lang="en-US" sz="8800">
                <a:solidFill>
                  <a:srgbClr val="7030A0"/>
                </a:solidFill>
                <a:effectLst>
                  <a:outerShdw blurRad="38100" dist="38100" dir="2700000" algn="tl">
                    <a:srgbClr val="000000">
                      <a:alpha val="43137"/>
                    </a:srgbClr>
                  </a:outerShdw>
                </a:effectLst>
                <a:latin typeface="SVN-Poky's" panose="020B0606040200020203" pitchFamily="34" charset="0"/>
              </a:rPr>
              <a:t>của</a:t>
            </a:r>
            <a:r>
              <a:rPr lang="en-US" sz="8800">
                <a:solidFill>
                  <a:srgbClr val="00CC00"/>
                </a:solidFill>
                <a:effectLst>
                  <a:outerShdw blurRad="38100" dist="38100" dir="2700000" algn="tl">
                    <a:srgbClr val="000000">
                      <a:alpha val="43137"/>
                    </a:srgbClr>
                  </a:outerShdw>
                </a:effectLst>
                <a:latin typeface="SVN-Poky's" panose="020B0606040200020203" pitchFamily="34" charset="0"/>
              </a:rPr>
              <a:t> </a:t>
            </a:r>
            <a:r>
              <a:rPr lang="en-US" sz="8800">
                <a:solidFill>
                  <a:srgbClr val="FF0066"/>
                </a:solidFill>
                <a:effectLst>
                  <a:outerShdw blurRad="38100" dist="38100" dir="2700000" algn="tl">
                    <a:srgbClr val="000000">
                      <a:alpha val="43137"/>
                    </a:srgbClr>
                  </a:outerShdw>
                </a:effectLst>
                <a:latin typeface="SVN-Poky's" panose="020B0606040200020203" pitchFamily="34" charset="0"/>
              </a:rPr>
              <a:t>tớ</a:t>
            </a:r>
          </a:p>
        </p:txBody>
      </p:sp>
      <p:sp>
        <p:nvSpPr>
          <p:cNvPr id="14" name="Right Arrow 13">
            <a:hlinkClick r:id="rId9" action="ppaction://hlinksldjump"/>
          </p:cNvPr>
          <p:cNvSpPr/>
          <p:nvPr/>
        </p:nvSpPr>
        <p:spPr>
          <a:xfrm>
            <a:off x="11013743" y="6024915"/>
            <a:ext cx="899199" cy="627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560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016"/>
            <a:ext cx="2756262" cy="275626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noFill/>
          </p:spPr>
          <p:txBody>
            <a:bodyPr wrap="square" rtlCol="0">
              <a:spAutoFit/>
            </a:bodyPr>
            <a:lstStyle/>
            <a:p>
              <a:pPr algn="just"/>
              <a:r>
                <a:rPr lang="en-US" sz="3600" b="1">
                  <a:solidFill>
                    <a:schemeClr val="bg1"/>
                  </a:solidFill>
                  <a:latin typeface="Cambria" panose="02040503050406030204" pitchFamily="18" charset="0"/>
                </a:rPr>
                <a:t>   Em dành cả ngày chủ nhật để lắp được một mô hình lego rất đẹp. Em vừa đặt lên bàn học thì em trai đi qua làm rơi mô hình xuống đất vỡ tan khiến em rất tức giận. </a:t>
              </a:r>
              <a:endParaRPr lang="vi-VN" sz="3600" b="1" dirty="0">
                <a:solidFill>
                  <a:schemeClr val="bg1"/>
                </a:solidFill>
                <a:latin typeface="Cambria" panose="02040503050406030204" pitchFamily="18" charset="0"/>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a:solidFill>
                  <a:srgbClr val="002060"/>
                </a:solidFill>
                <a:latin typeface="UTM Avo" panose="02040603050506020204" pitchFamily="18" charset="0"/>
              </a:rPr>
              <a:t>Xử lí tình huống</a:t>
            </a:r>
          </a:p>
        </p:txBody>
      </p:sp>
      <p:pic>
        <p:nvPicPr>
          <p:cNvPr id="16" name="Picture 15">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36997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937"/>
            <a:ext cx="2861252" cy="286125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a:solidFill>
                  <a:srgbClr val="002060"/>
                </a:solidFill>
                <a:latin typeface="UTM Avo" panose="02040603050506020204" pitchFamily="18" charset="0"/>
              </a:rPr>
              <a:t>Xử lí tình huống</a:t>
            </a:r>
          </a:p>
        </p:txBody>
      </p:sp>
      <p:grpSp>
        <p:nvGrpSpPr>
          <p:cNvPr id="5" name="Group 4"/>
          <p:cNvGrpSpPr/>
          <p:nvPr/>
        </p:nvGrpSpPr>
        <p:grpSpPr>
          <a:xfrm>
            <a:off x="245686" y="2621783"/>
            <a:ext cx="7873604" cy="3615243"/>
            <a:chOff x="245686" y="2621783"/>
            <a:chExt cx="7873604" cy="3615243"/>
          </a:xfrm>
          <a:solidFill>
            <a:srgbClr val="FFC000"/>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grpFill/>
          </p:spPr>
          <p:txBody>
            <a:bodyPr wrap="square" rtlCol="0">
              <a:spAutoFit/>
            </a:bodyPr>
            <a:lstStyle/>
            <a:p>
              <a:pPr algn="just"/>
              <a:r>
                <a:rPr lang="en-US" sz="3600" b="1">
                  <a:solidFill>
                    <a:srgbClr val="002060"/>
                  </a:solidFill>
                  <a:latin typeface="Cambria" panose="02040503050406030204" pitchFamily="18" charset="0"/>
                </a:rPr>
                <a:t>   Bố mẹ hứa sinh nhật em sẽ mua quà và dẫn em đi sở thú chơi nhưng bố mẹ lại bận việc đột xuất nên không dẫn em đi chơi khiến em rất buồn.</a:t>
              </a:r>
              <a:endParaRPr lang="vi-VN" sz="3600" b="1" dirty="0">
                <a:solidFill>
                  <a:srgbClr val="002060"/>
                </a:solidFill>
                <a:latin typeface="Cambria" panose="02040503050406030204" pitchFamily="18" charset="0"/>
              </a:endParaRPr>
            </a:p>
          </p:txBody>
        </p:sp>
      </p:grpSp>
      <p:pic>
        <p:nvPicPr>
          <p:cNvPr id="8" name="Picture 7">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564143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a:solidFill>
                  <a:srgbClr val="002060"/>
                </a:solidFill>
                <a:latin typeface="UTM Avo" panose="02040603050506020204" pitchFamily="18" charset="0"/>
              </a:rPr>
              <a:t>Xử lí tình huống</a:t>
            </a:r>
          </a:p>
        </p:txBody>
      </p:sp>
      <p:grpSp>
        <p:nvGrpSpPr>
          <p:cNvPr id="5" name="Group 4"/>
          <p:cNvGrpSpPr/>
          <p:nvPr/>
        </p:nvGrpSpPr>
        <p:grpSpPr>
          <a:xfrm>
            <a:off x="245686" y="2621783"/>
            <a:ext cx="7873604" cy="3615243"/>
            <a:chOff x="245686" y="2621783"/>
            <a:chExt cx="7873604" cy="3615243"/>
          </a:xfrm>
          <a:solidFill>
            <a:srgbClr val="FFFF66"/>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554545"/>
            </a:xfrm>
            <a:prstGeom prst="rect">
              <a:avLst/>
            </a:prstGeom>
            <a:grpFill/>
          </p:spPr>
          <p:txBody>
            <a:bodyPr wrap="square" rtlCol="0">
              <a:spAutoFit/>
            </a:bodyPr>
            <a:lstStyle/>
            <a:p>
              <a:pPr algn="just"/>
              <a:r>
                <a:rPr lang="en-US" sz="4000" b="1">
                  <a:solidFill>
                    <a:srgbClr val="002060"/>
                  </a:solidFill>
                  <a:latin typeface="Cambria" panose="02040503050406030204" pitchFamily="18" charset="0"/>
                </a:rPr>
                <a:t>  Hôm nay em mặc một chiếc áo mới đến lớp, các bạn chê chiếc áo của em là “quê mùa” khiến em rất bực bội.</a:t>
              </a:r>
              <a:endParaRPr lang="vi-VN" sz="40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55656" y="-204948"/>
            <a:ext cx="2704796" cy="2704796"/>
          </a:xfrm>
          <a:prstGeom prst="rect">
            <a:avLst/>
          </a:prstGeom>
        </p:spPr>
      </p:pic>
      <p:pic>
        <p:nvPicPr>
          <p:cNvPr id="9" name="Picture 8">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389904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sp>
        <p:nvSpPr>
          <p:cNvPr id="4" name="TextBox 3"/>
          <p:cNvSpPr txBox="1"/>
          <p:nvPr/>
        </p:nvSpPr>
        <p:spPr>
          <a:xfrm>
            <a:off x="5113003" y="2424411"/>
            <a:ext cx="59668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Hoạt động thực hành</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spTree>
    <p:extLst>
      <p:ext uri="{BB962C8B-B14F-4D97-AF65-F5344CB8AC3E}">
        <p14:creationId xmlns:p14="http://schemas.microsoft.com/office/powerpoint/2010/main" val="797445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461</Words>
  <Application>Microsoft Office PowerPoint</Application>
  <PresentationFormat>Widescreen</PresentationFormat>
  <Paragraphs>56</Paragraphs>
  <Slides>23</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23</vt:i4>
      </vt:variant>
    </vt:vector>
  </HeadingPairs>
  <TitlesOfParts>
    <vt:vector size="43" baseType="lpstr">
      <vt:lpstr>#9Slide05 VL Fadilla</vt:lpstr>
      <vt:lpstr>Cambria</vt:lpstr>
      <vt:lpstr>#9Slide05 SVNHaptic Script</vt:lpstr>
      <vt:lpstr>Tahoma</vt:lpstr>
      <vt:lpstr>#9Slide07 HoneyCream</vt:lpstr>
      <vt:lpstr>UTM Avo</vt:lpstr>
      <vt:lpstr>Calibri</vt:lpstr>
      <vt:lpstr>SVN-Ready</vt:lpstr>
      <vt:lpstr>Times New Roman</vt:lpstr>
      <vt:lpstr>UTM Guanine</vt:lpstr>
      <vt:lpstr>UTM Hanzel</vt:lpstr>
      <vt:lpstr>#9Slide05 SVNSteady</vt:lpstr>
      <vt:lpstr>inpin heiti</vt:lpstr>
      <vt:lpstr>SVN-Poky's</vt:lpstr>
      <vt:lpstr>UTM Aptima</vt:lpstr>
      <vt:lpstr>等线</vt:lpstr>
      <vt:lpstr>SVN-Newton</vt:lpstr>
      <vt:lpstr>等线</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User</cp:lastModifiedBy>
  <cp:revision>31</cp:revision>
  <dcterms:created xsi:type="dcterms:W3CDTF">2023-02-18T16:47:45Z</dcterms:created>
  <dcterms:modified xsi:type="dcterms:W3CDTF">2026-02-26T03:39:22Z</dcterms:modified>
</cp:coreProperties>
</file>