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Lst>
  <p:notesMasterIdLst>
    <p:notesMasterId r:id="rId25"/>
  </p:notesMasterIdLst>
  <p:sldIdLst>
    <p:sldId id="257" r:id="rId4"/>
    <p:sldId id="259" r:id="rId5"/>
    <p:sldId id="261" r:id="rId6"/>
    <p:sldId id="262" r:id="rId7"/>
    <p:sldId id="280" r:id="rId8"/>
    <p:sldId id="281" r:id="rId9"/>
    <p:sldId id="282" r:id="rId10"/>
    <p:sldId id="283" r:id="rId11"/>
    <p:sldId id="265" r:id="rId12"/>
    <p:sldId id="286" r:id="rId13"/>
    <p:sldId id="284" r:id="rId14"/>
    <p:sldId id="268" r:id="rId15"/>
    <p:sldId id="285" r:id="rId16"/>
    <p:sldId id="287" r:id="rId17"/>
    <p:sldId id="271" r:id="rId18"/>
    <p:sldId id="272" r:id="rId19"/>
    <p:sldId id="273" r:id="rId20"/>
    <p:sldId id="274" r:id="rId21"/>
    <p:sldId id="275" r:id="rId22"/>
    <p:sldId id="27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8" d="100"/>
          <a:sy n="108"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98D99-618B-415F-B3E5-6B05F7B89CD3}"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66EA4-1068-4421-B9DD-B184E509035B}" type="slidenum">
              <a:rPr lang="en-US" smtClean="0"/>
              <a:t>‹#›</a:t>
            </a:fld>
            <a:endParaRPr lang="en-US"/>
          </a:p>
        </p:txBody>
      </p:sp>
    </p:spTree>
    <p:extLst>
      <p:ext uri="{BB962C8B-B14F-4D97-AF65-F5344CB8AC3E}">
        <p14:creationId xmlns:p14="http://schemas.microsoft.com/office/powerpoint/2010/main" val="346118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400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23685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28511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6426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176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67686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76713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10522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 (Thầy cô tự cài hyperlink)</a:t>
            </a:r>
          </a:p>
          <a:p>
            <a:r>
              <a:rPr lang="en-US" b="1"/>
              <a:t>Game by Măng Non – Tài liệu Tiểu học, cấm sử dụng để buôn bán và reup dưới mọi hình thức. </a:t>
            </a:r>
          </a:p>
          <a:p>
            <a:r>
              <a:rPr lang="en-US" i="1"/>
              <a:t>Nhất là cô Hương Thảo.</a:t>
            </a:r>
          </a:p>
          <a:p>
            <a:pPr marL="0" lvl="0" indent="0" algn="l" rtl="0">
              <a:spcBef>
                <a:spcPts val="0"/>
              </a:spcBef>
              <a:spcAft>
                <a:spcPts val="0"/>
              </a:spcAft>
              <a:buNone/>
            </a:pPr>
            <a:endParaRPr/>
          </a:p>
        </p:txBody>
      </p:sp>
    </p:spTree>
    <p:extLst>
      <p:ext uri="{BB962C8B-B14F-4D97-AF65-F5344CB8AC3E}">
        <p14:creationId xmlns:p14="http://schemas.microsoft.com/office/powerpoint/2010/main" val="410132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1575544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spTree>
    <p:extLst>
      <p:ext uri="{BB962C8B-B14F-4D97-AF65-F5344CB8AC3E}">
        <p14:creationId xmlns:p14="http://schemas.microsoft.com/office/powerpoint/2010/main" val="2709350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61393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74589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8"/>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1"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4BBAB">
                  <a:alpha val="10000"/>
                </a:srgbClr>
              </a:solidFill>
              <a:effectLst/>
              <a:uLnTx/>
              <a:uFillTx/>
              <a:latin typeface="等线" panose="020F0502020204030204"/>
              <a:cs typeface="+mn-cs"/>
            </a:endParaRPr>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3" y="6021040"/>
            <a:ext cx="12472914"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2" cy="1355062"/>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3" y="180384"/>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35770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324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0"/>
            <a:ext cx="5800232" cy="5454981"/>
          </a:xfrm>
          <a:prstGeom prst="rect">
            <a:avLst/>
          </a:prstGeom>
        </p:spPr>
      </p:pic>
    </p:spTree>
    <p:extLst>
      <p:ext uri="{BB962C8B-B14F-4D97-AF65-F5344CB8AC3E}">
        <p14:creationId xmlns:p14="http://schemas.microsoft.com/office/powerpoint/2010/main" val="534579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spTree>
    <p:extLst>
      <p:ext uri="{BB962C8B-B14F-4D97-AF65-F5344CB8AC3E}">
        <p14:creationId xmlns:p14="http://schemas.microsoft.com/office/powerpoint/2010/main" val="11269794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866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2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50749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85593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2"/>
            <a:ext cx="5522458" cy="1496860"/>
          </a:xfrm>
          <a:prstGeom prst="rect">
            <a:avLst/>
          </a:prstGeom>
        </p:spPr>
      </p:pic>
    </p:spTree>
    <p:extLst>
      <p:ext uri="{BB962C8B-B14F-4D97-AF65-F5344CB8AC3E}">
        <p14:creationId xmlns:p14="http://schemas.microsoft.com/office/powerpoint/2010/main" val="1729474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9762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68486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344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356306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86862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8"/>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1"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4BBAB">
                  <a:alpha val="10000"/>
                </a:srgbClr>
              </a:solidFill>
              <a:effectLst/>
              <a:uLnTx/>
              <a:uFillTx/>
              <a:latin typeface="等线" panose="020F0502020204030204"/>
              <a:cs typeface="+mn-cs"/>
            </a:endParaRPr>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3" y="6021040"/>
            <a:ext cx="12472914"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2" cy="1355062"/>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3" y="180384"/>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519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900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4"/>
        <p:cNvGrpSpPr/>
        <p:nvPr/>
      </p:nvGrpSpPr>
      <p:grpSpPr>
        <a:xfrm>
          <a:off x="0" y="0"/>
          <a:ext cx="0" cy="0"/>
          <a:chOff x="0" y="0"/>
          <a:chExt cx="0" cy="0"/>
        </a:xfrm>
      </p:grpSpPr>
      <p:grpSp>
        <p:nvGrpSpPr>
          <p:cNvPr id="135" name="Google Shape;135;p5"/>
          <p:cNvGrpSpPr/>
          <p:nvPr/>
        </p:nvGrpSpPr>
        <p:grpSpPr>
          <a:xfrm rot="10800000" flipH="1">
            <a:off x="230146" y="705571"/>
            <a:ext cx="11731709" cy="5857431"/>
            <a:chOff x="296736" y="265575"/>
            <a:chExt cx="8573304" cy="4610214"/>
          </a:xfrm>
        </p:grpSpPr>
        <p:sp>
          <p:nvSpPr>
            <p:cNvPr id="136" name="Google Shape;136;p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4" name="Google Shape;154;p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5"/>
          <p:cNvSpPr txBox="1">
            <a:spLocks noGrp="1"/>
          </p:cNvSpPr>
          <p:nvPr>
            <p:ph type="subTitle" idx="1"/>
          </p:nvPr>
        </p:nvSpPr>
        <p:spPr>
          <a:xfrm>
            <a:off x="1804367" y="3779779"/>
            <a:ext cx="3438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7" name="Google Shape;157;p5"/>
          <p:cNvSpPr txBox="1">
            <a:spLocks noGrp="1"/>
          </p:cNvSpPr>
          <p:nvPr>
            <p:ph type="subTitle" idx="2"/>
          </p:nvPr>
        </p:nvSpPr>
        <p:spPr>
          <a:xfrm>
            <a:off x="6951367" y="3779779"/>
            <a:ext cx="3434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8" name="Google Shape;158;p5"/>
          <p:cNvSpPr txBox="1">
            <a:spLocks noGrp="1"/>
          </p:cNvSpPr>
          <p:nvPr>
            <p:ph type="subTitle" idx="3"/>
          </p:nvPr>
        </p:nvSpPr>
        <p:spPr>
          <a:xfrm>
            <a:off x="1806367" y="4302245"/>
            <a:ext cx="343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9" name="Google Shape;159;p5"/>
          <p:cNvSpPr txBox="1">
            <a:spLocks noGrp="1"/>
          </p:cNvSpPr>
          <p:nvPr>
            <p:ph type="subTitle" idx="4"/>
          </p:nvPr>
        </p:nvSpPr>
        <p:spPr>
          <a:xfrm>
            <a:off x="6949367" y="4305412"/>
            <a:ext cx="343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289033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230146" y="705571"/>
            <a:ext cx="11731709" cy="5857431"/>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2143902" y="5230181"/>
            <a:ext cx="47657" cy="37713"/>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1278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
        <p:cNvGrpSpPr/>
        <p:nvPr/>
      </p:nvGrpSpPr>
      <p:grpSpPr>
        <a:xfrm>
          <a:off x="0" y="0"/>
          <a:ext cx="0" cy="0"/>
          <a:chOff x="0" y="0"/>
          <a:chExt cx="0" cy="0"/>
        </a:xfrm>
      </p:grpSpPr>
      <p:grpSp>
        <p:nvGrpSpPr>
          <p:cNvPr id="184" name="Google Shape;184;p7"/>
          <p:cNvGrpSpPr/>
          <p:nvPr/>
        </p:nvGrpSpPr>
        <p:grpSpPr>
          <a:xfrm rot="10800000" flipH="1">
            <a:off x="230146" y="705571"/>
            <a:ext cx="11731709" cy="5857431"/>
            <a:chOff x="296736" y="265575"/>
            <a:chExt cx="8573304" cy="4610214"/>
          </a:xfrm>
        </p:grpSpPr>
        <p:sp>
          <p:nvSpPr>
            <p:cNvPr id="185" name="Google Shape;185;p7"/>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7"/>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7"/>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7"/>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7"/>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7"/>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7"/>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7"/>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7"/>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7"/>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7"/>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7"/>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7"/>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7"/>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7"/>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7"/>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7"/>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7"/>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3" name="Google Shape;203;p7"/>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7"/>
          <p:cNvSpPr txBox="1">
            <a:spLocks noGrp="1"/>
          </p:cNvSpPr>
          <p:nvPr>
            <p:ph type="title"/>
          </p:nvPr>
        </p:nvSpPr>
        <p:spPr>
          <a:xfrm>
            <a:off x="2743200" y="3217628"/>
            <a:ext cx="67056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5" name="Google Shape;205;p7"/>
          <p:cNvSpPr txBox="1">
            <a:spLocks noGrp="1"/>
          </p:cNvSpPr>
          <p:nvPr>
            <p:ph type="subTitle" idx="1"/>
          </p:nvPr>
        </p:nvSpPr>
        <p:spPr>
          <a:xfrm>
            <a:off x="2743200" y="4091192"/>
            <a:ext cx="67056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490202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07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grpSp>
        <p:nvGrpSpPr>
          <p:cNvPr id="207" name="Google Shape;207;p8"/>
          <p:cNvGrpSpPr/>
          <p:nvPr/>
        </p:nvGrpSpPr>
        <p:grpSpPr>
          <a:xfrm rot="10800000" flipH="1">
            <a:off x="230146" y="705571"/>
            <a:ext cx="11731709" cy="5857431"/>
            <a:chOff x="296736" y="265575"/>
            <a:chExt cx="8573304" cy="4610214"/>
          </a:xfrm>
        </p:grpSpPr>
        <p:sp>
          <p:nvSpPr>
            <p:cNvPr id="208" name="Google Shape;208;p8"/>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8"/>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8"/>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8"/>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8"/>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8"/>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8"/>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8"/>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8"/>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8"/>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8"/>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8"/>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8"/>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8"/>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8"/>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8"/>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8"/>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8"/>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6" name="Google Shape;226;p8"/>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8"/>
          <p:cNvSpPr txBox="1">
            <a:spLocks noGrp="1"/>
          </p:cNvSpPr>
          <p:nvPr>
            <p:ph type="title"/>
          </p:nvPr>
        </p:nvSpPr>
        <p:spPr>
          <a:xfrm>
            <a:off x="2855800" y="2168800"/>
            <a:ext cx="6480400" cy="252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83129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8"/>
        <p:cNvGrpSpPr/>
        <p:nvPr/>
      </p:nvGrpSpPr>
      <p:grpSpPr>
        <a:xfrm>
          <a:off x="0" y="0"/>
          <a:ext cx="0" cy="0"/>
          <a:chOff x="0" y="0"/>
          <a:chExt cx="0" cy="0"/>
        </a:xfrm>
      </p:grpSpPr>
      <p:grpSp>
        <p:nvGrpSpPr>
          <p:cNvPr id="229" name="Google Shape;229;p9"/>
          <p:cNvGrpSpPr/>
          <p:nvPr/>
        </p:nvGrpSpPr>
        <p:grpSpPr>
          <a:xfrm rot="10800000" flipH="1">
            <a:off x="230146" y="705571"/>
            <a:ext cx="11731709" cy="5857431"/>
            <a:chOff x="296736" y="265575"/>
            <a:chExt cx="8573304" cy="4610214"/>
          </a:xfrm>
        </p:grpSpPr>
        <p:sp>
          <p:nvSpPr>
            <p:cNvPr id="230" name="Google Shape;230;p9"/>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9"/>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9"/>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9"/>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9"/>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9"/>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9"/>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9"/>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9"/>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9"/>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9"/>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9"/>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9"/>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9"/>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9"/>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8" name="Google Shape;248;p9"/>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9"/>
          <p:cNvSpPr txBox="1">
            <a:spLocks noGrp="1"/>
          </p:cNvSpPr>
          <p:nvPr>
            <p:ph type="title"/>
          </p:nvPr>
        </p:nvSpPr>
        <p:spPr>
          <a:xfrm>
            <a:off x="2865200" y="3238151"/>
            <a:ext cx="6461600" cy="548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6000">
                <a:solidFill>
                  <a:schemeClr val="l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50" name="Google Shape;250;p9"/>
          <p:cNvSpPr txBox="1">
            <a:spLocks noGrp="1"/>
          </p:cNvSpPr>
          <p:nvPr>
            <p:ph type="subTitle" idx="1"/>
          </p:nvPr>
        </p:nvSpPr>
        <p:spPr>
          <a:xfrm>
            <a:off x="2865200" y="3994241"/>
            <a:ext cx="6461600" cy="9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3">
                <a:solidFill>
                  <a:schemeClr val="l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44462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1"/>
        <p:cNvGrpSpPr/>
        <p:nvPr/>
      </p:nvGrpSpPr>
      <p:grpSpPr>
        <a:xfrm>
          <a:off x="0" y="0"/>
          <a:ext cx="0" cy="0"/>
          <a:chOff x="0" y="0"/>
          <a:chExt cx="0" cy="0"/>
        </a:xfrm>
      </p:grpSpPr>
      <p:sp>
        <p:nvSpPr>
          <p:cNvPr id="252" name="Google Shape;252;p10"/>
          <p:cNvSpPr txBox="1">
            <a:spLocks noGrp="1"/>
          </p:cNvSpPr>
          <p:nvPr>
            <p:ph type="body" idx="1"/>
          </p:nvPr>
        </p:nvSpPr>
        <p:spPr>
          <a:xfrm>
            <a:off x="5875233" y="4829033"/>
            <a:ext cx="5280800" cy="9612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600"/>
              <a:buNone/>
              <a:defRPr sz="3733">
                <a:solidFill>
                  <a:schemeClr val="lt1"/>
                </a:solidFill>
                <a:latin typeface="Bowlby One SC"/>
                <a:ea typeface="Bowlby One SC"/>
                <a:cs typeface="Bowlby One SC"/>
                <a:sym typeface="Bowlby One SC"/>
              </a:defRPr>
            </a:lvl1pPr>
          </a:lstStyle>
          <a:p>
            <a:endParaRPr/>
          </a:p>
        </p:txBody>
      </p:sp>
      <p:grpSp>
        <p:nvGrpSpPr>
          <p:cNvPr id="253" name="Google Shape;253;p10"/>
          <p:cNvGrpSpPr/>
          <p:nvPr/>
        </p:nvGrpSpPr>
        <p:grpSpPr>
          <a:xfrm rot="10800000" flipH="1">
            <a:off x="230146" y="705571"/>
            <a:ext cx="11731709" cy="5857431"/>
            <a:chOff x="296736" y="265575"/>
            <a:chExt cx="8573304" cy="4610214"/>
          </a:xfrm>
        </p:grpSpPr>
        <p:sp>
          <p:nvSpPr>
            <p:cNvPr id="254" name="Google Shape;254;p10"/>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0"/>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0"/>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0"/>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0"/>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0"/>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0"/>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0"/>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0"/>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0"/>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10"/>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0"/>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0"/>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0"/>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0"/>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0"/>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0"/>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0"/>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10"/>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76521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3"/>
        <p:cNvGrpSpPr/>
        <p:nvPr/>
      </p:nvGrpSpPr>
      <p:grpSpPr>
        <a:xfrm>
          <a:off x="0" y="0"/>
          <a:ext cx="0" cy="0"/>
          <a:chOff x="0" y="0"/>
          <a:chExt cx="0" cy="0"/>
        </a:xfrm>
      </p:grpSpPr>
      <p:sp>
        <p:nvSpPr>
          <p:cNvPr id="274" name="Google Shape;274;p11"/>
          <p:cNvSpPr txBox="1">
            <a:spLocks noGrp="1"/>
          </p:cNvSpPr>
          <p:nvPr>
            <p:ph type="title" hasCustomPrompt="1"/>
          </p:nvPr>
        </p:nvSpPr>
        <p:spPr>
          <a:xfrm>
            <a:off x="944917" y="2272187"/>
            <a:ext cx="10302400" cy="182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75" name="Google Shape;275;p11"/>
          <p:cNvSpPr txBox="1">
            <a:spLocks noGrp="1"/>
          </p:cNvSpPr>
          <p:nvPr>
            <p:ph type="body" idx="1"/>
          </p:nvPr>
        </p:nvSpPr>
        <p:spPr>
          <a:xfrm>
            <a:off x="944684" y="4321603"/>
            <a:ext cx="10302400" cy="244000"/>
          </a:xfrm>
          <a:prstGeom prst="rect">
            <a:avLst/>
          </a:prstGeom>
        </p:spPr>
        <p:txBody>
          <a:bodyPr spcFirstLastPara="1" wrap="square" lIns="91425" tIns="91425" rIns="91425" bIns="91425" anchor="ctr" anchorCtr="0">
            <a:noAutofit/>
          </a:bodyPr>
          <a:lstStyle>
            <a:lvl1pPr marL="609585" lvl="0" indent="-440256" algn="ctr">
              <a:spcBef>
                <a:spcPts val="0"/>
              </a:spcBef>
              <a:spcAft>
                <a:spcPts val="0"/>
              </a:spcAft>
              <a:buSzPts val="1600"/>
              <a:buChar char="●"/>
              <a:defRPr sz="2133"/>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grpSp>
        <p:nvGrpSpPr>
          <p:cNvPr id="276" name="Google Shape;276;p11"/>
          <p:cNvGrpSpPr/>
          <p:nvPr/>
        </p:nvGrpSpPr>
        <p:grpSpPr>
          <a:xfrm rot="10800000" flipH="1">
            <a:off x="230146" y="705571"/>
            <a:ext cx="11731709" cy="5857431"/>
            <a:chOff x="296736" y="265575"/>
            <a:chExt cx="8573304" cy="4610214"/>
          </a:xfrm>
        </p:grpSpPr>
        <p:sp>
          <p:nvSpPr>
            <p:cNvPr id="277" name="Google Shape;277;p1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1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1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1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1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5" name="Google Shape;295;p1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44396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6"/>
        <p:cNvGrpSpPr/>
        <p:nvPr/>
      </p:nvGrpSpPr>
      <p:grpSpPr>
        <a:xfrm>
          <a:off x="0" y="0"/>
          <a:ext cx="0" cy="0"/>
          <a:chOff x="0" y="0"/>
          <a:chExt cx="0" cy="0"/>
        </a:xfrm>
      </p:grpSpPr>
    </p:spTree>
    <p:extLst>
      <p:ext uri="{BB962C8B-B14F-4D97-AF65-F5344CB8AC3E}">
        <p14:creationId xmlns:p14="http://schemas.microsoft.com/office/powerpoint/2010/main" val="17757285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7"/>
        <p:cNvGrpSpPr/>
        <p:nvPr/>
      </p:nvGrpSpPr>
      <p:grpSpPr>
        <a:xfrm>
          <a:off x="0" y="0"/>
          <a:ext cx="0" cy="0"/>
          <a:chOff x="0" y="0"/>
          <a:chExt cx="0" cy="0"/>
        </a:xfrm>
      </p:grpSpPr>
      <p:grpSp>
        <p:nvGrpSpPr>
          <p:cNvPr id="298" name="Google Shape;298;p13"/>
          <p:cNvGrpSpPr/>
          <p:nvPr/>
        </p:nvGrpSpPr>
        <p:grpSpPr>
          <a:xfrm rot="10800000" flipH="1">
            <a:off x="230146" y="705571"/>
            <a:ext cx="11731709" cy="5857431"/>
            <a:chOff x="296736" y="265575"/>
            <a:chExt cx="8573304" cy="4610214"/>
          </a:xfrm>
        </p:grpSpPr>
        <p:sp>
          <p:nvSpPr>
            <p:cNvPr id="299" name="Google Shape;299;p13"/>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3"/>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13"/>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13"/>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3"/>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3"/>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3"/>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7" name="Google Shape;317;p13"/>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13"/>
          <p:cNvSpPr txBox="1">
            <a:spLocks noGrp="1"/>
          </p:cNvSpPr>
          <p:nvPr>
            <p:ph type="subTitle" idx="1"/>
          </p:nvPr>
        </p:nvSpPr>
        <p:spPr>
          <a:xfrm>
            <a:off x="2577135" y="1921567"/>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9" name="Google Shape;319;p13"/>
          <p:cNvSpPr txBox="1">
            <a:spLocks noGrp="1"/>
          </p:cNvSpPr>
          <p:nvPr>
            <p:ph type="subTitle" idx="2"/>
          </p:nvPr>
        </p:nvSpPr>
        <p:spPr>
          <a:xfrm>
            <a:off x="2577131"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0" name="Google Shape;320;p13"/>
          <p:cNvSpPr txBox="1">
            <a:spLocks noGrp="1"/>
          </p:cNvSpPr>
          <p:nvPr>
            <p:ph type="subTitle" idx="3"/>
          </p:nvPr>
        </p:nvSpPr>
        <p:spPr>
          <a:xfrm>
            <a:off x="2577133" y="4318833"/>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1" name="Google Shape;321;p13"/>
          <p:cNvSpPr txBox="1">
            <a:spLocks noGrp="1"/>
          </p:cNvSpPr>
          <p:nvPr>
            <p:ph type="subTitle" idx="4"/>
          </p:nvPr>
        </p:nvSpPr>
        <p:spPr>
          <a:xfrm>
            <a:off x="2577131"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2" name="Google Shape;322;p13"/>
          <p:cNvSpPr txBox="1">
            <a:spLocks noGrp="1"/>
          </p:cNvSpPr>
          <p:nvPr>
            <p:ph type="title" hasCustomPrompt="1"/>
          </p:nvPr>
        </p:nvSpPr>
        <p:spPr>
          <a:xfrm>
            <a:off x="1316824" y="2246475"/>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3" name="Google Shape;323;p13"/>
          <p:cNvSpPr txBox="1">
            <a:spLocks noGrp="1"/>
          </p:cNvSpPr>
          <p:nvPr>
            <p:ph type="title" idx="5" hasCustomPrompt="1"/>
          </p:nvPr>
        </p:nvSpPr>
        <p:spPr>
          <a:xfrm>
            <a:off x="1319024" y="4635827"/>
            <a:ext cx="1060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4" name="Google Shape;324;p13"/>
          <p:cNvSpPr txBox="1">
            <a:spLocks noGrp="1"/>
          </p:cNvSpPr>
          <p:nvPr>
            <p:ph type="title" idx="6"/>
          </p:nvPr>
        </p:nvSpPr>
        <p:spPr>
          <a:xfrm>
            <a:off x="950967" y="776224"/>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325" name="Google Shape;325;p13"/>
          <p:cNvSpPr txBox="1">
            <a:spLocks noGrp="1"/>
          </p:cNvSpPr>
          <p:nvPr>
            <p:ph type="subTitle" idx="7"/>
          </p:nvPr>
        </p:nvSpPr>
        <p:spPr>
          <a:xfrm>
            <a:off x="7867564" y="1921567"/>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6" name="Google Shape;326;p13"/>
          <p:cNvSpPr txBox="1">
            <a:spLocks noGrp="1"/>
          </p:cNvSpPr>
          <p:nvPr>
            <p:ph type="subTitle" idx="8"/>
          </p:nvPr>
        </p:nvSpPr>
        <p:spPr>
          <a:xfrm>
            <a:off x="7867576"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7" name="Google Shape;327;p13"/>
          <p:cNvSpPr txBox="1">
            <a:spLocks noGrp="1"/>
          </p:cNvSpPr>
          <p:nvPr>
            <p:ph type="subTitle" idx="9"/>
          </p:nvPr>
        </p:nvSpPr>
        <p:spPr>
          <a:xfrm>
            <a:off x="7867565" y="4318833"/>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8" name="Google Shape;328;p13"/>
          <p:cNvSpPr txBox="1">
            <a:spLocks noGrp="1"/>
          </p:cNvSpPr>
          <p:nvPr>
            <p:ph type="subTitle" idx="13"/>
          </p:nvPr>
        </p:nvSpPr>
        <p:spPr>
          <a:xfrm>
            <a:off x="7867576"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9" name="Google Shape;329;p13"/>
          <p:cNvSpPr txBox="1">
            <a:spLocks noGrp="1"/>
          </p:cNvSpPr>
          <p:nvPr>
            <p:ph type="title" idx="14" hasCustomPrompt="1"/>
          </p:nvPr>
        </p:nvSpPr>
        <p:spPr>
          <a:xfrm>
            <a:off x="6631489" y="2246475"/>
            <a:ext cx="1062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30" name="Google Shape;330;p13"/>
          <p:cNvSpPr txBox="1">
            <a:spLocks noGrp="1"/>
          </p:cNvSpPr>
          <p:nvPr>
            <p:ph type="title" idx="15" hasCustomPrompt="1"/>
          </p:nvPr>
        </p:nvSpPr>
        <p:spPr>
          <a:xfrm>
            <a:off x="6630289" y="4635827"/>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34085448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1828800" y="4153551"/>
            <a:ext cx="8534400" cy="24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667">
                <a:solidFill>
                  <a:schemeClr val="dk2"/>
                </a:solidFill>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333" name="Google Shape;333;p14"/>
          <p:cNvSpPr txBox="1">
            <a:spLocks noGrp="1"/>
          </p:cNvSpPr>
          <p:nvPr>
            <p:ph type="subTitle" idx="1"/>
          </p:nvPr>
        </p:nvSpPr>
        <p:spPr>
          <a:xfrm>
            <a:off x="1828800" y="2461729"/>
            <a:ext cx="8534400" cy="1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3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34" name="Google Shape;334;p14"/>
          <p:cNvGrpSpPr/>
          <p:nvPr/>
        </p:nvGrpSpPr>
        <p:grpSpPr>
          <a:xfrm rot="10800000" flipH="1">
            <a:off x="230146" y="705571"/>
            <a:ext cx="11731709" cy="5857431"/>
            <a:chOff x="296736" y="265575"/>
            <a:chExt cx="8573304" cy="4610214"/>
          </a:xfrm>
        </p:grpSpPr>
        <p:sp>
          <p:nvSpPr>
            <p:cNvPr id="335" name="Google Shape;335;p1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1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1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1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1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1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1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1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1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1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1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1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1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1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1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3" name="Google Shape;353;p1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4277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4"/>
        <p:cNvGrpSpPr/>
        <p:nvPr/>
      </p:nvGrpSpPr>
      <p:grpSpPr>
        <a:xfrm>
          <a:off x="0" y="0"/>
          <a:ext cx="0" cy="0"/>
          <a:chOff x="0" y="0"/>
          <a:chExt cx="0" cy="0"/>
        </a:xfrm>
      </p:grpSpPr>
      <p:sp>
        <p:nvSpPr>
          <p:cNvPr id="355" name="Google Shape;355;p15"/>
          <p:cNvSpPr txBox="1">
            <a:spLocks noGrp="1"/>
          </p:cNvSpPr>
          <p:nvPr>
            <p:ph type="title"/>
          </p:nvPr>
        </p:nvSpPr>
        <p:spPr>
          <a:xfrm>
            <a:off x="5542200" y="2985793"/>
            <a:ext cx="45112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15"/>
          <p:cNvSpPr txBox="1">
            <a:spLocks noGrp="1"/>
          </p:cNvSpPr>
          <p:nvPr>
            <p:ph type="subTitle" idx="1"/>
          </p:nvPr>
        </p:nvSpPr>
        <p:spPr>
          <a:xfrm>
            <a:off x="5542200" y="3799632"/>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5"/>
          <p:cNvSpPr txBox="1">
            <a:spLocks noGrp="1"/>
          </p:cNvSpPr>
          <p:nvPr>
            <p:ph type="title" idx="2" hasCustomPrompt="1"/>
          </p:nvPr>
        </p:nvSpPr>
        <p:spPr>
          <a:xfrm>
            <a:off x="3884700" y="333290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58" name="Google Shape;358;p15"/>
          <p:cNvGrpSpPr/>
          <p:nvPr/>
        </p:nvGrpSpPr>
        <p:grpSpPr>
          <a:xfrm rot="10800000" flipH="1">
            <a:off x="230146" y="705571"/>
            <a:ext cx="11731709" cy="5857431"/>
            <a:chOff x="296736" y="265575"/>
            <a:chExt cx="8573304" cy="4610214"/>
          </a:xfrm>
        </p:grpSpPr>
        <p:sp>
          <p:nvSpPr>
            <p:cNvPr id="359" name="Google Shape;359;p1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1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1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1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7" name="Google Shape;377;p1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29982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8"/>
        <p:cNvGrpSpPr/>
        <p:nvPr/>
      </p:nvGrpSpPr>
      <p:grpSpPr>
        <a:xfrm>
          <a:off x="0" y="0"/>
          <a:ext cx="0" cy="0"/>
          <a:chOff x="0" y="0"/>
          <a:chExt cx="0" cy="0"/>
        </a:xfrm>
      </p:grpSpPr>
      <p:sp>
        <p:nvSpPr>
          <p:cNvPr id="379" name="Google Shape;379;p16"/>
          <p:cNvSpPr txBox="1">
            <a:spLocks noGrp="1"/>
          </p:cNvSpPr>
          <p:nvPr>
            <p:ph type="title"/>
          </p:nvPr>
        </p:nvSpPr>
        <p:spPr>
          <a:xfrm>
            <a:off x="1287700" y="3729312"/>
            <a:ext cx="4511200" cy="54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0" name="Google Shape;380;p16"/>
          <p:cNvSpPr txBox="1">
            <a:spLocks noGrp="1"/>
          </p:cNvSpPr>
          <p:nvPr>
            <p:ph type="subTitle" idx="1"/>
          </p:nvPr>
        </p:nvSpPr>
        <p:spPr>
          <a:xfrm>
            <a:off x="1706100" y="4555876"/>
            <a:ext cx="4092800" cy="5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1" name="Google Shape;381;p16"/>
          <p:cNvSpPr txBox="1">
            <a:spLocks noGrp="1"/>
          </p:cNvSpPr>
          <p:nvPr>
            <p:ph type="title" idx="2" hasCustomPrompt="1"/>
          </p:nvPr>
        </p:nvSpPr>
        <p:spPr>
          <a:xfrm>
            <a:off x="4341900" y="2220464"/>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82" name="Google Shape;382;p16"/>
          <p:cNvGrpSpPr/>
          <p:nvPr/>
        </p:nvGrpSpPr>
        <p:grpSpPr>
          <a:xfrm rot="10800000" flipH="1">
            <a:off x="230146" y="705571"/>
            <a:ext cx="11731709" cy="5857431"/>
            <a:chOff x="296736" y="265575"/>
            <a:chExt cx="8573304" cy="4610214"/>
          </a:xfrm>
        </p:grpSpPr>
        <p:sp>
          <p:nvSpPr>
            <p:cNvPr id="383" name="Google Shape;383;p1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1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1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1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1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1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1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1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1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1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1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1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1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1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1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1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1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1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1" name="Google Shape;401;p1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9203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2"/>
        <p:cNvGrpSpPr/>
        <p:nvPr/>
      </p:nvGrpSpPr>
      <p:grpSpPr>
        <a:xfrm>
          <a:off x="0" y="0"/>
          <a:ext cx="0" cy="0"/>
          <a:chOff x="0" y="0"/>
          <a:chExt cx="0" cy="0"/>
        </a:xfrm>
      </p:grpSpPr>
      <p:sp>
        <p:nvSpPr>
          <p:cNvPr id="403" name="Google Shape;403;p17"/>
          <p:cNvSpPr txBox="1">
            <a:spLocks noGrp="1"/>
          </p:cNvSpPr>
          <p:nvPr>
            <p:ph type="title"/>
          </p:nvPr>
        </p:nvSpPr>
        <p:spPr>
          <a:xfrm>
            <a:off x="5752500" y="3729231"/>
            <a:ext cx="5486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4" name="Google Shape;404;p17"/>
          <p:cNvSpPr txBox="1">
            <a:spLocks noGrp="1"/>
          </p:cNvSpPr>
          <p:nvPr>
            <p:ph type="subTitle" idx="1"/>
          </p:nvPr>
        </p:nvSpPr>
        <p:spPr>
          <a:xfrm>
            <a:off x="5752500" y="4551149"/>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05" name="Google Shape;405;p17"/>
          <p:cNvSpPr txBox="1">
            <a:spLocks noGrp="1"/>
          </p:cNvSpPr>
          <p:nvPr>
            <p:ph type="title" idx="2" hasCustomPrompt="1"/>
          </p:nvPr>
        </p:nvSpPr>
        <p:spPr>
          <a:xfrm>
            <a:off x="5758700" y="221622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Tree>
    <p:extLst>
      <p:ext uri="{BB962C8B-B14F-4D97-AF65-F5344CB8AC3E}">
        <p14:creationId xmlns:p14="http://schemas.microsoft.com/office/powerpoint/2010/main" val="1884657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46988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6"/>
        <p:cNvGrpSpPr/>
        <p:nvPr/>
      </p:nvGrpSpPr>
      <p:grpSpPr>
        <a:xfrm>
          <a:off x="0" y="0"/>
          <a:ext cx="0" cy="0"/>
          <a:chOff x="0" y="0"/>
          <a:chExt cx="0" cy="0"/>
        </a:xfrm>
      </p:grpSpPr>
      <p:sp>
        <p:nvSpPr>
          <p:cNvPr id="407" name="Google Shape;407;p18"/>
          <p:cNvSpPr txBox="1">
            <a:spLocks noGrp="1"/>
          </p:cNvSpPr>
          <p:nvPr>
            <p:ph type="title"/>
          </p:nvPr>
        </p:nvSpPr>
        <p:spPr>
          <a:xfrm>
            <a:off x="950967" y="707133"/>
            <a:ext cx="102904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08" name="Google Shape;408;p18"/>
          <p:cNvSpPr txBox="1">
            <a:spLocks noGrp="1"/>
          </p:cNvSpPr>
          <p:nvPr>
            <p:ph type="body" idx="1"/>
          </p:nvPr>
        </p:nvSpPr>
        <p:spPr>
          <a:xfrm>
            <a:off x="3048000" y="1905000"/>
            <a:ext cx="6096000" cy="3048000"/>
          </a:xfrm>
          <a:prstGeom prst="rect">
            <a:avLst/>
          </a:prstGeom>
        </p:spPr>
        <p:txBody>
          <a:bodyPr spcFirstLastPara="1" wrap="square" lIns="91425" tIns="91425" rIns="91425" bIns="91425" anchor="ctr" anchorCtr="0">
            <a:noAutofit/>
          </a:bodyPr>
          <a:lstStyle>
            <a:lvl1pPr marL="609585" lvl="0" indent="-423323">
              <a:spcBef>
                <a:spcPts val="1333"/>
              </a:spcBef>
              <a:spcAft>
                <a:spcPts val="0"/>
              </a:spcAft>
              <a:buClr>
                <a:srgbClr val="2A2828"/>
              </a:buClr>
              <a:buSzPts val="1400"/>
              <a:buFont typeface="Open Sans"/>
              <a:buChar char="●"/>
              <a:defRPr/>
            </a:lvl1pPr>
            <a:lvl2pPr marL="1219170" lvl="1" indent="-423323">
              <a:spcBef>
                <a:spcPts val="0"/>
              </a:spcBef>
              <a:spcAft>
                <a:spcPts val="0"/>
              </a:spcAft>
              <a:buClr>
                <a:srgbClr val="2A2828"/>
              </a:buClr>
              <a:buSzPts val="1400"/>
              <a:buFont typeface="Open Sans"/>
              <a:buChar char="○"/>
              <a:defRPr/>
            </a:lvl2pPr>
            <a:lvl3pPr marL="1828754" lvl="2" indent="-423323">
              <a:spcBef>
                <a:spcPts val="0"/>
              </a:spcBef>
              <a:spcAft>
                <a:spcPts val="0"/>
              </a:spcAft>
              <a:buClr>
                <a:srgbClr val="2A2828"/>
              </a:buClr>
              <a:buSzPts val="1400"/>
              <a:buFont typeface="Open Sans"/>
              <a:buChar char="■"/>
              <a:defRPr/>
            </a:lvl3pPr>
            <a:lvl4pPr marL="2438339" lvl="3" indent="-423323">
              <a:spcBef>
                <a:spcPts val="0"/>
              </a:spcBef>
              <a:spcAft>
                <a:spcPts val="0"/>
              </a:spcAft>
              <a:buClr>
                <a:srgbClr val="2A2828"/>
              </a:buClr>
              <a:buSzPts val="1400"/>
              <a:buFont typeface="Open Sans"/>
              <a:buChar char="●"/>
              <a:defRPr/>
            </a:lvl4pPr>
            <a:lvl5pPr marL="3047924" lvl="4" indent="-423323">
              <a:spcBef>
                <a:spcPts val="0"/>
              </a:spcBef>
              <a:spcAft>
                <a:spcPts val="0"/>
              </a:spcAft>
              <a:buClr>
                <a:srgbClr val="2A2828"/>
              </a:buClr>
              <a:buSzPts val="1400"/>
              <a:buFont typeface="Open Sans"/>
              <a:buChar char="○"/>
              <a:defRPr/>
            </a:lvl5pPr>
            <a:lvl6pPr marL="3657509" lvl="5" indent="-423323">
              <a:spcBef>
                <a:spcPts val="0"/>
              </a:spcBef>
              <a:spcAft>
                <a:spcPts val="0"/>
              </a:spcAft>
              <a:buClr>
                <a:srgbClr val="2A2828"/>
              </a:buClr>
              <a:buSzPts val="1400"/>
              <a:buFont typeface="Open Sans"/>
              <a:buChar char="■"/>
              <a:defRPr/>
            </a:lvl6pPr>
            <a:lvl7pPr marL="4267093" lvl="6" indent="-423323">
              <a:spcBef>
                <a:spcPts val="0"/>
              </a:spcBef>
              <a:spcAft>
                <a:spcPts val="0"/>
              </a:spcAft>
              <a:buClr>
                <a:srgbClr val="2A2828"/>
              </a:buClr>
              <a:buSzPts val="1400"/>
              <a:buFont typeface="Open Sans"/>
              <a:buChar char="●"/>
              <a:defRPr/>
            </a:lvl7pPr>
            <a:lvl8pPr marL="4876678" lvl="7" indent="-423323">
              <a:spcBef>
                <a:spcPts val="0"/>
              </a:spcBef>
              <a:spcAft>
                <a:spcPts val="0"/>
              </a:spcAft>
              <a:buClr>
                <a:srgbClr val="2A2828"/>
              </a:buClr>
              <a:buSzPts val="1400"/>
              <a:buFont typeface="Open Sans"/>
              <a:buChar char="○"/>
              <a:defRPr/>
            </a:lvl8pPr>
            <a:lvl9pPr marL="5486263" lvl="8" indent="-423323">
              <a:spcBef>
                <a:spcPts val="0"/>
              </a:spcBef>
              <a:spcAft>
                <a:spcPts val="0"/>
              </a:spcAft>
              <a:buClr>
                <a:srgbClr val="2A2828"/>
              </a:buClr>
              <a:buSzPts val="1400"/>
              <a:buFont typeface="Open Sans"/>
              <a:buChar char="■"/>
              <a:defRPr/>
            </a:lvl9pPr>
          </a:lstStyle>
          <a:p>
            <a:endParaRPr/>
          </a:p>
        </p:txBody>
      </p:sp>
    </p:spTree>
    <p:extLst>
      <p:ext uri="{BB962C8B-B14F-4D97-AF65-F5344CB8AC3E}">
        <p14:creationId xmlns:p14="http://schemas.microsoft.com/office/powerpoint/2010/main" val="37478803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6397333" y="1436000"/>
            <a:ext cx="4843600" cy="2748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11" name="Google Shape;411;p19"/>
          <p:cNvSpPr txBox="1">
            <a:spLocks noGrp="1"/>
          </p:cNvSpPr>
          <p:nvPr>
            <p:ph type="subTitle" idx="1"/>
          </p:nvPr>
        </p:nvSpPr>
        <p:spPr>
          <a:xfrm>
            <a:off x="6973733" y="4202800"/>
            <a:ext cx="4267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26533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12"/>
        <p:cNvGrpSpPr/>
        <p:nvPr/>
      </p:nvGrpSpPr>
      <p:grpSpPr>
        <a:xfrm>
          <a:off x="0" y="0"/>
          <a:ext cx="0" cy="0"/>
          <a:chOff x="0" y="0"/>
          <a:chExt cx="0" cy="0"/>
        </a:xfrm>
      </p:grpSpPr>
      <p:sp>
        <p:nvSpPr>
          <p:cNvPr id="413" name="Google Shape;413;p20"/>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14" name="Google Shape;414;p20"/>
          <p:cNvSpPr txBox="1">
            <a:spLocks noGrp="1"/>
          </p:cNvSpPr>
          <p:nvPr>
            <p:ph type="body" idx="1"/>
          </p:nvPr>
        </p:nvSpPr>
        <p:spPr>
          <a:xfrm>
            <a:off x="2320800" y="1929700"/>
            <a:ext cx="7550400" cy="30480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SzPts val="1200"/>
              <a:buChar char="●"/>
              <a:defRPr sz="21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3566024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15"/>
        <p:cNvGrpSpPr/>
        <p:nvPr/>
      </p:nvGrpSpPr>
      <p:grpSpPr>
        <a:xfrm>
          <a:off x="0" y="0"/>
          <a:ext cx="0" cy="0"/>
          <a:chOff x="0" y="0"/>
          <a:chExt cx="0" cy="0"/>
        </a:xfrm>
      </p:grpSpPr>
      <p:sp>
        <p:nvSpPr>
          <p:cNvPr id="416" name="Google Shape;416;p21"/>
          <p:cNvSpPr txBox="1">
            <a:spLocks noGrp="1"/>
          </p:cNvSpPr>
          <p:nvPr>
            <p:ph type="subTitle" idx="1"/>
          </p:nvPr>
        </p:nvSpPr>
        <p:spPr>
          <a:xfrm>
            <a:off x="1116067" y="3476208"/>
            <a:ext cx="4876800" cy="182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lvl1pPr>
            <a:lvl2pPr lvl="1" algn="r" rtl="0">
              <a:lnSpc>
                <a:spcPct val="100000"/>
              </a:lnSpc>
              <a:spcBef>
                <a:spcPts val="0"/>
              </a:spcBef>
              <a:spcAft>
                <a:spcPts val="0"/>
              </a:spcAft>
              <a:buNone/>
              <a:defRPr sz="2133"/>
            </a:lvl2pPr>
            <a:lvl3pPr lvl="2" algn="r" rtl="0">
              <a:lnSpc>
                <a:spcPct val="100000"/>
              </a:lnSpc>
              <a:spcBef>
                <a:spcPts val="0"/>
              </a:spcBef>
              <a:spcAft>
                <a:spcPts val="0"/>
              </a:spcAft>
              <a:buNone/>
              <a:defRPr sz="2133"/>
            </a:lvl3pPr>
            <a:lvl4pPr lvl="3" algn="r" rtl="0">
              <a:lnSpc>
                <a:spcPct val="100000"/>
              </a:lnSpc>
              <a:spcBef>
                <a:spcPts val="0"/>
              </a:spcBef>
              <a:spcAft>
                <a:spcPts val="0"/>
              </a:spcAft>
              <a:buNone/>
              <a:defRPr sz="2133"/>
            </a:lvl4pPr>
            <a:lvl5pPr lvl="4" algn="r" rtl="0">
              <a:lnSpc>
                <a:spcPct val="100000"/>
              </a:lnSpc>
              <a:spcBef>
                <a:spcPts val="0"/>
              </a:spcBef>
              <a:spcAft>
                <a:spcPts val="0"/>
              </a:spcAft>
              <a:buNone/>
              <a:defRPr sz="2133"/>
            </a:lvl5pPr>
            <a:lvl6pPr lvl="5" algn="r" rtl="0">
              <a:lnSpc>
                <a:spcPct val="100000"/>
              </a:lnSpc>
              <a:spcBef>
                <a:spcPts val="0"/>
              </a:spcBef>
              <a:spcAft>
                <a:spcPts val="0"/>
              </a:spcAft>
              <a:buNone/>
              <a:defRPr sz="2133"/>
            </a:lvl6pPr>
            <a:lvl7pPr lvl="6" algn="r" rtl="0">
              <a:lnSpc>
                <a:spcPct val="100000"/>
              </a:lnSpc>
              <a:spcBef>
                <a:spcPts val="0"/>
              </a:spcBef>
              <a:spcAft>
                <a:spcPts val="0"/>
              </a:spcAft>
              <a:buNone/>
              <a:defRPr sz="2133"/>
            </a:lvl7pPr>
            <a:lvl8pPr lvl="7" algn="r" rtl="0">
              <a:lnSpc>
                <a:spcPct val="100000"/>
              </a:lnSpc>
              <a:spcBef>
                <a:spcPts val="0"/>
              </a:spcBef>
              <a:spcAft>
                <a:spcPts val="0"/>
              </a:spcAft>
              <a:buNone/>
              <a:defRPr sz="2133"/>
            </a:lvl8pPr>
            <a:lvl9pPr lvl="8" algn="r" rtl="0">
              <a:lnSpc>
                <a:spcPct val="100000"/>
              </a:lnSpc>
              <a:spcBef>
                <a:spcPts val="0"/>
              </a:spcBef>
              <a:spcAft>
                <a:spcPts val="0"/>
              </a:spcAft>
              <a:buNone/>
              <a:defRPr sz="2133"/>
            </a:lvl9pPr>
          </a:lstStyle>
          <a:p>
            <a:endParaRPr/>
          </a:p>
        </p:txBody>
      </p:sp>
      <p:sp>
        <p:nvSpPr>
          <p:cNvPr id="417" name="Google Shape;417;p21"/>
          <p:cNvSpPr txBox="1">
            <a:spLocks noGrp="1"/>
          </p:cNvSpPr>
          <p:nvPr>
            <p:ph type="title"/>
          </p:nvPr>
        </p:nvSpPr>
        <p:spPr>
          <a:xfrm>
            <a:off x="2700867" y="2013331"/>
            <a:ext cx="3292000" cy="12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40442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8"/>
        <p:cNvGrpSpPr/>
        <p:nvPr/>
      </p:nvGrpSpPr>
      <p:grpSpPr>
        <a:xfrm>
          <a:off x="0" y="0"/>
          <a:ext cx="0" cy="0"/>
          <a:chOff x="0" y="0"/>
          <a:chExt cx="0" cy="0"/>
        </a:xfrm>
      </p:grpSpPr>
      <p:sp>
        <p:nvSpPr>
          <p:cNvPr id="419" name="Google Shape;419;p22"/>
          <p:cNvSpPr txBox="1">
            <a:spLocks noGrp="1"/>
          </p:cNvSpPr>
          <p:nvPr>
            <p:ph type="subTitle" idx="1"/>
          </p:nvPr>
        </p:nvSpPr>
        <p:spPr>
          <a:xfrm>
            <a:off x="6036533" y="3474720"/>
            <a:ext cx="4876800" cy="182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420" name="Google Shape;420;p22"/>
          <p:cNvSpPr txBox="1">
            <a:spLocks noGrp="1"/>
          </p:cNvSpPr>
          <p:nvPr>
            <p:ph type="title"/>
          </p:nvPr>
        </p:nvSpPr>
        <p:spPr>
          <a:xfrm>
            <a:off x="6036531" y="2011667"/>
            <a:ext cx="3292000" cy="121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7156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23" name="Google Shape;423;p23"/>
          <p:cNvSpPr txBox="1">
            <a:spLocks noGrp="1"/>
          </p:cNvSpPr>
          <p:nvPr>
            <p:ph type="body" idx="1"/>
          </p:nvPr>
        </p:nvSpPr>
        <p:spPr>
          <a:xfrm>
            <a:off x="950967" y="1699567"/>
            <a:ext cx="10290000" cy="4433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7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1015860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7"/>
        <p:cNvGrpSpPr/>
        <p:nvPr/>
      </p:nvGrpSpPr>
      <p:grpSpPr>
        <a:xfrm>
          <a:off x="0" y="0"/>
          <a:ext cx="0" cy="0"/>
          <a:chOff x="0" y="0"/>
          <a:chExt cx="0" cy="0"/>
        </a:xfrm>
      </p:grpSpPr>
      <p:sp>
        <p:nvSpPr>
          <p:cNvPr id="498" name="Google Shape;498;p2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99" name="Google Shape;499;p25"/>
          <p:cNvSpPr txBox="1">
            <a:spLocks noGrp="1"/>
          </p:cNvSpPr>
          <p:nvPr>
            <p:ph type="subTitle" idx="1"/>
          </p:nvPr>
        </p:nvSpPr>
        <p:spPr>
          <a:xfrm>
            <a:off x="11719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0" name="Google Shape;500;p25"/>
          <p:cNvSpPr txBox="1">
            <a:spLocks noGrp="1"/>
          </p:cNvSpPr>
          <p:nvPr>
            <p:ph type="subTitle" idx="2"/>
          </p:nvPr>
        </p:nvSpPr>
        <p:spPr>
          <a:xfrm>
            <a:off x="9509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1" name="Google Shape;501;p25"/>
          <p:cNvSpPr txBox="1">
            <a:spLocks noGrp="1"/>
          </p:cNvSpPr>
          <p:nvPr>
            <p:ph type="subTitle" idx="3"/>
          </p:nvPr>
        </p:nvSpPr>
        <p:spPr>
          <a:xfrm>
            <a:off x="39278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2" name="Google Shape;502;p25"/>
          <p:cNvSpPr txBox="1">
            <a:spLocks noGrp="1"/>
          </p:cNvSpPr>
          <p:nvPr>
            <p:ph type="subTitle" idx="4"/>
          </p:nvPr>
        </p:nvSpPr>
        <p:spPr>
          <a:xfrm>
            <a:off x="37068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3" name="Google Shape;503;p25"/>
          <p:cNvSpPr txBox="1">
            <a:spLocks noGrp="1"/>
          </p:cNvSpPr>
          <p:nvPr>
            <p:ph type="subTitle" idx="5"/>
          </p:nvPr>
        </p:nvSpPr>
        <p:spPr>
          <a:xfrm>
            <a:off x="959000" y="2305933"/>
            <a:ext cx="5145200" cy="81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58621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4"/>
        <p:cNvGrpSpPr/>
        <p:nvPr/>
      </p:nvGrpSpPr>
      <p:grpSpPr>
        <a:xfrm>
          <a:off x="0" y="0"/>
          <a:ext cx="0" cy="0"/>
          <a:chOff x="0" y="0"/>
          <a:chExt cx="0" cy="0"/>
        </a:xfrm>
      </p:grpSpPr>
      <p:sp>
        <p:nvSpPr>
          <p:cNvPr id="505" name="Google Shape;505;p26"/>
          <p:cNvSpPr txBox="1">
            <a:spLocks noGrp="1"/>
          </p:cNvSpPr>
          <p:nvPr>
            <p:ph type="subTitle" idx="1"/>
          </p:nvPr>
        </p:nvSpPr>
        <p:spPr>
          <a:xfrm>
            <a:off x="1324767"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6" name="Google Shape;506;p26"/>
          <p:cNvSpPr txBox="1">
            <a:spLocks noGrp="1"/>
          </p:cNvSpPr>
          <p:nvPr>
            <p:ph type="subTitle" idx="2"/>
          </p:nvPr>
        </p:nvSpPr>
        <p:spPr>
          <a:xfrm>
            <a:off x="1324767" y="4367283"/>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7" name="Google Shape;507;p26"/>
          <p:cNvSpPr txBox="1">
            <a:spLocks noGrp="1"/>
          </p:cNvSpPr>
          <p:nvPr>
            <p:ph type="subTitle" idx="3"/>
          </p:nvPr>
        </p:nvSpPr>
        <p:spPr>
          <a:xfrm>
            <a:off x="4754800"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8" name="Google Shape;508;p26"/>
          <p:cNvSpPr txBox="1">
            <a:spLocks noGrp="1"/>
          </p:cNvSpPr>
          <p:nvPr>
            <p:ph type="subTitle" idx="4"/>
          </p:nvPr>
        </p:nvSpPr>
        <p:spPr>
          <a:xfrm>
            <a:off x="4754800"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9" name="Google Shape;509;p26"/>
          <p:cNvSpPr txBox="1">
            <a:spLocks noGrp="1"/>
          </p:cNvSpPr>
          <p:nvPr>
            <p:ph type="subTitle" idx="5"/>
          </p:nvPr>
        </p:nvSpPr>
        <p:spPr>
          <a:xfrm>
            <a:off x="8184809"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10" name="Google Shape;510;p26"/>
          <p:cNvSpPr txBox="1">
            <a:spLocks noGrp="1"/>
          </p:cNvSpPr>
          <p:nvPr>
            <p:ph type="subTitle" idx="6"/>
          </p:nvPr>
        </p:nvSpPr>
        <p:spPr>
          <a:xfrm>
            <a:off x="8184809"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11" name="Google Shape;511;p26"/>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1108849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12"/>
        <p:cNvGrpSpPr/>
        <p:nvPr/>
      </p:nvGrpSpPr>
      <p:grpSpPr>
        <a:xfrm>
          <a:off x="0" y="0"/>
          <a:ext cx="0" cy="0"/>
          <a:chOff x="0" y="0"/>
          <a:chExt cx="0" cy="0"/>
        </a:xfrm>
      </p:grpSpPr>
      <p:sp>
        <p:nvSpPr>
          <p:cNvPr id="513" name="Google Shape;513;p27"/>
          <p:cNvSpPr txBox="1">
            <a:spLocks noGrp="1"/>
          </p:cNvSpPr>
          <p:nvPr>
            <p:ph type="subTitle" idx="1"/>
          </p:nvPr>
        </p:nvSpPr>
        <p:spPr>
          <a:xfrm>
            <a:off x="2129705" y="1992667"/>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4" name="Google Shape;514;p27"/>
          <p:cNvSpPr txBox="1">
            <a:spLocks noGrp="1"/>
          </p:cNvSpPr>
          <p:nvPr>
            <p:ph type="subTitle" idx="2"/>
          </p:nvPr>
        </p:nvSpPr>
        <p:spPr>
          <a:xfrm>
            <a:off x="1788105" y="24474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5" name="Google Shape;515;p27"/>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16" name="Google Shape;516;p27"/>
          <p:cNvSpPr txBox="1">
            <a:spLocks noGrp="1"/>
          </p:cNvSpPr>
          <p:nvPr>
            <p:ph type="subTitle" idx="3"/>
          </p:nvPr>
        </p:nvSpPr>
        <p:spPr>
          <a:xfrm>
            <a:off x="2129705" y="4329451"/>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7" name="Google Shape;517;p27"/>
          <p:cNvSpPr txBox="1">
            <a:spLocks noGrp="1"/>
          </p:cNvSpPr>
          <p:nvPr>
            <p:ph type="subTitle" idx="4"/>
          </p:nvPr>
        </p:nvSpPr>
        <p:spPr>
          <a:xfrm>
            <a:off x="1788105" y="47842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8" name="Google Shape;518;p27"/>
          <p:cNvSpPr txBox="1">
            <a:spLocks noGrp="1"/>
          </p:cNvSpPr>
          <p:nvPr>
            <p:ph type="subTitle" idx="5"/>
          </p:nvPr>
        </p:nvSpPr>
        <p:spPr>
          <a:xfrm>
            <a:off x="8150805" y="19926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9" name="Google Shape;519;p27"/>
          <p:cNvSpPr txBox="1">
            <a:spLocks noGrp="1"/>
          </p:cNvSpPr>
          <p:nvPr>
            <p:ph type="subTitle" idx="6"/>
          </p:nvPr>
        </p:nvSpPr>
        <p:spPr>
          <a:xfrm>
            <a:off x="8150805" y="24474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0" name="Google Shape;520;p27"/>
          <p:cNvSpPr txBox="1">
            <a:spLocks noGrp="1"/>
          </p:cNvSpPr>
          <p:nvPr>
            <p:ph type="subTitle" idx="7"/>
          </p:nvPr>
        </p:nvSpPr>
        <p:spPr>
          <a:xfrm>
            <a:off x="8150805" y="43294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1" name="Google Shape;521;p27"/>
          <p:cNvSpPr txBox="1">
            <a:spLocks noGrp="1"/>
          </p:cNvSpPr>
          <p:nvPr>
            <p:ph type="subTitle" idx="8"/>
          </p:nvPr>
        </p:nvSpPr>
        <p:spPr>
          <a:xfrm>
            <a:off x="8150805" y="47842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812476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522"/>
        <p:cNvGrpSpPr/>
        <p:nvPr/>
      </p:nvGrpSpPr>
      <p:grpSpPr>
        <a:xfrm>
          <a:off x="0" y="0"/>
          <a:ext cx="0" cy="0"/>
          <a:chOff x="0" y="0"/>
          <a:chExt cx="0" cy="0"/>
        </a:xfrm>
      </p:grpSpPr>
      <p:sp>
        <p:nvSpPr>
          <p:cNvPr id="523" name="Google Shape;523;p28"/>
          <p:cNvSpPr txBox="1">
            <a:spLocks noGrp="1"/>
          </p:cNvSpPr>
          <p:nvPr>
            <p:ph type="subTitle" idx="1"/>
          </p:nvPr>
        </p:nvSpPr>
        <p:spPr>
          <a:xfrm>
            <a:off x="1002184"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4" name="Google Shape;524;p28"/>
          <p:cNvSpPr txBox="1">
            <a:spLocks noGrp="1"/>
          </p:cNvSpPr>
          <p:nvPr>
            <p:ph type="subTitle" idx="2"/>
          </p:nvPr>
        </p:nvSpPr>
        <p:spPr>
          <a:xfrm>
            <a:off x="1002184"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5" name="Google Shape;525;p28"/>
          <p:cNvSpPr txBox="1">
            <a:spLocks noGrp="1"/>
          </p:cNvSpPr>
          <p:nvPr>
            <p:ph type="subTitle" idx="3"/>
          </p:nvPr>
        </p:nvSpPr>
        <p:spPr>
          <a:xfrm>
            <a:off x="306141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6" name="Google Shape;526;p28"/>
          <p:cNvSpPr txBox="1">
            <a:spLocks noGrp="1"/>
          </p:cNvSpPr>
          <p:nvPr>
            <p:ph type="subTitle" idx="4"/>
          </p:nvPr>
        </p:nvSpPr>
        <p:spPr>
          <a:xfrm>
            <a:off x="306141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7" name="Google Shape;527;p28"/>
          <p:cNvSpPr txBox="1">
            <a:spLocks noGrp="1"/>
          </p:cNvSpPr>
          <p:nvPr>
            <p:ph type="subTitle" idx="5"/>
          </p:nvPr>
        </p:nvSpPr>
        <p:spPr>
          <a:xfrm>
            <a:off x="512064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8" name="Google Shape;528;p28"/>
          <p:cNvSpPr txBox="1">
            <a:spLocks noGrp="1"/>
          </p:cNvSpPr>
          <p:nvPr>
            <p:ph type="subTitle" idx="6"/>
          </p:nvPr>
        </p:nvSpPr>
        <p:spPr>
          <a:xfrm>
            <a:off x="512064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9" name="Google Shape;529;p28"/>
          <p:cNvSpPr txBox="1">
            <a:spLocks noGrp="1"/>
          </p:cNvSpPr>
          <p:nvPr>
            <p:ph type="subTitle" idx="7"/>
          </p:nvPr>
        </p:nvSpPr>
        <p:spPr>
          <a:xfrm>
            <a:off x="717987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0" name="Google Shape;530;p28"/>
          <p:cNvSpPr txBox="1">
            <a:spLocks noGrp="1"/>
          </p:cNvSpPr>
          <p:nvPr>
            <p:ph type="subTitle" idx="8"/>
          </p:nvPr>
        </p:nvSpPr>
        <p:spPr>
          <a:xfrm>
            <a:off x="717987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1" name="Google Shape;531;p28"/>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32" name="Google Shape;532;p28"/>
          <p:cNvSpPr txBox="1">
            <a:spLocks noGrp="1"/>
          </p:cNvSpPr>
          <p:nvPr>
            <p:ph type="subTitle" idx="9"/>
          </p:nvPr>
        </p:nvSpPr>
        <p:spPr>
          <a:xfrm>
            <a:off x="923910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3" name="Google Shape;533;p28"/>
          <p:cNvSpPr txBox="1">
            <a:spLocks noGrp="1"/>
          </p:cNvSpPr>
          <p:nvPr>
            <p:ph type="subTitle" idx="13"/>
          </p:nvPr>
        </p:nvSpPr>
        <p:spPr>
          <a:xfrm>
            <a:off x="923910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09696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96692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34"/>
        <p:cNvGrpSpPr/>
        <p:nvPr/>
      </p:nvGrpSpPr>
      <p:grpSpPr>
        <a:xfrm>
          <a:off x="0" y="0"/>
          <a:ext cx="0" cy="0"/>
          <a:chOff x="0" y="0"/>
          <a:chExt cx="0" cy="0"/>
        </a:xfrm>
      </p:grpSpPr>
      <p:sp>
        <p:nvSpPr>
          <p:cNvPr id="535" name="Google Shape;535;p29"/>
          <p:cNvSpPr txBox="1">
            <a:spLocks noGrp="1"/>
          </p:cNvSpPr>
          <p:nvPr>
            <p:ph type="subTitle" idx="1"/>
          </p:nvPr>
        </p:nvSpPr>
        <p:spPr>
          <a:xfrm>
            <a:off x="1690967" y="2504875"/>
            <a:ext cx="19508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6" name="Google Shape;536;p29"/>
          <p:cNvSpPr txBox="1">
            <a:spLocks noGrp="1"/>
          </p:cNvSpPr>
          <p:nvPr>
            <p:ph type="subTitle" idx="2"/>
          </p:nvPr>
        </p:nvSpPr>
        <p:spPr>
          <a:xfrm>
            <a:off x="1472167" y="3037487"/>
            <a:ext cx="23884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7" name="Google Shape;537;p29"/>
          <p:cNvSpPr txBox="1">
            <a:spLocks noGrp="1"/>
          </p:cNvSpPr>
          <p:nvPr>
            <p:ph type="subTitle" idx="3"/>
          </p:nvPr>
        </p:nvSpPr>
        <p:spPr>
          <a:xfrm>
            <a:off x="5120600"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8" name="Google Shape;538;p29"/>
          <p:cNvSpPr txBox="1">
            <a:spLocks noGrp="1"/>
          </p:cNvSpPr>
          <p:nvPr>
            <p:ph type="subTitle" idx="4"/>
          </p:nvPr>
        </p:nvSpPr>
        <p:spPr>
          <a:xfrm>
            <a:off x="4899600"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9" name="Google Shape;539;p29"/>
          <p:cNvSpPr txBox="1">
            <a:spLocks noGrp="1"/>
          </p:cNvSpPr>
          <p:nvPr>
            <p:ph type="subTitle" idx="5"/>
          </p:nvPr>
        </p:nvSpPr>
        <p:spPr>
          <a:xfrm>
            <a:off x="8549975"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0" name="Google Shape;540;p29"/>
          <p:cNvSpPr txBox="1">
            <a:spLocks noGrp="1"/>
          </p:cNvSpPr>
          <p:nvPr>
            <p:ph type="subTitle" idx="6"/>
          </p:nvPr>
        </p:nvSpPr>
        <p:spPr>
          <a:xfrm>
            <a:off x="8328975"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1" name="Google Shape;541;p29"/>
          <p:cNvSpPr txBox="1">
            <a:spLocks noGrp="1"/>
          </p:cNvSpPr>
          <p:nvPr>
            <p:ph type="subTitle" idx="7"/>
          </p:nvPr>
        </p:nvSpPr>
        <p:spPr>
          <a:xfrm>
            <a:off x="1690967"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2" name="Google Shape;542;p29"/>
          <p:cNvSpPr txBox="1">
            <a:spLocks noGrp="1"/>
          </p:cNvSpPr>
          <p:nvPr>
            <p:ph type="subTitle" idx="8"/>
          </p:nvPr>
        </p:nvSpPr>
        <p:spPr>
          <a:xfrm>
            <a:off x="1469967"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3" name="Google Shape;543;p29"/>
          <p:cNvSpPr txBox="1">
            <a:spLocks noGrp="1"/>
          </p:cNvSpPr>
          <p:nvPr>
            <p:ph type="subTitle" idx="9"/>
          </p:nvPr>
        </p:nvSpPr>
        <p:spPr>
          <a:xfrm>
            <a:off x="5120471"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4" name="Google Shape;544;p29"/>
          <p:cNvSpPr txBox="1">
            <a:spLocks noGrp="1"/>
          </p:cNvSpPr>
          <p:nvPr>
            <p:ph type="subTitle" idx="13"/>
          </p:nvPr>
        </p:nvSpPr>
        <p:spPr>
          <a:xfrm>
            <a:off x="4899600"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5" name="Google Shape;545;p29"/>
          <p:cNvSpPr txBox="1">
            <a:spLocks noGrp="1"/>
          </p:cNvSpPr>
          <p:nvPr>
            <p:ph type="subTitle" idx="14"/>
          </p:nvPr>
        </p:nvSpPr>
        <p:spPr>
          <a:xfrm>
            <a:off x="8549975"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6" name="Google Shape;546;p29"/>
          <p:cNvSpPr txBox="1">
            <a:spLocks noGrp="1"/>
          </p:cNvSpPr>
          <p:nvPr>
            <p:ph type="subTitle" idx="15"/>
          </p:nvPr>
        </p:nvSpPr>
        <p:spPr>
          <a:xfrm>
            <a:off x="8328975"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7" name="Google Shape;547;p29"/>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3605304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8"/>
        <p:cNvGrpSpPr/>
        <p:nvPr/>
      </p:nvGrpSpPr>
      <p:grpSpPr>
        <a:xfrm>
          <a:off x="0" y="0"/>
          <a:ext cx="0" cy="0"/>
          <a:chOff x="0" y="0"/>
          <a:chExt cx="0" cy="0"/>
        </a:xfrm>
      </p:grpSpPr>
      <p:sp>
        <p:nvSpPr>
          <p:cNvPr id="549" name="Google Shape;549;p30"/>
          <p:cNvSpPr txBox="1">
            <a:spLocks noGrp="1"/>
          </p:cNvSpPr>
          <p:nvPr>
            <p:ph type="title"/>
          </p:nvPr>
        </p:nvSpPr>
        <p:spPr>
          <a:xfrm>
            <a:off x="1999600" y="2261075"/>
            <a:ext cx="30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2133" b="0">
                <a:latin typeface="Manjari"/>
                <a:ea typeface="Manjari"/>
                <a:cs typeface="Manjari"/>
                <a:sym typeface="Manjari"/>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550" name="Google Shape;550;p30"/>
          <p:cNvSpPr txBox="1">
            <a:spLocks noGrp="1"/>
          </p:cNvSpPr>
          <p:nvPr>
            <p:ph type="title" idx="2" hasCustomPrompt="1"/>
          </p:nvPr>
        </p:nvSpPr>
        <p:spPr>
          <a:xfrm>
            <a:off x="19996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1" name="Google Shape;551;p30"/>
          <p:cNvSpPr txBox="1">
            <a:spLocks noGrp="1"/>
          </p:cNvSpPr>
          <p:nvPr>
            <p:ph type="subTitle" idx="1"/>
          </p:nvPr>
        </p:nvSpPr>
        <p:spPr>
          <a:xfrm>
            <a:off x="4572000" y="4944467"/>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2" name="Google Shape;552;p30"/>
          <p:cNvSpPr txBox="1">
            <a:spLocks noGrp="1"/>
          </p:cNvSpPr>
          <p:nvPr>
            <p:ph type="title" idx="3" hasCustomPrompt="1"/>
          </p:nvPr>
        </p:nvSpPr>
        <p:spPr>
          <a:xfrm>
            <a:off x="4572000" y="4104959"/>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3" name="Google Shape;553;p30"/>
          <p:cNvSpPr txBox="1">
            <a:spLocks noGrp="1"/>
          </p:cNvSpPr>
          <p:nvPr>
            <p:ph type="subTitle" idx="4"/>
          </p:nvPr>
        </p:nvSpPr>
        <p:spPr>
          <a:xfrm>
            <a:off x="7144400" y="2261075"/>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4" name="Google Shape;554;p30"/>
          <p:cNvSpPr txBox="1">
            <a:spLocks noGrp="1"/>
          </p:cNvSpPr>
          <p:nvPr>
            <p:ph type="title" idx="5" hasCustomPrompt="1"/>
          </p:nvPr>
        </p:nvSpPr>
        <p:spPr>
          <a:xfrm>
            <a:off x="71444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13603711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90342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77"/>
        <p:cNvGrpSpPr/>
        <p:nvPr/>
      </p:nvGrpSpPr>
      <p:grpSpPr>
        <a:xfrm>
          <a:off x="0" y="0"/>
          <a:ext cx="0" cy="0"/>
          <a:chOff x="0" y="0"/>
          <a:chExt cx="0" cy="0"/>
        </a:xfrm>
      </p:grpSpPr>
      <p:grpSp>
        <p:nvGrpSpPr>
          <p:cNvPr id="578" name="Google Shape;578;p32"/>
          <p:cNvGrpSpPr/>
          <p:nvPr/>
        </p:nvGrpSpPr>
        <p:grpSpPr>
          <a:xfrm rot="10800000" flipH="1">
            <a:off x="230146" y="705571"/>
            <a:ext cx="11731709" cy="5857431"/>
            <a:chOff x="296736" y="265575"/>
            <a:chExt cx="8573304" cy="4610214"/>
          </a:xfrm>
        </p:grpSpPr>
        <p:sp>
          <p:nvSpPr>
            <p:cNvPr id="579" name="Google Shape;579;p32"/>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32"/>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32"/>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32"/>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32"/>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32"/>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32"/>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32"/>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32"/>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32"/>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32"/>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32"/>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32"/>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32"/>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32"/>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32"/>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32"/>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32"/>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97" name="Google Shape;597;p32"/>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32"/>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Comfortaa Medium"/>
                <a:ea typeface="Comfortaa Medium"/>
                <a:cs typeface="Comfortaa Medium"/>
                <a:sym typeface="Comfortaa Medium"/>
              </a:defRPr>
            </a:lvl2pPr>
            <a:lvl3pPr lvl="2" rtl="0">
              <a:spcBef>
                <a:spcPts val="0"/>
              </a:spcBef>
              <a:spcAft>
                <a:spcPts val="0"/>
              </a:spcAft>
              <a:buSzPts val="2800"/>
              <a:buNone/>
              <a:defRPr>
                <a:latin typeface="Comfortaa Medium"/>
                <a:ea typeface="Comfortaa Medium"/>
                <a:cs typeface="Comfortaa Medium"/>
                <a:sym typeface="Comfortaa Medium"/>
              </a:defRPr>
            </a:lvl3pPr>
            <a:lvl4pPr lvl="3" rtl="0">
              <a:spcBef>
                <a:spcPts val="0"/>
              </a:spcBef>
              <a:spcAft>
                <a:spcPts val="0"/>
              </a:spcAft>
              <a:buSzPts val="2800"/>
              <a:buNone/>
              <a:defRPr>
                <a:latin typeface="Comfortaa Medium"/>
                <a:ea typeface="Comfortaa Medium"/>
                <a:cs typeface="Comfortaa Medium"/>
                <a:sym typeface="Comfortaa Medium"/>
              </a:defRPr>
            </a:lvl4pPr>
            <a:lvl5pPr lvl="4" rtl="0">
              <a:spcBef>
                <a:spcPts val="0"/>
              </a:spcBef>
              <a:spcAft>
                <a:spcPts val="0"/>
              </a:spcAft>
              <a:buSzPts val="2800"/>
              <a:buNone/>
              <a:defRPr>
                <a:latin typeface="Comfortaa Medium"/>
                <a:ea typeface="Comfortaa Medium"/>
                <a:cs typeface="Comfortaa Medium"/>
                <a:sym typeface="Comfortaa Medium"/>
              </a:defRPr>
            </a:lvl5pPr>
            <a:lvl6pPr lvl="5" rtl="0">
              <a:spcBef>
                <a:spcPts val="0"/>
              </a:spcBef>
              <a:spcAft>
                <a:spcPts val="0"/>
              </a:spcAft>
              <a:buSzPts val="2800"/>
              <a:buNone/>
              <a:defRPr>
                <a:latin typeface="Comfortaa Medium"/>
                <a:ea typeface="Comfortaa Medium"/>
                <a:cs typeface="Comfortaa Medium"/>
                <a:sym typeface="Comfortaa Medium"/>
              </a:defRPr>
            </a:lvl6pPr>
            <a:lvl7pPr lvl="6" rtl="0">
              <a:spcBef>
                <a:spcPts val="0"/>
              </a:spcBef>
              <a:spcAft>
                <a:spcPts val="0"/>
              </a:spcAft>
              <a:buSzPts val="2800"/>
              <a:buNone/>
              <a:defRPr>
                <a:latin typeface="Comfortaa Medium"/>
                <a:ea typeface="Comfortaa Medium"/>
                <a:cs typeface="Comfortaa Medium"/>
                <a:sym typeface="Comfortaa Medium"/>
              </a:defRPr>
            </a:lvl7pPr>
            <a:lvl8pPr lvl="7" rtl="0">
              <a:spcBef>
                <a:spcPts val="0"/>
              </a:spcBef>
              <a:spcAft>
                <a:spcPts val="0"/>
              </a:spcAft>
              <a:buSzPts val="2800"/>
              <a:buNone/>
              <a:defRPr>
                <a:latin typeface="Comfortaa Medium"/>
                <a:ea typeface="Comfortaa Medium"/>
                <a:cs typeface="Comfortaa Medium"/>
                <a:sym typeface="Comfortaa Medium"/>
              </a:defRPr>
            </a:lvl8pPr>
            <a:lvl9pPr lvl="8" rtl="0">
              <a:spcBef>
                <a:spcPts val="0"/>
              </a:spcBef>
              <a:spcAft>
                <a:spcPts val="0"/>
              </a:spcAft>
              <a:buSzPts val="2800"/>
              <a:buNone/>
              <a:defRPr>
                <a:latin typeface="Comfortaa Medium"/>
                <a:ea typeface="Comfortaa Medium"/>
                <a:cs typeface="Comfortaa Medium"/>
                <a:sym typeface="Comfortaa Medium"/>
              </a:defRPr>
            </a:lvl9pPr>
          </a:lstStyle>
          <a:p>
            <a:endParaRPr/>
          </a:p>
        </p:txBody>
      </p:sp>
    </p:spTree>
    <p:extLst>
      <p:ext uri="{BB962C8B-B14F-4D97-AF65-F5344CB8AC3E}">
        <p14:creationId xmlns:p14="http://schemas.microsoft.com/office/powerpoint/2010/main" val="33066573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44"/>
        <p:cNvGrpSpPr/>
        <p:nvPr/>
      </p:nvGrpSpPr>
      <p:grpSpPr>
        <a:xfrm>
          <a:off x="0" y="0"/>
          <a:ext cx="0" cy="0"/>
          <a:chOff x="0" y="0"/>
          <a:chExt cx="0" cy="0"/>
        </a:xfrm>
      </p:grpSpPr>
    </p:spTree>
    <p:extLst>
      <p:ext uri="{BB962C8B-B14F-4D97-AF65-F5344CB8AC3E}">
        <p14:creationId xmlns:p14="http://schemas.microsoft.com/office/powerpoint/2010/main" val="23943093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5"/>
        <p:cNvGrpSpPr/>
        <p:nvPr/>
      </p:nvGrpSpPr>
      <p:grpSpPr>
        <a:xfrm>
          <a:off x="0" y="0"/>
          <a:ext cx="0" cy="0"/>
          <a:chOff x="0" y="0"/>
          <a:chExt cx="0" cy="0"/>
        </a:xfrm>
      </p:grpSpPr>
    </p:spTree>
    <p:extLst>
      <p:ext uri="{BB962C8B-B14F-4D97-AF65-F5344CB8AC3E}">
        <p14:creationId xmlns:p14="http://schemas.microsoft.com/office/powerpoint/2010/main" val="1136667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52278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75949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2360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4D182F-B12A-4DEB-9FAD-50B742E4338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9D03B6-C82C-48CA-9D72-867FDE3A490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5027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20"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hyperlink" Target="https://www.facebook.com/groups/629898828017053" TargetMode="Externa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image" Target="../media/image4.pn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image" Target="../media/image3.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theme" Target="../theme/theme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4" name="Picture 3">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8F8B">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ED8F8B">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A3">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A3">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96210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21" name="Picture 2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2" name="Picture 2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8F8B">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ED8F8B">
                  <a:lumMod val="50000"/>
                </a:srgbClr>
              </a:solidFill>
              <a:effectLst/>
              <a:uLnTx/>
              <a:uFillTx/>
              <a:latin typeface="#9Slide07 Altus" pitchFamily="2" charset="0"/>
              <a:ea typeface="+mj-ea"/>
              <a:cs typeface="+mj-cs"/>
            </a:endParaRPr>
          </a:p>
        </p:txBody>
      </p:sp>
      <p:sp>
        <p:nvSpPr>
          <p:cNvPr id="2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A3">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A3">
                  <a:lumMod val="60000"/>
                  <a:lumOff val="40000"/>
                </a:srgbClr>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8" name="Picture 2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9" name="Picture 2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0" name="Picture 2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31" name="TextBox 3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2" name="TextBox 3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677187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750" fill="hold"/>
                                        <p:tgtEl>
                                          <p:spTgt spid="31"/>
                                        </p:tgtEl>
                                        <p:attrNameLst>
                                          <p:attrName>ppt_w</p:attrName>
                                        </p:attrNameLst>
                                      </p:cBhvr>
                                      <p:tavLst>
                                        <p:tav tm="0">
                                          <p:val>
                                            <p:fltVal val="0"/>
                                          </p:val>
                                        </p:tav>
                                        <p:tav tm="100000">
                                          <p:val>
                                            <p:strVal val="#ppt_w"/>
                                          </p:val>
                                        </p:tav>
                                      </p:tavLst>
                                    </p:anim>
                                    <p:anim calcmode="lin" valueType="num">
                                      <p:cBhvr>
                                        <p:cTn id="8" dur="1750" fill="hold"/>
                                        <p:tgtEl>
                                          <p:spTgt spid="31"/>
                                        </p:tgtEl>
                                        <p:attrNameLst>
                                          <p:attrName>ppt_h</p:attrName>
                                        </p:attrNameLst>
                                      </p:cBhvr>
                                      <p:tavLst>
                                        <p:tav tm="0">
                                          <p:val>
                                            <p:fltVal val="0"/>
                                          </p:val>
                                        </p:tav>
                                        <p:tav tm="100000">
                                          <p:val>
                                            <p:strVal val="#ppt_h"/>
                                          </p:val>
                                        </p:tav>
                                      </p:tavLst>
                                    </p:anim>
                                    <p:animEffect transition="in" filter="fade">
                                      <p:cBhvr>
                                        <p:cTn id="9" dur="1750"/>
                                        <p:tgtEl>
                                          <p:spTgt spid="3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37600" y="776233"/>
            <a:ext cx="6516800" cy="48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200"/>
              <a:buFont typeface="Patrick Hand"/>
              <a:buNone/>
              <a:defRPr sz="3200" b="1">
                <a:solidFill>
                  <a:schemeClr val="accent5"/>
                </a:solidFill>
                <a:latin typeface="Patrick Hand"/>
                <a:ea typeface="Patrick Hand"/>
                <a:cs typeface="Patrick Hand"/>
                <a:sym typeface="Patrick Hand"/>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0967" y="1536633"/>
            <a:ext cx="10290000" cy="459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pic>
        <p:nvPicPr>
          <p:cNvPr id="4" name="Picture 3">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31"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8" name="TextBox 3">
            <a:extLst>
              <a:ext uri="{FF2B5EF4-FFF2-40B4-BE49-F238E27FC236}">
                <a16:creationId xmlns:a16="http://schemas.microsoft.com/office/drawing/2014/main" id="{B6E26C61-EF43-036D-74D8-0344771559D5}"/>
              </a:ext>
            </a:extLst>
          </p:cNvPr>
          <p:cNvSpPr txBox="1"/>
          <p:nvPr userDrawn="1"/>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3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990BE465-B899-3E6D-0C41-38619AD6FD56}"/>
              </a:ext>
            </a:extLst>
          </p:cNvPr>
          <p:cNvSpPr txBox="1">
            <a:spLocks/>
          </p:cNvSpPr>
          <p:nvPr userDrawn="1"/>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0" name="Picture 9">
            <a:extLst>
              <a:ext uri="{FF2B5EF4-FFF2-40B4-BE49-F238E27FC236}">
                <a16:creationId xmlns:a16="http://schemas.microsoft.com/office/drawing/2014/main" id="{CE1CCDF1-4D9F-FD06-DBF6-B9A4F15DB5F3}"/>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1" name="Picture 10">
            <a:extLst>
              <a:ext uri="{FF2B5EF4-FFF2-40B4-BE49-F238E27FC236}">
                <a16:creationId xmlns:a16="http://schemas.microsoft.com/office/drawing/2014/main" id="{B3E61940-C368-65E9-169B-641FBFA2440C}"/>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2" name="Picture 11">
            <a:extLst>
              <a:ext uri="{FF2B5EF4-FFF2-40B4-BE49-F238E27FC236}">
                <a16:creationId xmlns:a16="http://schemas.microsoft.com/office/drawing/2014/main" id="{DAD18C74-11E0-0B43-30B7-986B8B1C026D}"/>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3" name="Picture 12">
            <a:extLst>
              <a:ext uri="{FF2B5EF4-FFF2-40B4-BE49-F238E27FC236}">
                <a16:creationId xmlns:a16="http://schemas.microsoft.com/office/drawing/2014/main" id="{6ABCB572-C6FD-6D8D-7BAA-A821B8A50B03}"/>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4" name="Title 1">
            <a:extLst>
              <a:ext uri="{FF2B5EF4-FFF2-40B4-BE49-F238E27FC236}">
                <a16:creationId xmlns:a16="http://schemas.microsoft.com/office/drawing/2014/main" id="{3C34897F-C859-E550-BDAC-BF3237D1032D}"/>
              </a:ext>
            </a:extLst>
          </p:cNvPr>
          <p:cNvSpPr txBox="1">
            <a:spLocks/>
          </p:cNvSpPr>
          <p:nvPr userDrawn="1"/>
        </p:nvSpPr>
        <p:spPr>
          <a:xfrm>
            <a:off x="9593859" y="-114319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E27E70">
                    <a:lumMod val="50000"/>
                  </a:srgbClr>
                </a:solidFill>
                <a:effectLst/>
                <a:uLnTx/>
                <a:uFillTx/>
                <a:latin typeface="#9Slide07 Altus" pitchFamily="2" charset="0"/>
                <a:ea typeface="+mj-ea"/>
                <a:cs typeface="+mj-cs"/>
                <a:sym typeface="Arial"/>
              </a:rPr>
              <a:t>By DIỆU HIỀN</a:t>
            </a:r>
            <a:endParaRPr kumimoji="0" lang="en-US" sz="4267" b="0" i="0" u="none" strike="noStrike" kern="1200" cap="none" spc="0" normalizeH="0" baseline="0" noProof="0" dirty="0">
              <a:ln>
                <a:noFill/>
              </a:ln>
              <a:solidFill>
                <a:srgbClr val="E27E70">
                  <a:lumMod val="50000"/>
                </a:srgbClr>
              </a:solidFill>
              <a:effectLst/>
              <a:uLnTx/>
              <a:uFillTx/>
              <a:latin typeface="#9Slide07 Altus" pitchFamily="2" charset="0"/>
              <a:ea typeface="+mj-ea"/>
              <a:cs typeface="+mj-cs"/>
              <a:sym typeface="Arial"/>
            </a:endParaRPr>
          </a:p>
        </p:txBody>
      </p:sp>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78733952"/>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5.png"/><Relationship Id="rId4" Type="http://schemas.openxmlformats.org/officeDocument/2006/relationships/hyperlink" Target="https://www.youtube.com/watch?v=hCRFuTo8qdU"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49.png"/><Relationship Id="rId12"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47.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6.png"/><Relationship Id="rId11"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47.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6.png"/><Relationship Id="rId11"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47.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6.png"/><Relationship Id="rId11"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9.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microsoft.com/office/2007/relationships/hdphoto" Target="../media/hdphoto6.wdp"/><Relationship Id="rId11" Type="http://schemas.openxmlformats.org/officeDocument/2006/relationships/image" Target="../media/image7.png"/><Relationship Id="rId5" Type="http://schemas.openxmlformats.org/officeDocument/2006/relationships/image" Target="../media/image55.png"/><Relationship Id="rId10" Type="http://schemas.openxmlformats.org/officeDocument/2006/relationships/image" Target="../media/image6.png"/><Relationship Id="rId4" Type="http://schemas.microsoft.com/office/2007/relationships/hdphoto" Target="../media/hdphoto5.wdp"/><Relationship Id="rId9" Type="http://schemas.openxmlformats.org/officeDocument/2006/relationships/image" Target="../media/image57.png"/><Relationship Id="rId1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17.xml"/><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slide" Target="slide19.xml"/><Relationship Id="rId11" Type="http://schemas.openxmlformats.org/officeDocument/2006/relationships/slide" Target="slide20.xml"/><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68.png"/><Relationship Id="rId3" Type="http://schemas.microsoft.com/office/2007/relationships/media" Target="../media/media3.mp3"/><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9.xml"/><Relationship Id="rId11" Type="http://schemas.openxmlformats.org/officeDocument/2006/relationships/image" Target="../media/image66.png"/><Relationship Id="rId5" Type="http://schemas.openxmlformats.org/officeDocument/2006/relationships/slideLayout" Target="../slideLayouts/slideLayout28.xml"/><Relationship Id="rId10" Type="http://schemas.openxmlformats.org/officeDocument/2006/relationships/image" Target="../media/image65.png"/><Relationship Id="rId4" Type="http://schemas.openxmlformats.org/officeDocument/2006/relationships/audio" Target="../media/media3.mp3"/><Relationship Id="rId9" Type="http://schemas.openxmlformats.org/officeDocument/2006/relationships/image" Target="../media/image59.png"/><Relationship Id="rId14" Type="http://schemas.openxmlformats.org/officeDocument/2006/relationships/slide" Target="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media" Target="../media/media3.mp3"/><Relationship Id="rId7" Type="http://schemas.openxmlformats.org/officeDocument/2006/relationships/image" Target="../media/image6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4.png"/><Relationship Id="rId11" Type="http://schemas.openxmlformats.org/officeDocument/2006/relationships/slide" Target="slide16.xml"/><Relationship Id="rId5" Type="http://schemas.openxmlformats.org/officeDocument/2006/relationships/slideLayout" Target="../slideLayouts/slideLayout52.xml"/><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 Target="slide6.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16.xml"/><Relationship Id="rId3" Type="http://schemas.microsoft.com/office/2007/relationships/media" Target="../media/media3.mp3"/><Relationship Id="rId7" Type="http://schemas.openxmlformats.org/officeDocument/2006/relationships/image" Target="../media/image65.png"/><Relationship Id="rId12"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4.png"/><Relationship Id="rId11" Type="http://schemas.openxmlformats.org/officeDocument/2006/relationships/slide" Target="slide6.xml"/><Relationship Id="rId5" Type="http://schemas.openxmlformats.org/officeDocument/2006/relationships/slideLayout" Target="../slideLayouts/slideLayout52.xml"/><Relationship Id="rId10"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27.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png"/><Relationship Id="rId7"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69.png"/><Relationship Id="rId5" Type="http://schemas.openxmlformats.org/officeDocument/2006/relationships/image" Target="../media/image50.png"/><Relationship Id="rId4" Type="http://schemas.openxmlformats.org/officeDocument/2006/relationships/image" Target="../media/image19.png"/><Relationship Id="rId9"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sv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0.xml"/><Relationship Id="rId5" Type="http://schemas.microsoft.com/office/2007/relationships/hdphoto" Target="../media/hdphoto3.wdp"/><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9622" y="1653462"/>
            <a:ext cx="5880172" cy="5563675"/>
          </a:xfrm>
          <a:prstGeom prst="rect">
            <a:avLst/>
          </a:prstGeom>
        </p:spPr>
      </p:pic>
      <p:pic>
        <p:nvPicPr>
          <p:cNvPr id="16"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rot="10800000">
            <a:off x="11025051" y="4160295"/>
            <a:ext cx="1166949" cy="1478903"/>
          </a:xfrm>
          <a:prstGeom prst="rect">
            <a:avLst/>
          </a:prstGeom>
        </p:spPr>
      </p:pic>
      <p:pic>
        <p:nvPicPr>
          <p:cNvPr id="15"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2698" y="-11027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485" y="4728832"/>
            <a:ext cx="1459735" cy="2161422"/>
          </a:xfrm>
          <a:prstGeom prst="rect">
            <a:avLst/>
          </a:prstGeom>
        </p:spPr>
      </p:pic>
      <p:pic>
        <p:nvPicPr>
          <p:cNvPr id="26" name="图片 20">
            <a:extLst>
              <a:ext uri="{FF2B5EF4-FFF2-40B4-BE49-F238E27FC236}">
                <a16:creationId xmlns:a16="http://schemas.microsoft.com/office/drawing/2014/main" id="{3CD6FCDD-4165-4122-AB63-1F4E9C1BD4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72" y="16493"/>
            <a:ext cx="908156" cy="1135195"/>
          </a:xfrm>
          <a:prstGeom prst="rect">
            <a:avLst/>
          </a:prstGeom>
        </p:spPr>
      </p:pic>
      <p:pic>
        <p:nvPicPr>
          <p:cNvPr id="30" name="Picture 29"/>
          <p:cNvPicPr>
            <a:picLocks noChangeAspect="1"/>
          </p:cNvPicPr>
          <p:nvPr/>
        </p:nvPicPr>
        <p:blipFill>
          <a:blip r:embed="rId7"/>
          <a:stretch>
            <a:fillRect/>
          </a:stretch>
        </p:blipFill>
        <p:spPr>
          <a:xfrm>
            <a:off x="4734764" y="684452"/>
            <a:ext cx="3395766" cy="2139881"/>
          </a:xfrm>
          <a:prstGeom prst="rect">
            <a:avLst/>
          </a:prstGeom>
        </p:spPr>
      </p:pic>
      <p:pic>
        <p:nvPicPr>
          <p:cNvPr id="39" name="Picture 38"/>
          <p:cNvPicPr>
            <a:picLocks noChangeAspect="1"/>
          </p:cNvPicPr>
          <p:nvPr/>
        </p:nvPicPr>
        <p:blipFill>
          <a:blip r:embed="rId8"/>
          <a:stretch>
            <a:fillRect/>
          </a:stretch>
        </p:blipFill>
        <p:spPr>
          <a:xfrm>
            <a:off x="8130530" y="4657424"/>
            <a:ext cx="1926503" cy="1457070"/>
          </a:xfrm>
          <a:prstGeom prst="rect">
            <a:avLst/>
          </a:prstGeom>
        </p:spPr>
      </p:pic>
      <p:pic>
        <p:nvPicPr>
          <p:cNvPr id="1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9">
            <a:extLst>
              <a:ext uri="{28A0092B-C50C-407E-A947-70E740481C1C}">
                <a14:useLocalDpi xmlns:a14="http://schemas.microsoft.com/office/drawing/2010/main" val="0"/>
              </a:ext>
            </a:extLst>
          </a:blip>
          <a:srcRect t="42392" b="5209"/>
          <a:stretch/>
        </p:blipFill>
        <p:spPr>
          <a:xfrm rot="10800000">
            <a:off x="10653486" y="5139596"/>
            <a:ext cx="1538514" cy="1949797"/>
          </a:xfrm>
          <a:prstGeom prst="rect">
            <a:avLst/>
          </a:prstGeom>
        </p:spPr>
      </p:pic>
      <p:pic>
        <p:nvPicPr>
          <p:cNvPr id="2" name="Picture 1"/>
          <p:cNvPicPr>
            <a:picLocks noChangeAspect="1"/>
          </p:cNvPicPr>
          <p:nvPr/>
        </p:nvPicPr>
        <p:blipFill>
          <a:blip r:embed="rId10"/>
          <a:stretch>
            <a:fillRect/>
          </a:stretch>
        </p:blipFill>
        <p:spPr>
          <a:xfrm>
            <a:off x="786279" y="298483"/>
            <a:ext cx="4669941" cy="1072989"/>
          </a:xfrm>
          <a:prstGeom prst="rect">
            <a:avLst/>
          </a:prstGeom>
        </p:spPr>
      </p:pic>
      <p:pic>
        <p:nvPicPr>
          <p:cNvPr id="3" name="Picture 2"/>
          <p:cNvPicPr>
            <a:picLocks noChangeAspect="1"/>
          </p:cNvPicPr>
          <p:nvPr/>
        </p:nvPicPr>
        <p:blipFill>
          <a:blip r:embed="rId11"/>
          <a:stretch>
            <a:fillRect/>
          </a:stretch>
        </p:blipFill>
        <p:spPr>
          <a:xfrm>
            <a:off x="1806282" y="1962962"/>
            <a:ext cx="9541067" cy="3456732"/>
          </a:xfrm>
          <a:prstGeom prst="rect">
            <a:avLst/>
          </a:prstGeom>
        </p:spPr>
      </p:pic>
    </p:spTree>
    <p:extLst>
      <p:ext uri="{BB962C8B-B14F-4D97-AF65-F5344CB8AC3E}">
        <p14:creationId xmlns:p14="http://schemas.microsoft.com/office/powerpoint/2010/main" val="730864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p:cNvPr>
          <p:cNvSpPr/>
          <p:nvPr/>
        </p:nvSpPr>
        <p:spPr>
          <a:xfrm>
            <a:off x="5448824" y="109249"/>
            <a:ext cx="5293244" cy="369332"/>
          </a:xfrm>
          <a:prstGeom prst="rect">
            <a:avLst/>
          </a:prstGeom>
        </p:spPr>
        <p:txBody>
          <a:bodyPr wrap="none">
            <a:spAutoFit/>
          </a:bodyPr>
          <a:lstStyle/>
          <a:p>
            <a:r>
              <a:rPr lang="en-US" dirty="0">
                <a:latin typeface="Cambria" panose="02040503050406030204" pitchFamily="18" charset="0"/>
                <a:ea typeface="Cambria" panose="02040503050406030204" pitchFamily="18" charset="0"/>
                <a:hlinkClick r:id="rId4"/>
              </a:rPr>
              <a:t>https://www.youtube.com/watch?v=hCRFuTo8qdU</a:t>
            </a:r>
            <a:endParaRPr lang="en-US" dirty="0">
              <a:latin typeface="Cambria" panose="02040503050406030204" pitchFamily="18" charset="0"/>
              <a:ea typeface="Cambria" panose="02040503050406030204" pitchFamily="18" charset="0"/>
            </a:endParaRPr>
          </a:p>
        </p:txBody>
      </p:sp>
      <p:pic>
        <p:nvPicPr>
          <p:cNvPr id="3" name="y2mate.com - Cơ quan vận động_360p">
            <a:hlinkClick r:id="" action="ppaction://media"/>
          </p:cNvPr>
          <p:cNvPicPr>
            <a:picLocks noChangeAspect="1"/>
          </p:cNvPicPr>
          <p:nvPr>
            <a:videoFile r:link="rId1"/>
            <p:extLst>
              <p:ext uri="{DAA4B4D4-6D71-4841-9C94-3DE7FCFB9230}">
                <p14:media xmlns:p14="http://schemas.microsoft.com/office/powerpoint/2010/main" r:embed="rId2">
                  <p14:trim st="6642" end="5428.2838"/>
                </p14:media>
              </p:ext>
            </p:extLst>
          </p:nvPr>
        </p:nvPicPr>
        <p:blipFill>
          <a:blip r:embed="rId5"/>
          <a:stretch>
            <a:fillRect/>
          </a:stretch>
        </p:blipFill>
        <p:spPr>
          <a:xfrm>
            <a:off x="753995" y="611413"/>
            <a:ext cx="10684010" cy="6009755"/>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484790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3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3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34"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35"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a:off x="0" y="3897607"/>
            <a:ext cx="928731" cy="1177004"/>
          </a:xfrm>
          <a:prstGeom prst="rect">
            <a:avLst/>
          </a:prstGeom>
        </p:spPr>
      </p:pic>
      <p:pic>
        <p:nvPicPr>
          <p:cNvPr id="36"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37"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sp>
        <p:nvSpPr>
          <p:cNvPr id="3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38" name="Picture 37"/>
          <p:cNvPicPr>
            <a:picLocks noChangeAspect="1"/>
          </p:cNvPicPr>
          <p:nvPr/>
        </p:nvPicPr>
        <p:blipFill>
          <a:blip r:embed="rId8"/>
          <a:stretch>
            <a:fillRect/>
          </a:stretch>
        </p:blipFill>
        <p:spPr>
          <a:xfrm>
            <a:off x="-124384" y="-140542"/>
            <a:ext cx="12321084" cy="835224"/>
          </a:xfrm>
          <a:prstGeom prst="rect">
            <a:avLst/>
          </a:prstGeom>
        </p:spPr>
      </p:pic>
      <p:pic>
        <p:nvPicPr>
          <p:cNvPr id="39" name="图片 13">
            <a:extLst>
              <a:ext uri="{FF2B5EF4-FFF2-40B4-BE49-F238E27FC236}">
                <a16:creationId xmlns:a16="http://schemas.microsoft.com/office/drawing/2014/main" id="{8E7FEC80-A326-4DBF-8BE6-4CF54E262F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16753" y="799284"/>
            <a:ext cx="5522458" cy="1496860"/>
          </a:xfrm>
          <a:prstGeom prst="rect">
            <a:avLst/>
          </a:prstGeom>
        </p:spPr>
      </p:pic>
      <p:pic>
        <p:nvPicPr>
          <p:cNvPr id="40" name="图片 8">
            <a:extLst>
              <a:ext uri="{FF2B5EF4-FFF2-40B4-BE49-F238E27FC236}">
                <a16:creationId xmlns:a16="http://schemas.microsoft.com/office/drawing/2014/main" id="{E19A4607-9A79-4FA6-909E-6D874BE610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869347">
            <a:off x="3606912" y="-922281"/>
            <a:ext cx="8320640" cy="8320640"/>
          </a:xfrm>
          <a:prstGeom prst="rect">
            <a:avLst/>
          </a:prstGeom>
        </p:spPr>
      </p:pic>
      <p:pic>
        <p:nvPicPr>
          <p:cNvPr id="2" name="Picture 1"/>
          <p:cNvPicPr>
            <a:picLocks noChangeAspect="1"/>
          </p:cNvPicPr>
          <p:nvPr/>
        </p:nvPicPr>
        <p:blipFill>
          <a:blip r:embed="rId11"/>
          <a:stretch>
            <a:fillRect/>
          </a:stretch>
        </p:blipFill>
        <p:spPr>
          <a:xfrm>
            <a:off x="4648206" y="2404332"/>
            <a:ext cx="7803556" cy="2670279"/>
          </a:xfrm>
          <a:prstGeom prst="rect">
            <a:avLst/>
          </a:prstGeom>
        </p:spPr>
      </p:pic>
      <p:pic>
        <p:nvPicPr>
          <p:cNvPr id="17" name="图片 9">
            <a:extLst>
              <a:ext uri="{FF2B5EF4-FFF2-40B4-BE49-F238E27FC236}">
                <a16:creationId xmlns:a16="http://schemas.microsoft.com/office/drawing/2014/main" id="{15628FF6-AC05-4D35-8C13-5DCC730816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3477" y="383519"/>
            <a:ext cx="5294300" cy="5702636"/>
          </a:xfrm>
          <a:prstGeom prst="rect">
            <a:avLst/>
          </a:prstGeom>
        </p:spPr>
      </p:pic>
    </p:spTree>
    <p:extLst>
      <p:ext uri="{BB962C8B-B14F-4D97-AF65-F5344CB8AC3E}">
        <p14:creationId xmlns:p14="http://schemas.microsoft.com/office/powerpoint/2010/main" val="1376441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500" fill="hold"/>
                                        <p:tgtEl>
                                          <p:spTgt spid="31"/>
                                        </p:tgtEl>
                                        <p:attrNameLst>
                                          <p:attrName>ppt_x</p:attrName>
                                        </p:attrNameLst>
                                      </p:cBhvr>
                                      <p:tavLst>
                                        <p:tav tm="0">
                                          <p:val>
                                            <p:strVal val="#ppt_x"/>
                                          </p:val>
                                        </p:tav>
                                        <p:tav tm="100000">
                                          <p:val>
                                            <p:strVal val="#ppt_x"/>
                                          </p:val>
                                        </p:tav>
                                      </p:tavLst>
                                    </p:anim>
                                    <p:anim calcmode="lin" valueType="num">
                                      <p:cBhvr additive="base">
                                        <p:cTn id="12" dur="1500" fill="hold"/>
                                        <p:tgtEl>
                                          <p:spTgt spid="31"/>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1">
            <a:extLst>
              <a:ext uri="{FF2B5EF4-FFF2-40B4-BE49-F238E27FC236}">
                <a16:creationId xmlns:a16="http://schemas.microsoft.com/office/drawing/2014/main" id="{7FA83EA8-EFE2-6A5A-76DB-8CC29E9F8F6C}"/>
              </a:ext>
            </a:extLst>
          </p:cNvPr>
          <p:cNvSpPr/>
          <p:nvPr/>
        </p:nvSpPr>
        <p:spPr>
          <a:xfrm>
            <a:off x="0" y="2978331"/>
            <a:ext cx="12192000" cy="387966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0" name="Freeform: Shape 1">
            <a:extLst>
              <a:ext uri="{FF2B5EF4-FFF2-40B4-BE49-F238E27FC236}">
                <a16:creationId xmlns:a16="http://schemas.microsoft.com/office/drawing/2014/main" id="{7FA83EA8-EFE2-6A5A-76DB-8CC29E9F8F6C}"/>
              </a:ext>
            </a:extLst>
          </p:cNvPr>
          <p:cNvSpPr/>
          <p:nvPr/>
        </p:nvSpPr>
        <p:spPr>
          <a:xfrm>
            <a:off x="0" y="4362306"/>
            <a:ext cx="12192000" cy="249569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4" name="Group 3"/>
          <p:cNvGrpSpPr/>
          <p:nvPr/>
        </p:nvGrpSpPr>
        <p:grpSpPr>
          <a:xfrm>
            <a:off x="2599508" y="88652"/>
            <a:ext cx="6992984" cy="1267098"/>
            <a:chOff x="548639" y="88652"/>
            <a:chExt cx="6992984" cy="1267098"/>
          </a:xfrm>
        </p:grpSpPr>
        <p:sp>
          <p:nvSpPr>
            <p:cNvPr id="15" name="圆角矩形 23">
              <a:extLst>
                <a:ext uri="{FF2B5EF4-FFF2-40B4-BE49-F238E27FC236}">
                  <a16:creationId xmlns:a16="http://schemas.microsoft.com/office/drawing/2014/main" id="{E997E351-F907-47CA-9B11-321687B01F7B}"/>
                </a:ext>
              </a:extLst>
            </p:cNvPr>
            <p:cNvSpPr/>
            <p:nvPr/>
          </p:nvSpPr>
          <p:spPr>
            <a:xfrm>
              <a:off x="1267097" y="192066"/>
              <a:ext cx="6274526" cy="106196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TextBox 1"/>
            <p:cNvSpPr txBox="1"/>
            <p:nvPr/>
          </p:nvSpPr>
          <p:spPr>
            <a:xfrm>
              <a:off x="1712323" y="245995"/>
              <a:ext cx="5408386"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A3"/>
                  </a:solidFill>
                  <a:effectLst/>
                  <a:uLnTx/>
                  <a:uFillTx/>
                  <a:latin typeface="Cambria" panose="02040503050406030204" pitchFamily="18" charset="0"/>
                  <a:ea typeface="Cambria" panose="02040503050406030204" pitchFamily="18" charset="0"/>
                </a:rPr>
                <a:t>Trò</a:t>
              </a:r>
              <a:r>
                <a:rPr kumimoji="0" lang="en-US" sz="5400" b="1" i="0" u="none" strike="noStrike" kern="1200" cap="none" spc="0" normalizeH="0" noProof="0" dirty="0">
                  <a:ln>
                    <a:noFill/>
                  </a:ln>
                  <a:solidFill>
                    <a:srgbClr val="00B0A3"/>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B0A3"/>
                  </a:solidFill>
                  <a:effectLst/>
                  <a:uLnTx/>
                  <a:uFillTx/>
                  <a:latin typeface="Cambria" panose="02040503050406030204" pitchFamily="18" charset="0"/>
                  <a:ea typeface="Cambria" panose="02040503050406030204" pitchFamily="18" charset="0"/>
                </a:rPr>
                <a:t>chơi</a:t>
              </a:r>
              <a:r>
                <a:rPr kumimoji="0" lang="en-US" sz="5400" b="1" i="0" u="none" strike="noStrike" kern="1200" cap="none" spc="0" normalizeH="0" noProof="0" dirty="0">
                  <a:ln>
                    <a:noFill/>
                  </a:ln>
                  <a:solidFill>
                    <a:srgbClr val="00B0A3"/>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B0A3"/>
                  </a:solidFill>
                  <a:effectLst/>
                  <a:uLnTx/>
                  <a:uFillTx/>
                  <a:latin typeface="Cambria" panose="02040503050406030204" pitchFamily="18" charset="0"/>
                  <a:ea typeface="Cambria" panose="02040503050406030204" pitchFamily="18" charset="0"/>
                </a:rPr>
                <a:t>Vật</a:t>
              </a:r>
              <a:r>
                <a:rPr kumimoji="0" lang="en-US" sz="5400" b="1" i="0" u="none" strike="noStrike" kern="1200" cap="none" spc="0" normalizeH="0" noProof="0" dirty="0">
                  <a:ln>
                    <a:noFill/>
                  </a:ln>
                  <a:solidFill>
                    <a:srgbClr val="00B0A3"/>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B0A3"/>
                  </a:solidFill>
                  <a:effectLst/>
                  <a:uLnTx/>
                  <a:uFillTx/>
                  <a:latin typeface="Cambria" panose="02040503050406030204" pitchFamily="18" charset="0"/>
                  <a:ea typeface="Cambria" panose="02040503050406030204" pitchFamily="18" charset="0"/>
                </a:rPr>
                <a:t>tay</a:t>
              </a:r>
              <a:endPar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 y="88652"/>
              <a:ext cx="1267098" cy="1267098"/>
            </a:xfrm>
            <a:prstGeom prst="rect">
              <a:avLst/>
            </a:prstGeom>
          </p:spPr>
        </p:pic>
      </p:grpSp>
      <p:pic>
        <p:nvPicPr>
          <p:cNvPr id="21"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2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2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24"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392" b="5209"/>
          <a:stretch/>
        </p:blipFill>
        <p:spPr>
          <a:xfrm>
            <a:off x="0" y="4350315"/>
            <a:ext cx="928731" cy="1177004"/>
          </a:xfrm>
          <a:prstGeom prst="rect">
            <a:avLst/>
          </a:prstGeom>
        </p:spPr>
      </p:pic>
      <p:pic>
        <p:nvPicPr>
          <p:cNvPr id="25"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26"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pic>
        <p:nvPicPr>
          <p:cNvPr id="29" name="图片 13">
            <a:extLst>
              <a:ext uri="{FF2B5EF4-FFF2-40B4-BE49-F238E27FC236}">
                <a16:creationId xmlns:a16="http://schemas.microsoft.com/office/drawing/2014/main" id="{8E7FEC80-A326-4DBF-8BE6-4CF54E262F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6174" y="1473909"/>
            <a:ext cx="3685492" cy="998951"/>
          </a:xfrm>
          <a:prstGeom prst="rect">
            <a:avLst/>
          </a:prstGeom>
        </p:spPr>
      </p:pic>
      <p:sp>
        <p:nvSpPr>
          <p:cNvPr id="30" name="Rounded Rectangle 29"/>
          <p:cNvSpPr/>
          <p:nvPr/>
        </p:nvSpPr>
        <p:spPr>
          <a:xfrm>
            <a:off x="304801" y="1637131"/>
            <a:ext cx="11528612" cy="4821726"/>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2" descr="Bài 21: Tìm hiểu cơ quan vận động"/>
          <p:cNvPicPr>
            <a:picLocks noChangeAspect="1" noChangeArrowheads="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025974" y="1904322"/>
            <a:ext cx="725805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680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1">
            <a:extLst>
              <a:ext uri="{FF2B5EF4-FFF2-40B4-BE49-F238E27FC236}">
                <a16:creationId xmlns:a16="http://schemas.microsoft.com/office/drawing/2014/main" id="{7FA83EA8-EFE2-6A5A-76DB-8CC29E9F8F6C}"/>
              </a:ext>
            </a:extLst>
          </p:cNvPr>
          <p:cNvSpPr/>
          <p:nvPr/>
        </p:nvSpPr>
        <p:spPr>
          <a:xfrm>
            <a:off x="0" y="2978331"/>
            <a:ext cx="12192000" cy="387966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0" name="Freeform: Shape 1">
            <a:extLst>
              <a:ext uri="{FF2B5EF4-FFF2-40B4-BE49-F238E27FC236}">
                <a16:creationId xmlns:a16="http://schemas.microsoft.com/office/drawing/2014/main" id="{7FA83EA8-EFE2-6A5A-76DB-8CC29E9F8F6C}"/>
              </a:ext>
            </a:extLst>
          </p:cNvPr>
          <p:cNvSpPr/>
          <p:nvPr/>
        </p:nvSpPr>
        <p:spPr>
          <a:xfrm>
            <a:off x="0" y="4362306"/>
            <a:ext cx="12192000" cy="249569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4" name="Group 3"/>
          <p:cNvGrpSpPr/>
          <p:nvPr/>
        </p:nvGrpSpPr>
        <p:grpSpPr>
          <a:xfrm>
            <a:off x="2599508" y="88652"/>
            <a:ext cx="6992984" cy="1267098"/>
            <a:chOff x="548639" y="88652"/>
            <a:chExt cx="6992984" cy="1267098"/>
          </a:xfrm>
        </p:grpSpPr>
        <p:sp>
          <p:nvSpPr>
            <p:cNvPr id="15" name="圆角矩形 23">
              <a:extLst>
                <a:ext uri="{FF2B5EF4-FFF2-40B4-BE49-F238E27FC236}">
                  <a16:creationId xmlns:a16="http://schemas.microsoft.com/office/drawing/2014/main" id="{E997E351-F907-47CA-9B11-321687B01F7B}"/>
                </a:ext>
              </a:extLst>
            </p:cNvPr>
            <p:cNvSpPr/>
            <p:nvPr/>
          </p:nvSpPr>
          <p:spPr>
            <a:xfrm>
              <a:off x="1267097" y="192066"/>
              <a:ext cx="6274526" cy="106196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TextBox 1"/>
            <p:cNvSpPr txBox="1"/>
            <p:nvPr/>
          </p:nvSpPr>
          <p:spPr>
            <a:xfrm>
              <a:off x="1712323" y="245995"/>
              <a:ext cx="5408386"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A3"/>
                  </a:solidFill>
                  <a:effectLst/>
                  <a:uLnTx/>
                  <a:uFillTx/>
                  <a:latin typeface="Cambria" panose="02040503050406030204" pitchFamily="18" charset="0"/>
                  <a:ea typeface="Cambria" panose="02040503050406030204" pitchFamily="18" charset="0"/>
                  <a:cs typeface="+mn-cs"/>
                </a:rPr>
                <a:t>Trò</a:t>
              </a:r>
              <a:r>
                <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A3"/>
                  </a:solidFill>
                  <a:effectLst/>
                  <a:uLnTx/>
                  <a:uFillTx/>
                  <a:latin typeface="Cambria" panose="02040503050406030204" pitchFamily="18" charset="0"/>
                  <a:ea typeface="Cambria" panose="02040503050406030204" pitchFamily="18" charset="0"/>
                  <a:cs typeface="+mn-cs"/>
                </a:rPr>
                <a:t>chơi</a:t>
              </a:r>
              <a:r>
                <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A3"/>
                  </a:solidFill>
                  <a:effectLst/>
                  <a:uLnTx/>
                  <a:uFillTx/>
                  <a:latin typeface="Cambria" panose="02040503050406030204" pitchFamily="18" charset="0"/>
                  <a:ea typeface="Cambria" panose="02040503050406030204" pitchFamily="18" charset="0"/>
                  <a:cs typeface="+mn-cs"/>
                </a:rPr>
                <a:t>Vật</a:t>
              </a:r>
              <a:r>
                <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A3"/>
                  </a:solidFill>
                  <a:effectLst/>
                  <a:uLnTx/>
                  <a:uFillTx/>
                  <a:latin typeface="Cambria" panose="02040503050406030204" pitchFamily="18" charset="0"/>
                  <a:ea typeface="Cambria" panose="02040503050406030204" pitchFamily="18" charset="0"/>
                  <a:cs typeface="+mn-cs"/>
                </a:rPr>
                <a:t>tay</a:t>
              </a:r>
              <a:endPar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 y="88652"/>
              <a:ext cx="1267098" cy="1267098"/>
            </a:xfrm>
            <a:prstGeom prst="rect">
              <a:avLst/>
            </a:prstGeom>
          </p:spPr>
        </p:pic>
      </p:grpSp>
      <p:pic>
        <p:nvPicPr>
          <p:cNvPr id="21"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2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2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24"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392" b="5209"/>
          <a:stretch/>
        </p:blipFill>
        <p:spPr>
          <a:xfrm>
            <a:off x="0" y="4350315"/>
            <a:ext cx="928731" cy="1177004"/>
          </a:xfrm>
          <a:prstGeom prst="rect">
            <a:avLst/>
          </a:prstGeom>
        </p:spPr>
      </p:pic>
      <p:pic>
        <p:nvPicPr>
          <p:cNvPr id="25"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26"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pic>
        <p:nvPicPr>
          <p:cNvPr id="29" name="图片 13">
            <a:extLst>
              <a:ext uri="{FF2B5EF4-FFF2-40B4-BE49-F238E27FC236}">
                <a16:creationId xmlns:a16="http://schemas.microsoft.com/office/drawing/2014/main" id="{8E7FEC80-A326-4DBF-8BE6-4CF54E262F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6174" y="1473909"/>
            <a:ext cx="3685492" cy="998951"/>
          </a:xfrm>
          <a:prstGeom prst="rect">
            <a:avLst/>
          </a:prstGeom>
        </p:spPr>
      </p:pic>
      <p:sp>
        <p:nvSpPr>
          <p:cNvPr id="30" name="Rounded Rectangle 29"/>
          <p:cNvSpPr/>
          <p:nvPr/>
        </p:nvSpPr>
        <p:spPr>
          <a:xfrm>
            <a:off x="304801" y="1637131"/>
            <a:ext cx="11528612" cy="4821726"/>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32" name="Picture 2" descr="Bài 21: Tìm hiểu cơ quan vận động"/>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rcRect l="11839" r="3588"/>
          <a:stretch/>
        </p:blipFill>
        <p:spPr bwMode="auto">
          <a:xfrm>
            <a:off x="658907" y="2731293"/>
            <a:ext cx="4769436" cy="331558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
          <p:cNvSpPr txBox="1">
            <a:spLocks noChangeArrowheads="1"/>
          </p:cNvSpPr>
          <p:nvPr/>
        </p:nvSpPr>
        <p:spPr bwMode="auto">
          <a:xfrm>
            <a:off x="658907" y="2092433"/>
            <a:ext cx="10908979" cy="868774"/>
          </a:xfrm>
          <a:prstGeom prst="rect">
            <a:avLst/>
          </a:prstGeom>
          <a:noFill/>
          <a:ln w="9525">
            <a:noFill/>
            <a:miter lim="800000"/>
            <a:headEnd/>
            <a:tailEnd/>
          </a:ln>
          <a:effectLst/>
        </p:spPr>
        <p:txBody>
          <a:bodyPr anchor="ctr"/>
          <a:lstStyle/>
          <a:p>
            <a:pPr algn="just"/>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vi-VN" sz="3600" b="1" dirty="0">
                <a:latin typeface="Cambria" panose="02040503050406030204" pitchFamily="18" charset="0"/>
                <a:ea typeface="Cambria" panose="02040503050406030204" pitchFamily="18" charset="0"/>
                <a:cs typeface="Times New Roman" panose="02020603050405020304" pitchFamily="18" charset="0"/>
              </a:rPr>
              <a:t>Có những cơ, xương và khớp nào tham gia thực hiện động tác vật tay?</a:t>
            </a:r>
            <a:endParaRPr lang="en-US" sz="3600" b="1" dirty="0">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Tx/>
              <a:buChar char="-"/>
            </a:pP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2"/>
          <p:cNvSpPr txBox="1">
            <a:spLocks noChangeArrowheads="1"/>
          </p:cNvSpPr>
          <p:nvPr/>
        </p:nvSpPr>
        <p:spPr bwMode="auto">
          <a:xfrm>
            <a:off x="5291428" y="2852714"/>
            <a:ext cx="6541986" cy="2772146"/>
          </a:xfrm>
          <a:prstGeom prst="rect">
            <a:avLst/>
          </a:prstGeom>
          <a:noFill/>
          <a:ln w="9525">
            <a:noFill/>
            <a:miter lim="800000"/>
            <a:headEnd/>
            <a:tailEnd/>
          </a:ln>
          <a:effectLst/>
        </p:spPr>
        <p:txBody>
          <a:bodyPr anchor="ctr"/>
          <a:lstStyle/>
          <a:p>
            <a:pPr algn="just"/>
            <a:r>
              <a:rPr lang="vi-VN"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Khi tham gia thực hiện động tác vật tay có cơ cánh tay, khớp khuỷu tay, khớp vai và xương tay.</a:t>
            </a:r>
            <a:endParaRPr lang="vi-VN" sz="40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182876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1">
            <a:extLst>
              <a:ext uri="{FF2B5EF4-FFF2-40B4-BE49-F238E27FC236}">
                <a16:creationId xmlns:a16="http://schemas.microsoft.com/office/drawing/2014/main" id="{7FA83EA8-EFE2-6A5A-76DB-8CC29E9F8F6C}"/>
              </a:ext>
            </a:extLst>
          </p:cNvPr>
          <p:cNvSpPr/>
          <p:nvPr/>
        </p:nvSpPr>
        <p:spPr>
          <a:xfrm>
            <a:off x="0" y="2978331"/>
            <a:ext cx="12192000" cy="387966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0" name="Freeform: Shape 1">
            <a:extLst>
              <a:ext uri="{FF2B5EF4-FFF2-40B4-BE49-F238E27FC236}">
                <a16:creationId xmlns:a16="http://schemas.microsoft.com/office/drawing/2014/main" id="{7FA83EA8-EFE2-6A5A-76DB-8CC29E9F8F6C}"/>
              </a:ext>
            </a:extLst>
          </p:cNvPr>
          <p:cNvSpPr/>
          <p:nvPr/>
        </p:nvSpPr>
        <p:spPr>
          <a:xfrm>
            <a:off x="0" y="4362306"/>
            <a:ext cx="12192000" cy="249569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E535C3">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4" name="Group 3"/>
          <p:cNvGrpSpPr/>
          <p:nvPr/>
        </p:nvGrpSpPr>
        <p:grpSpPr>
          <a:xfrm>
            <a:off x="2599508" y="88652"/>
            <a:ext cx="6992984" cy="1267098"/>
            <a:chOff x="548639" y="88652"/>
            <a:chExt cx="6992984" cy="1267098"/>
          </a:xfrm>
        </p:grpSpPr>
        <p:sp>
          <p:nvSpPr>
            <p:cNvPr id="15" name="圆角矩形 23">
              <a:extLst>
                <a:ext uri="{FF2B5EF4-FFF2-40B4-BE49-F238E27FC236}">
                  <a16:creationId xmlns:a16="http://schemas.microsoft.com/office/drawing/2014/main" id="{E997E351-F907-47CA-9B11-321687B01F7B}"/>
                </a:ext>
              </a:extLst>
            </p:cNvPr>
            <p:cNvSpPr/>
            <p:nvPr/>
          </p:nvSpPr>
          <p:spPr>
            <a:xfrm>
              <a:off x="1267097" y="192066"/>
              <a:ext cx="6274526" cy="106196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TextBox 1"/>
            <p:cNvSpPr txBox="1"/>
            <p:nvPr/>
          </p:nvSpPr>
          <p:spPr>
            <a:xfrm>
              <a:off x="1712323" y="245995"/>
              <a:ext cx="5408386"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A3"/>
                  </a:solidFill>
                  <a:effectLst/>
                  <a:uLnTx/>
                  <a:uFillTx/>
                  <a:latin typeface="Cambria" panose="02040503050406030204" pitchFamily="18" charset="0"/>
                  <a:ea typeface="Cambria" panose="02040503050406030204" pitchFamily="18" charset="0"/>
                  <a:cs typeface="+mn-cs"/>
                </a:rPr>
                <a:t>Trò</a:t>
              </a:r>
              <a:r>
                <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A3"/>
                  </a:solidFill>
                  <a:effectLst/>
                  <a:uLnTx/>
                  <a:uFillTx/>
                  <a:latin typeface="Cambria" panose="02040503050406030204" pitchFamily="18" charset="0"/>
                  <a:ea typeface="Cambria" panose="02040503050406030204" pitchFamily="18" charset="0"/>
                  <a:cs typeface="+mn-cs"/>
                </a:rPr>
                <a:t>chơi</a:t>
              </a:r>
              <a:r>
                <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A3"/>
                  </a:solidFill>
                  <a:effectLst/>
                  <a:uLnTx/>
                  <a:uFillTx/>
                  <a:latin typeface="Cambria" panose="02040503050406030204" pitchFamily="18" charset="0"/>
                  <a:ea typeface="Cambria" panose="02040503050406030204" pitchFamily="18" charset="0"/>
                  <a:cs typeface="+mn-cs"/>
                </a:rPr>
                <a:t>Vật</a:t>
              </a:r>
              <a:r>
                <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A3"/>
                  </a:solidFill>
                  <a:effectLst/>
                  <a:uLnTx/>
                  <a:uFillTx/>
                  <a:latin typeface="Cambria" panose="02040503050406030204" pitchFamily="18" charset="0"/>
                  <a:ea typeface="Cambria" panose="02040503050406030204" pitchFamily="18" charset="0"/>
                  <a:cs typeface="+mn-cs"/>
                </a:rPr>
                <a:t>tay</a:t>
              </a:r>
              <a:endParaRPr kumimoji="0" lang="en-US" sz="5400" b="1" i="0" u="none" strike="noStrike" kern="1200" cap="none" spc="0" normalizeH="0" baseline="0" noProof="0" dirty="0">
                <a:ln>
                  <a:noFill/>
                </a:ln>
                <a:solidFill>
                  <a:srgbClr val="00B0A3"/>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 y="88652"/>
              <a:ext cx="1267098" cy="1267098"/>
            </a:xfrm>
            <a:prstGeom prst="rect">
              <a:avLst/>
            </a:prstGeom>
          </p:spPr>
        </p:pic>
      </p:grpSp>
      <p:pic>
        <p:nvPicPr>
          <p:cNvPr id="21"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2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pic>
        <p:nvPicPr>
          <p:cNvPr id="2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6200000">
            <a:off x="2218755" y="6078178"/>
            <a:ext cx="705866" cy="894561"/>
          </a:xfrm>
          <a:prstGeom prst="rect">
            <a:avLst/>
          </a:prstGeom>
        </p:spPr>
      </p:pic>
      <p:pic>
        <p:nvPicPr>
          <p:cNvPr id="24"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2392" b="5209"/>
          <a:stretch/>
        </p:blipFill>
        <p:spPr>
          <a:xfrm>
            <a:off x="0" y="4350315"/>
            <a:ext cx="928731" cy="1177004"/>
          </a:xfrm>
          <a:prstGeom prst="rect">
            <a:avLst/>
          </a:prstGeom>
        </p:spPr>
      </p:pic>
      <p:pic>
        <p:nvPicPr>
          <p:cNvPr id="25"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392" b="5209"/>
          <a:stretch/>
        </p:blipFill>
        <p:spPr>
          <a:xfrm>
            <a:off x="1" y="5200706"/>
            <a:ext cx="1317812" cy="1670096"/>
          </a:xfrm>
          <a:prstGeom prst="rect">
            <a:avLst/>
          </a:prstGeom>
        </p:spPr>
      </p:pic>
      <p:pic>
        <p:nvPicPr>
          <p:cNvPr id="26"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2392" b="5209"/>
          <a:stretch/>
        </p:blipFill>
        <p:spPr>
          <a:xfrm rot="16200000">
            <a:off x="842051" y="5720043"/>
            <a:ext cx="1001691" cy="1269468"/>
          </a:xfrm>
          <a:prstGeom prst="rect">
            <a:avLst/>
          </a:prstGeom>
        </p:spPr>
      </p:pic>
      <p:pic>
        <p:nvPicPr>
          <p:cNvPr id="29" name="图片 13">
            <a:extLst>
              <a:ext uri="{FF2B5EF4-FFF2-40B4-BE49-F238E27FC236}">
                <a16:creationId xmlns:a16="http://schemas.microsoft.com/office/drawing/2014/main" id="{8E7FEC80-A326-4DBF-8BE6-4CF54E262F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6174" y="1473909"/>
            <a:ext cx="3685492" cy="998951"/>
          </a:xfrm>
          <a:prstGeom prst="rect">
            <a:avLst/>
          </a:prstGeom>
        </p:spPr>
      </p:pic>
      <p:sp>
        <p:nvSpPr>
          <p:cNvPr id="30" name="Rounded Rectangle 29"/>
          <p:cNvSpPr/>
          <p:nvPr/>
        </p:nvSpPr>
        <p:spPr>
          <a:xfrm>
            <a:off x="304801" y="1637131"/>
            <a:ext cx="11528612" cy="4821726"/>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32" name="Picture 2" descr="Bài 21: Tìm hiểu cơ quan vận động"/>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rcRect l="11839" r="3588"/>
          <a:stretch/>
        </p:blipFill>
        <p:spPr bwMode="auto">
          <a:xfrm>
            <a:off x="658907" y="2731293"/>
            <a:ext cx="4769436" cy="331558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
          <p:cNvSpPr txBox="1">
            <a:spLocks noChangeArrowheads="1"/>
          </p:cNvSpPr>
          <p:nvPr/>
        </p:nvSpPr>
        <p:spPr bwMode="auto">
          <a:xfrm>
            <a:off x="928731" y="2027153"/>
            <a:ext cx="10365183" cy="540325"/>
          </a:xfrm>
          <a:prstGeom prst="rect">
            <a:avLst/>
          </a:prstGeom>
          <a:noFill/>
          <a:ln w="9525">
            <a:noFill/>
            <a:miter lim="800000"/>
            <a:headEnd/>
            <a:tailEnd/>
          </a:ln>
          <a:effectLst/>
        </p:spPr>
        <p:txBody>
          <a:bodyPr anchor="ctr"/>
          <a:lstStyle/>
          <a:p>
            <a:pPr algn="just"/>
            <a:r>
              <a:rPr lang="vi-VN" sz="3600" b="1" dirty="0">
                <a:latin typeface="Cambria" panose="02040503050406030204" pitchFamily="18" charset="0"/>
                <a:ea typeface="Cambria" panose="02040503050406030204" pitchFamily="18" charset="0"/>
                <a:cs typeface="Times New Roman" panose="02020603050405020304" pitchFamily="18" charset="0"/>
              </a:rPr>
              <a:t>- Em cảm thấy tay mình thế nào nếu chơi vật tay quá lâu?</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8" name="Rectangle 2"/>
          <p:cNvSpPr txBox="1">
            <a:spLocks noChangeArrowheads="1"/>
          </p:cNvSpPr>
          <p:nvPr/>
        </p:nvSpPr>
        <p:spPr bwMode="auto">
          <a:xfrm>
            <a:off x="5181600" y="2507653"/>
            <a:ext cx="6417114" cy="3019666"/>
          </a:xfrm>
          <a:prstGeom prst="rect">
            <a:avLst/>
          </a:prstGeom>
          <a:noFill/>
          <a:ln w="9525">
            <a:noFill/>
            <a:miter lim="800000"/>
            <a:headEnd/>
            <a:tailEnd/>
          </a:ln>
          <a:effectLst/>
        </p:spPr>
        <p:txBody>
          <a:bodyPr anchor="ctr"/>
          <a:lstStyle/>
          <a:p>
            <a:pPr algn="just"/>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Em sẽ thấy mình sẽ bị mỏi cổ tay hoặc đau cơ cánh tay nếu chơi vật tay quá lâu.</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36887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45"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6" name="Group 5"/>
          <p:cNvGrpSpPr/>
          <p:nvPr/>
        </p:nvGrpSpPr>
        <p:grpSpPr>
          <a:xfrm>
            <a:off x="236220" y="-200758"/>
            <a:ext cx="7544524" cy="8719202"/>
            <a:chOff x="-90942" y="-84405"/>
            <a:chExt cx="7544524" cy="8719202"/>
          </a:xfrm>
        </p:grpSpPr>
        <p:grpSp>
          <p:nvGrpSpPr>
            <p:cNvPr id="2" name="Group 1"/>
            <p:cNvGrpSpPr/>
            <p:nvPr/>
          </p:nvGrpSpPr>
          <p:grpSpPr>
            <a:xfrm>
              <a:off x="1551699" y="1776797"/>
              <a:ext cx="5379599" cy="3802906"/>
              <a:chOff x="1865207" y="1855174"/>
              <a:chExt cx="5379599" cy="3802906"/>
            </a:xfrm>
          </p:grpSpPr>
          <p:sp>
            <p:nvSpPr>
              <p:cNvPr id="19" name="圆角矩形 23">
                <a:extLst>
                  <a:ext uri="{FF2B5EF4-FFF2-40B4-BE49-F238E27FC236}">
                    <a16:creationId xmlns:a16="http://schemas.microsoft.com/office/drawing/2014/main" id="{E997E351-F907-47CA-9B11-321687B01F7B}"/>
                  </a:ext>
                </a:extLst>
              </p:cNvPr>
              <p:cNvSpPr/>
              <p:nvPr/>
            </p:nvSpPr>
            <p:spPr>
              <a:xfrm>
                <a:off x="1865207" y="1855175"/>
                <a:ext cx="5335208" cy="3802905"/>
              </a:xfrm>
              <a:prstGeom prst="roundRect">
                <a:avLst>
                  <a:gd name="adj" fmla="val 8340"/>
                </a:avLst>
              </a:prstGeom>
              <a:solidFill>
                <a:schemeClr val="bg1"/>
              </a:solidFill>
              <a:ln w="28575" cap="flat" cmpd="sng" algn="ctr">
                <a:solidFill>
                  <a:srgbClr val="FF0066"/>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0" name="圆角矩形 23">
                <a:extLst>
                  <a:ext uri="{FF2B5EF4-FFF2-40B4-BE49-F238E27FC236}">
                    <a16:creationId xmlns:a16="http://schemas.microsoft.com/office/drawing/2014/main" id="{E997E351-F907-47CA-9B11-321687B01F7B}"/>
                  </a:ext>
                </a:extLst>
              </p:cNvPr>
              <p:cNvSpPr/>
              <p:nvPr/>
            </p:nvSpPr>
            <p:spPr>
              <a:xfrm rot="20917270">
                <a:off x="1909598" y="1855174"/>
                <a:ext cx="5335208" cy="3802905"/>
              </a:xfrm>
              <a:prstGeom prst="roundRect">
                <a:avLst>
                  <a:gd name="adj" fmla="val 8340"/>
                </a:avLst>
              </a:prstGeom>
              <a:solidFill>
                <a:sysClr val="window" lastClr="FFFFFF"/>
              </a:solidFill>
              <a:ln w="28575" cap="flat" cmpd="sng" algn="ctr">
                <a:solidFill>
                  <a:schemeClr val="accent5">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643582" y="-84405"/>
              <a:ext cx="3810000" cy="3619500"/>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0942" y="3333660"/>
              <a:ext cx="5104421" cy="5104421"/>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924741" y="3122022"/>
              <a:ext cx="3100936" cy="5512775"/>
            </a:xfrm>
            <a:prstGeom prst="rect">
              <a:avLst/>
            </a:prstGeom>
          </p:spPr>
        </p:pic>
      </p:grpSp>
      <p:pic>
        <p:nvPicPr>
          <p:cNvPr id="11" name="图片 10">
            <a:extLst>
              <a:ext uri="{FF2B5EF4-FFF2-40B4-BE49-F238E27FC236}">
                <a16:creationId xmlns:a16="http://schemas.microsoft.com/office/drawing/2014/main" id="{AFF01545-54C3-4B59-AB18-9144EAB4F7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3376" y="1110837"/>
            <a:ext cx="6096012" cy="6096012"/>
          </a:xfrm>
          <a:prstGeom prst="rect">
            <a:avLst/>
          </a:prstGeom>
        </p:spPr>
      </p:pic>
      <p:pic>
        <p:nvPicPr>
          <p:cNvPr id="23" name="图片 9">
            <a:extLst>
              <a:ext uri="{FF2B5EF4-FFF2-40B4-BE49-F238E27FC236}">
                <a16:creationId xmlns:a16="http://schemas.microsoft.com/office/drawing/2014/main" id="{7B43423C-9F8F-45F7-A265-B2AE51BC79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6328" y="-46022"/>
            <a:ext cx="3185672" cy="2888343"/>
          </a:xfrm>
          <a:prstGeom prst="rect">
            <a:avLst/>
          </a:prstGeom>
        </p:spPr>
      </p:pic>
      <p:pic>
        <p:nvPicPr>
          <p:cNvPr id="24" name="图片 11">
            <a:extLst>
              <a:ext uri="{FF2B5EF4-FFF2-40B4-BE49-F238E27FC236}">
                <a16:creationId xmlns:a16="http://schemas.microsoft.com/office/drawing/2014/main" id="{33D73B7C-138D-4058-921B-FCF6848313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58" y="1676347"/>
            <a:ext cx="1538514" cy="3721058"/>
          </a:xfrm>
          <a:prstGeom prst="rect">
            <a:avLst/>
          </a:prstGeom>
        </p:spPr>
      </p:pic>
      <p:pic>
        <p:nvPicPr>
          <p:cNvPr id="26" name="图片 13">
            <a:extLst>
              <a:ext uri="{FF2B5EF4-FFF2-40B4-BE49-F238E27FC236}">
                <a16:creationId xmlns:a16="http://schemas.microsoft.com/office/drawing/2014/main" id="{8E7FEC80-A326-4DBF-8BE6-4CF54E262F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88430" y="745252"/>
            <a:ext cx="5522458" cy="1496860"/>
          </a:xfrm>
          <a:prstGeom prst="rect">
            <a:avLst/>
          </a:prstGeom>
        </p:spPr>
      </p:pic>
      <p:pic>
        <p:nvPicPr>
          <p:cNvPr id="30"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42392" b="5209"/>
          <a:stretch/>
        </p:blipFill>
        <p:spPr>
          <a:xfrm>
            <a:off x="15486" y="-39053"/>
            <a:ext cx="1166949" cy="1478903"/>
          </a:xfrm>
          <a:prstGeom prst="rect">
            <a:avLst/>
          </a:prstGeom>
        </p:spPr>
      </p:pic>
      <p:pic>
        <p:nvPicPr>
          <p:cNvPr id="3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11">
            <a:extLst>
              <a:ext uri="{28A0092B-C50C-407E-A947-70E740481C1C}">
                <a14:useLocalDpi xmlns:a14="http://schemas.microsoft.com/office/drawing/2010/main" val="0"/>
              </a:ext>
            </a:extLst>
          </a:blip>
          <a:srcRect t="42392" b="5209"/>
          <a:stretch/>
        </p:blipFill>
        <p:spPr>
          <a:xfrm>
            <a:off x="13185" y="4908202"/>
            <a:ext cx="1538514" cy="1949797"/>
          </a:xfrm>
          <a:prstGeom prst="rect">
            <a:avLst/>
          </a:prstGeom>
        </p:spPr>
      </p:pic>
      <p:pic>
        <p:nvPicPr>
          <p:cNvPr id="7" name="Picture 6"/>
          <p:cNvPicPr>
            <a:picLocks noChangeAspect="1"/>
          </p:cNvPicPr>
          <p:nvPr/>
        </p:nvPicPr>
        <p:blipFill>
          <a:blip r:embed="rId14"/>
          <a:stretch>
            <a:fillRect/>
          </a:stretch>
        </p:blipFill>
        <p:spPr>
          <a:xfrm>
            <a:off x="2969576" y="2223747"/>
            <a:ext cx="3170195" cy="3109229"/>
          </a:xfrm>
          <a:prstGeom prst="rect">
            <a:avLst/>
          </a:prstGeom>
        </p:spPr>
      </p:pic>
    </p:spTree>
    <p:extLst>
      <p:ext uri="{BB962C8B-B14F-4D97-AF65-F5344CB8AC3E}">
        <p14:creationId xmlns:p14="http://schemas.microsoft.com/office/powerpoint/2010/main" val="37972297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1500" fill="hold"/>
                                        <p:tgtEl>
                                          <p:spTgt spid="45"/>
                                        </p:tgtEl>
                                        <p:attrNameLst>
                                          <p:attrName>ppt_x</p:attrName>
                                        </p:attrNameLst>
                                      </p:cBhvr>
                                      <p:tavLst>
                                        <p:tav tm="0">
                                          <p:val>
                                            <p:strVal val="#ppt_x"/>
                                          </p:val>
                                        </p:tav>
                                        <p:tav tm="100000">
                                          <p:val>
                                            <p:strVal val="#ppt_x"/>
                                          </p:val>
                                        </p:tav>
                                      </p:tavLst>
                                    </p:anim>
                                    <p:anim calcmode="lin" valueType="num">
                                      <p:cBhvr additive="base">
                                        <p:cTn id="12" dur="1500" fill="hold"/>
                                        <p:tgtEl>
                                          <p:spTgt spid="45"/>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395" name="Picture 394">
            <a:extLst>
              <a:ext uri="{FF2B5EF4-FFF2-40B4-BE49-F238E27FC236}">
                <a16:creationId xmlns:a16="http://schemas.microsoft.com/office/drawing/2014/main" id="{B0D4D271-4BF8-93D7-DE25-90A6F403FD6A}"/>
              </a:ext>
            </a:extLst>
          </p:cNvPr>
          <p:cNvPicPr>
            <a:picLocks noChangeAspect="1"/>
          </p:cNvPicPr>
          <p:nvPr/>
        </p:nvPicPr>
        <p:blipFill>
          <a:blip r:embed="rId5"/>
          <a:stretch>
            <a:fillRect/>
          </a:stretch>
        </p:blipFill>
        <p:spPr>
          <a:xfrm>
            <a:off x="686834" y="150042"/>
            <a:ext cx="10818332" cy="1918437"/>
          </a:xfrm>
          <a:prstGeom prst="rect">
            <a:avLst/>
          </a:prstGeom>
        </p:spPr>
      </p:pic>
      <p:pic>
        <p:nvPicPr>
          <p:cNvPr id="9" name="Picture 8">
            <a:hlinkClick r:id="rId6"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7"/>
          <a:stretch>
            <a:fillRect/>
          </a:stretch>
        </p:blipFill>
        <p:spPr>
          <a:xfrm>
            <a:off x="1155699" y="4636804"/>
            <a:ext cx="3170195" cy="1902117"/>
          </a:xfrm>
          <a:prstGeom prst="rect">
            <a:avLst/>
          </a:prstGeom>
        </p:spPr>
      </p:pic>
      <p:pic>
        <p:nvPicPr>
          <p:cNvPr id="11" name="Picture 10">
            <a:hlinkClick r:id="rId8" action="ppaction://hlinksldjump"/>
            <a:extLst>
              <a:ext uri="{FF2B5EF4-FFF2-40B4-BE49-F238E27FC236}">
                <a16:creationId xmlns:a16="http://schemas.microsoft.com/office/drawing/2014/main" id="{8079B3B3-5085-E641-810C-BA4CFEE7E9D3}"/>
              </a:ext>
            </a:extLst>
          </p:cNvPr>
          <p:cNvPicPr>
            <a:picLocks noChangeAspect="1"/>
          </p:cNvPicPr>
          <p:nvPr/>
        </p:nvPicPr>
        <p:blipFill>
          <a:blip r:embed="rId9"/>
          <a:stretch>
            <a:fillRect/>
          </a:stretch>
        </p:blipFill>
        <p:spPr>
          <a:xfrm>
            <a:off x="9155153" y="1937838"/>
            <a:ext cx="2489275" cy="1582816"/>
          </a:xfrm>
          <a:prstGeom prst="rect">
            <a:avLst/>
          </a:prstGeom>
        </p:spPr>
      </p:pic>
      <p:pic>
        <p:nvPicPr>
          <p:cNvPr id="574" name="Picture 573">
            <a:extLst>
              <a:ext uri="{FF2B5EF4-FFF2-40B4-BE49-F238E27FC236}">
                <a16:creationId xmlns:a16="http://schemas.microsoft.com/office/drawing/2014/main" id="{91D3474E-FC59-B305-FDE4-F8E144716902}"/>
              </a:ext>
            </a:extLst>
          </p:cNvPr>
          <p:cNvPicPr>
            <a:picLocks noChangeAspect="1"/>
          </p:cNvPicPr>
          <p:nvPr/>
        </p:nvPicPr>
        <p:blipFill>
          <a:blip r:embed="rId10"/>
          <a:stretch>
            <a:fillRect/>
          </a:stretch>
        </p:blipFill>
        <p:spPr>
          <a:xfrm>
            <a:off x="4325894" y="1819113"/>
            <a:ext cx="5902595" cy="4464196"/>
          </a:xfrm>
          <a:prstGeom prst="rect">
            <a:avLst/>
          </a:prstGeom>
        </p:spPr>
      </p:pic>
      <p:sp>
        <p:nvSpPr>
          <p:cNvPr id="25" name="Arrow: Right 24">
            <a:hlinkClick r:id="rId11"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35010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95"/>
                                        </p:tgtEl>
                                        <p:attrNameLst>
                                          <p:attrName>r</p:attrName>
                                        </p:attrNameLst>
                                      </p:cBhvr>
                                    </p:animRot>
                                    <p:animRot by="-240000">
                                      <p:cBhvr>
                                        <p:cTn id="7" dur="200" fill="hold">
                                          <p:stCondLst>
                                            <p:cond delay="200"/>
                                          </p:stCondLst>
                                        </p:cTn>
                                        <p:tgtEl>
                                          <p:spTgt spid="395"/>
                                        </p:tgtEl>
                                        <p:attrNameLst>
                                          <p:attrName>r</p:attrName>
                                        </p:attrNameLst>
                                      </p:cBhvr>
                                    </p:animRot>
                                    <p:animRot by="240000">
                                      <p:cBhvr>
                                        <p:cTn id="8" dur="200" fill="hold">
                                          <p:stCondLst>
                                            <p:cond delay="400"/>
                                          </p:stCondLst>
                                        </p:cTn>
                                        <p:tgtEl>
                                          <p:spTgt spid="395"/>
                                        </p:tgtEl>
                                        <p:attrNameLst>
                                          <p:attrName>r</p:attrName>
                                        </p:attrNameLst>
                                      </p:cBhvr>
                                    </p:animRot>
                                    <p:animRot by="-240000">
                                      <p:cBhvr>
                                        <p:cTn id="9" dur="200" fill="hold">
                                          <p:stCondLst>
                                            <p:cond delay="600"/>
                                          </p:stCondLst>
                                        </p:cTn>
                                        <p:tgtEl>
                                          <p:spTgt spid="395"/>
                                        </p:tgtEl>
                                        <p:attrNameLst>
                                          <p:attrName>r</p:attrName>
                                        </p:attrNameLst>
                                      </p:cBhvr>
                                    </p:animRot>
                                    <p:animRot by="120000">
                                      <p:cBhvr>
                                        <p:cTn id="10" dur="200" fill="hold">
                                          <p:stCondLst>
                                            <p:cond delay="800"/>
                                          </p:stCondLst>
                                        </p:cTn>
                                        <p:tgtEl>
                                          <p:spTgt spid="395"/>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259063" y="2370145"/>
            <a:ext cx="5562364" cy="1891317"/>
            <a:chOff x="194297" y="1777609"/>
            <a:chExt cx="4171773" cy="141848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2" name="Picture 131">
              <a:extLst>
                <a:ext uri="{FF2B5EF4-FFF2-40B4-BE49-F238E27FC236}">
                  <a16:creationId xmlns:a16="http://schemas.microsoft.com/office/drawing/2014/main" id="{441B1D75-554C-A984-AF48-1134BCF33F67}"/>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180" name="TextBox 179">
              <a:extLst>
                <a:ext uri="{FF2B5EF4-FFF2-40B4-BE49-F238E27FC236}">
                  <a16:creationId xmlns:a16="http://schemas.microsoft.com/office/drawing/2014/main" id="{FC2074F1-C648-0591-217D-14105F86A1FC}"/>
                </a:ext>
              </a:extLst>
            </p:cNvPr>
            <p:cNvSpPr txBox="1"/>
            <p:nvPr/>
          </p:nvSpPr>
          <p:spPr>
            <a:xfrm>
              <a:off x="1274365" y="2028457"/>
              <a:ext cx="2422601"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mặt</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3"/>
            <a:ext cx="11804237" cy="2167216"/>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0" name="Picture 89">
                <a:hlinkClick r:id="rId8"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9"/>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1870986" y="507407"/>
              <a:ext cx="629784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mbria" panose="02040503050406030204" pitchFamily="18" charset="0"/>
                  <a:ea typeface="Cambria" panose="02040503050406030204" pitchFamily="18" charset="0"/>
                  <a:cs typeface="Arial"/>
                  <a:sym typeface="Arial"/>
                </a:rPr>
                <a:t>Đâu</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4000" b="1" kern="0" dirty="0">
                  <a:solidFill>
                    <a:srgbClr val="000000"/>
                  </a:solidFill>
                  <a:latin typeface="Cambria" panose="02040503050406030204" pitchFamily="18" charset="0"/>
                  <a:ea typeface="Cambria" panose="02040503050406030204" pitchFamily="18" charset="0"/>
                  <a:cs typeface="Arial"/>
                  <a:sym typeface="Arial"/>
                </a:rPr>
                <a:t> 1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loại</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cơ</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trên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cơ</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thể</a:t>
              </a:r>
              <a:r>
                <a:rPr lang="en-US" sz="4000" b="1" kern="0" dirty="0">
                  <a:solidFill>
                    <a:srgbClr val="000000"/>
                  </a:solidFill>
                  <a:latin typeface="Cambria" panose="02040503050406030204" pitchFamily="18" charset="0"/>
                  <a:ea typeface="Cambria" panose="02040503050406030204" pitchFamily="18" charset="0"/>
                  <a:cs typeface="Arial"/>
                  <a:sym typeface="Arial"/>
                </a:rPr>
                <a:t>?</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9" name="B">
            <a:extLst>
              <a:ext uri="{FF2B5EF4-FFF2-40B4-BE49-F238E27FC236}">
                <a16:creationId xmlns:a16="http://schemas.microsoft.com/office/drawing/2014/main" id="{79A3638B-E817-AEC5-C414-0025798FCCDA}"/>
              </a:ext>
            </a:extLst>
          </p:cNvPr>
          <p:cNvGrpSpPr/>
          <p:nvPr/>
        </p:nvGrpSpPr>
        <p:grpSpPr>
          <a:xfrm>
            <a:off x="6344233" y="2281870"/>
            <a:ext cx="5507120" cy="2092300"/>
            <a:chOff x="4784856" y="1835734"/>
            <a:chExt cx="4130340" cy="1569225"/>
          </a:xfrm>
        </p:grpSpPr>
        <p:grpSp>
          <p:nvGrpSpPr>
            <p:cNvPr id="185" name="Group 184">
              <a:extLst>
                <a:ext uri="{FF2B5EF4-FFF2-40B4-BE49-F238E27FC236}">
                  <a16:creationId xmlns:a16="http://schemas.microsoft.com/office/drawing/2014/main" id="{676D419E-4682-0FA9-C299-5E4D78FF8571}"/>
                </a:ext>
              </a:extLst>
            </p:cNvPr>
            <p:cNvGrpSpPr/>
            <p:nvPr/>
          </p:nvGrpSpPr>
          <p:grpSpPr>
            <a:xfrm>
              <a:off x="5175830" y="1920853"/>
              <a:ext cx="3739366" cy="1198708"/>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TextBox 186">
                <a:extLst>
                  <a:ext uri="{FF2B5EF4-FFF2-40B4-BE49-F238E27FC236}">
                    <a16:creationId xmlns:a16="http://schemas.microsoft.com/office/drawing/2014/main" id="{AA4B26A5-FD14-3D0D-F9F6-EEE57A552564}"/>
                  </a:ext>
                </a:extLst>
              </p:cNvPr>
              <p:cNvSpPr txBox="1"/>
              <p:nvPr/>
            </p:nvSpPr>
            <p:spPr>
              <a:xfrm>
                <a:off x="5721966" y="2000388"/>
                <a:ext cx="2209415"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chậu</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88" name="Picture 187">
              <a:extLst>
                <a:ext uri="{FF2B5EF4-FFF2-40B4-BE49-F238E27FC236}">
                  <a16:creationId xmlns:a16="http://schemas.microsoft.com/office/drawing/2014/main" id="{7100F4C5-1EDB-1261-4BBB-24515C007478}"/>
                </a:ext>
              </a:extLst>
            </p:cNvPr>
            <p:cNvPicPr>
              <a:picLocks noChangeAspect="1"/>
            </p:cNvPicPr>
            <p:nvPr/>
          </p:nvPicPr>
          <p:blipFill>
            <a:blip r:embed="rId10"/>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id="{9E80A885-C21B-BDB9-147C-ADF086887AE5}"/>
              </a:ext>
            </a:extLst>
          </p:cNvPr>
          <p:cNvGrpSpPr/>
          <p:nvPr/>
        </p:nvGrpSpPr>
        <p:grpSpPr>
          <a:xfrm>
            <a:off x="310421" y="4455581"/>
            <a:ext cx="5610556" cy="2063756"/>
            <a:chOff x="232815" y="3341685"/>
            <a:chExt cx="4207917" cy="1547817"/>
          </a:xfrm>
        </p:grpSpPr>
        <p:grpSp>
          <p:nvGrpSpPr>
            <p:cNvPr id="184" name="Group 183">
              <a:extLst>
                <a:ext uri="{FF2B5EF4-FFF2-40B4-BE49-F238E27FC236}">
                  <a16:creationId xmlns:a16="http://schemas.microsoft.com/office/drawing/2014/main" id="{BFB6CCC8-4B89-7B68-7D76-11126E971575}"/>
                </a:ext>
              </a:extLst>
            </p:cNvPr>
            <p:cNvGrpSpPr/>
            <p:nvPr/>
          </p:nvGrpSpPr>
          <p:grpSpPr>
            <a:xfrm>
              <a:off x="701366" y="3387687"/>
              <a:ext cx="3739366" cy="1198708"/>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TextBox 182">
                <a:extLst>
                  <a:ext uri="{FF2B5EF4-FFF2-40B4-BE49-F238E27FC236}">
                    <a16:creationId xmlns:a16="http://schemas.microsoft.com/office/drawing/2014/main" id="{F324A279-65A2-C83F-5FB9-766C3C80DA8B}"/>
                  </a:ext>
                </a:extLst>
              </p:cNvPr>
              <p:cNvSpPr txBox="1"/>
              <p:nvPr/>
            </p:nvSpPr>
            <p:spPr>
              <a:xfrm>
                <a:off x="5611085" y="2056182"/>
                <a:ext cx="2393288"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đầu</a:t>
                </a:r>
                <a:r>
                  <a:rPr kumimoji="0" lang="en-US" sz="48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gối</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74" name="Picture 173">
              <a:extLst>
                <a:ext uri="{FF2B5EF4-FFF2-40B4-BE49-F238E27FC236}">
                  <a16:creationId xmlns:a16="http://schemas.microsoft.com/office/drawing/2014/main" id="{34A3FBF8-10F7-EABA-6AAF-90565527ABD3}"/>
                </a:ext>
              </a:extLst>
            </p:cNvPr>
            <p:cNvPicPr>
              <a:picLocks noChangeAspect="1"/>
            </p:cNvPicPr>
            <p:nvPr/>
          </p:nvPicPr>
          <p:blipFill>
            <a:blip r:embed="rId11"/>
            <a:stretch>
              <a:fillRect/>
            </a:stretch>
          </p:blipFill>
          <p:spPr>
            <a:xfrm>
              <a:off x="232815" y="3341685"/>
              <a:ext cx="1171989" cy="1547817"/>
            </a:xfrm>
            <a:prstGeom prst="rect">
              <a:avLst/>
            </a:prstGeom>
          </p:spPr>
        </p:pic>
      </p:grpSp>
      <p:grpSp>
        <p:nvGrpSpPr>
          <p:cNvPr id="194" name="D">
            <a:extLst>
              <a:ext uri="{FF2B5EF4-FFF2-40B4-BE49-F238E27FC236}">
                <a16:creationId xmlns:a16="http://schemas.microsoft.com/office/drawing/2014/main" id="{83237D00-5F11-4A76-AE16-313A0110BE28}"/>
              </a:ext>
            </a:extLst>
          </p:cNvPr>
          <p:cNvGrpSpPr/>
          <p:nvPr/>
        </p:nvGrpSpPr>
        <p:grpSpPr>
          <a:xfrm>
            <a:off x="6344233" y="4291967"/>
            <a:ext cx="5507120" cy="2206084"/>
            <a:chOff x="4758175" y="3218975"/>
            <a:chExt cx="4130340" cy="1654563"/>
          </a:xfrm>
        </p:grpSpPr>
        <p:grpSp>
          <p:nvGrpSpPr>
            <p:cNvPr id="190" name="Group 189">
              <a:extLst>
                <a:ext uri="{FF2B5EF4-FFF2-40B4-BE49-F238E27FC236}">
                  <a16:creationId xmlns:a16="http://schemas.microsoft.com/office/drawing/2014/main" id="{2192B955-3726-C6E3-0F62-54B76A83F510}"/>
                </a:ext>
              </a:extLst>
            </p:cNvPr>
            <p:cNvGrpSpPr/>
            <p:nvPr/>
          </p:nvGrpSpPr>
          <p:grpSpPr>
            <a:xfrm>
              <a:off x="5149149" y="3357651"/>
              <a:ext cx="3739366" cy="1198708"/>
              <a:chOff x="5023430" y="1768453"/>
              <a:chExt cx="3739366" cy="1198708"/>
            </a:xfrm>
          </p:grpSpPr>
          <p:sp>
            <p:nvSpPr>
              <p:cNvPr id="191" name="Google Shape;1182;p42">
                <a:extLst>
                  <a:ext uri="{FF2B5EF4-FFF2-40B4-BE49-F238E27FC236}">
                    <a16:creationId xmlns:a16="http://schemas.microsoft.com/office/drawing/2014/main" id="{3C5FB25C-A400-71C9-9F3E-A1D6BCF28AB1}"/>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TextBox 191">
                <a:extLst>
                  <a:ext uri="{FF2B5EF4-FFF2-40B4-BE49-F238E27FC236}">
                    <a16:creationId xmlns:a16="http://schemas.microsoft.com/office/drawing/2014/main" id="{1256B378-2137-3495-69C7-A09433217B80}"/>
                  </a:ext>
                </a:extLst>
              </p:cNvPr>
              <p:cNvSpPr txBox="1"/>
              <p:nvPr/>
            </p:nvSpPr>
            <p:spPr>
              <a:xfrm>
                <a:off x="5784592" y="2082850"/>
                <a:ext cx="2209415"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Cơ</a:t>
                </a:r>
                <a:r>
                  <a:rPr kumimoji="0" lang="en-US" sz="48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xương</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75" name="Picture 174">
              <a:extLst>
                <a:ext uri="{FF2B5EF4-FFF2-40B4-BE49-F238E27FC236}">
                  <a16:creationId xmlns:a16="http://schemas.microsoft.com/office/drawing/2014/main" id="{6DB5D399-2338-439C-7513-958107359286}"/>
                </a:ext>
              </a:extLst>
            </p:cNvPr>
            <p:cNvPicPr>
              <a:picLocks noChangeAspect="1"/>
            </p:cNvPicPr>
            <p:nvPr/>
          </p:nvPicPr>
          <p:blipFill>
            <a:blip r:embed="rId12"/>
            <a:stretch>
              <a:fillRect/>
            </a:stretch>
          </p:blipFill>
          <p:spPr>
            <a:xfrm>
              <a:off x="4758175" y="3218975"/>
              <a:ext cx="1252816" cy="1654563"/>
            </a:xfrm>
            <a:prstGeom prst="rect">
              <a:avLst/>
            </a:prstGeom>
          </p:spPr>
        </p:pic>
      </p:grpSp>
      <p:sp>
        <p:nvSpPr>
          <p:cNvPr id="196" name="Multiplication Sign 195">
            <a:extLst>
              <a:ext uri="{FF2B5EF4-FFF2-40B4-BE49-F238E27FC236}">
                <a16:creationId xmlns:a16="http://schemas.microsoft.com/office/drawing/2014/main" id="{8C2AF032-A4A6-750C-4EA9-5C8C100A6EB1}"/>
              </a:ext>
            </a:extLst>
          </p:cNvPr>
          <p:cNvSpPr/>
          <p:nvPr/>
        </p:nvSpPr>
        <p:spPr>
          <a:xfrm>
            <a:off x="10006096" y="2497307"/>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7" name="Multiplication Sign 196">
            <a:extLst>
              <a:ext uri="{FF2B5EF4-FFF2-40B4-BE49-F238E27FC236}">
                <a16:creationId xmlns:a16="http://schemas.microsoft.com/office/drawing/2014/main" id="{D554B4FB-F835-8BE1-744C-2F706F204CC5}"/>
              </a:ext>
            </a:extLst>
          </p:cNvPr>
          <p:cNvSpPr/>
          <p:nvPr/>
        </p:nvSpPr>
        <p:spPr>
          <a:xfrm>
            <a:off x="10145404" y="463864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4353062" y="451691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Heart 198">
            <a:extLst>
              <a:ext uri="{FF2B5EF4-FFF2-40B4-BE49-F238E27FC236}">
                <a16:creationId xmlns:a16="http://schemas.microsoft.com/office/drawing/2014/main" id="{94A1073B-8735-C9FD-82B4-5134F8259DE3}"/>
              </a:ext>
            </a:extLst>
          </p:cNvPr>
          <p:cNvSpPr/>
          <p:nvPr/>
        </p:nvSpPr>
        <p:spPr>
          <a:xfrm>
            <a:off x="4888042" y="2636557"/>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9503" y="5250008"/>
            <a:ext cx="1670421" cy="1670421"/>
          </a:xfrm>
          <a:prstGeom prst="rect">
            <a:avLst/>
          </a:prstGeom>
        </p:spPr>
      </p:pic>
      <p:sp>
        <p:nvSpPr>
          <p:cNvPr id="2" name="Arrow: Right 1">
            <a:hlinkClick r:id="rId14"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750101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barn(inVertical)">
                                      <p:cBhvr>
                                        <p:cTn id="17" dur="500"/>
                                        <p:tgtEl>
                                          <p:spTgt spid="194"/>
                                        </p:tgtEl>
                                      </p:cBhvr>
                                    </p:animEffect>
                                  </p:childTnLst>
                                </p:cTn>
                              </p:par>
                              <p:par>
                                <p:cTn id="18" presetID="16" presetClass="entr" presetSubtype="21" fill="hold" nodeType="with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barn(inVertical)">
                                      <p:cBhvr>
                                        <p:cTn id="2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5"/>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1000"/>
                                        <p:tgtEl>
                                          <p:spTgt spid="199"/>
                                        </p:tgtEl>
                                      </p:cBhvr>
                                    </p:animEffect>
                                    <p:anim calcmode="lin" valueType="num">
                                      <p:cBhvr>
                                        <p:cTn id="27" dur="1000" fill="hold"/>
                                        <p:tgtEl>
                                          <p:spTgt spid="199"/>
                                        </p:tgtEl>
                                        <p:attrNameLst>
                                          <p:attrName>ppt_x</p:attrName>
                                        </p:attrNameLst>
                                      </p:cBhvr>
                                      <p:tavLst>
                                        <p:tav tm="0">
                                          <p:val>
                                            <p:strVal val="#ppt_x"/>
                                          </p:val>
                                        </p:tav>
                                        <p:tav tm="100000">
                                          <p:val>
                                            <p:strVal val="#ppt_x"/>
                                          </p:val>
                                        </p:tav>
                                      </p:tavLst>
                                    </p:anim>
                                    <p:anim calcmode="lin" valueType="num">
                                      <p:cBhvr>
                                        <p:cTn id="28" dur="1000" fill="hold"/>
                                        <p:tgtEl>
                                          <p:spTgt spid="199"/>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3448" fill="hold"/>
                                        <p:tgtEl>
                                          <p:spTgt spid="203"/>
                                        </p:tgtEl>
                                      </p:cBhvr>
                                    </p:cmd>
                                  </p:childTnLst>
                                </p:cTn>
                              </p:par>
                            </p:childTnLst>
                          </p:cTn>
                        </p:par>
                      </p:childTnLst>
                    </p:cTn>
                  </p:par>
                </p:childTnLst>
              </p:cTn>
              <p:nextCondLst>
                <p:cond evt="onClick" delay="0">
                  <p:tgtEl>
                    <p:spTgt spid="195"/>
                  </p:tgtEl>
                </p:cond>
              </p:nextCondLst>
            </p:seq>
            <p:seq concurrent="1" nextAc="seek">
              <p:cTn id="31" restart="whenNotActive" fill="hold" evtFilter="cancelBubble" nodeType="interactiveSeq">
                <p:stCondLst>
                  <p:cond evt="onClick" delay="0">
                    <p:tgtEl>
                      <p:spTgt spid="189"/>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89"/>
                                        </p:tgtEl>
                                        <p:attrNameLst>
                                          <p:attrName>ppt_w</p:attrName>
                                        </p:attrNameLst>
                                      </p:cBhvr>
                                      <p:tavLst>
                                        <p:tav tm="0">
                                          <p:val>
                                            <p:strVal val="ppt_w"/>
                                          </p:val>
                                        </p:tav>
                                        <p:tav tm="100000">
                                          <p:val>
                                            <p:fltVal val="0"/>
                                          </p:val>
                                        </p:tav>
                                      </p:tavLst>
                                    </p:anim>
                                    <p:anim calcmode="lin" valueType="num">
                                      <p:cBhvr>
                                        <p:cTn id="45" dur="500"/>
                                        <p:tgtEl>
                                          <p:spTgt spid="189"/>
                                        </p:tgtEl>
                                        <p:attrNameLst>
                                          <p:attrName>ppt_h</p:attrName>
                                        </p:attrNameLst>
                                      </p:cBhvr>
                                      <p:tavLst>
                                        <p:tav tm="0">
                                          <p:val>
                                            <p:strVal val="ppt_h"/>
                                          </p:val>
                                        </p:tav>
                                        <p:tav tm="100000">
                                          <p:val>
                                            <p:fltVal val="0"/>
                                          </p:val>
                                        </p:tav>
                                      </p:tavLst>
                                    </p:anim>
                                    <p:animEffect transition="out" filter="fade">
                                      <p:cBhvr>
                                        <p:cTn id="46" dur="500"/>
                                        <p:tgtEl>
                                          <p:spTgt spid="189"/>
                                        </p:tgtEl>
                                      </p:cBhvr>
                                    </p:animEffect>
                                    <p:set>
                                      <p:cBhvr>
                                        <p:cTn id="47" dur="1" fill="hold">
                                          <p:stCondLst>
                                            <p:cond delay="499"/>
                                          </p:stCondLst>
                                        </p:cTn>
                                        <p:tgtEl>
                                          <p:spTgt spid="189"/>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96"/>
                                        </p:tgtEl>
                                        <p:attrNameLst>
                                          <p:attrName>ppt_w</p:attrName>
                                        </p:attrNameLst>
                                      </p:cBhvr>
                                      <p:tavLst>
                                        <p:tav tm="0">
                                          <p:val>
                                            <p:strVal val="ppt_w"/>
                                          </p:val>
                                        </p:tav>
                                        <p:tav tm="100000">
                                          <p:val>
                                            <p:fltVal val="0"/>
                                          </p:val>
                                        </p:tav>
                                      </p:tavLst>
                                    </p:anim>
                                    <p:anim calcmode="lin" valueType="num">
                                      <p:cBhvr>
                                        <p:cTn id="50" dur="500"/>
                                        <p:tgtEl>
                                          <p:spTgt spid="196"/>
                                        </p:tgtEl>
                                        <p:attrNameLst>
                                          <p:attrName>ppt_h</p:attrName>
                                        </p:attrNameLst>
                                      </p:cBhvr>
                                      <p:tavLst>
                                        <p:tav tm="0">
                                          <p:val>
                                            <p:strVal val="ppt_h"/>
                                          </p:val>
                                        </p:tav>
                                        <p:tav tm="100000">
                                          <p:val>
                                            <p:fltVal val="0"/>
                                          </p:val>
                                        </p:tav>
                                      </p:tavLst>
                                    </p:anim>
                                    <p:animEffect transition="out" filter="fade">
                                      <p:cBhvr>
                                        <p:cTn id="51" dur="500"/>
                                        <p:tgtEl>
                                          <p:spTgt spid="196"/>
                                        </p:tgtEl>
                                      </p:cBhvr>
                                    </p:animEffect>
                                    <p:set>
                                      <p:cBhvr>
                                        <p:cTn id="52"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3" restart="whenNotActive" fill="hold" evtFilter="cancelBubble" nodeType="interactiveSeq">
                <p:stCondLst>
                  <p:cond evt="onClick" delay="0">
                    <p:tgtEl>
                      <p:spTgt spid="193"/>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fade">
                                      <p:cBhvr>
                                        <p:cTn id="58" dur="1000"/>
                                        <p:tgtEl>
                                          <p:spTgt spid="198"/>
                                        </p:tgtEl>
                                      </p:cBhvr>
                                    </p:animEffect>
                                    <p:anim calcmode="lin" valueType="num">
                                      <p:cBhvr>
                                        <p:cTn id="59" dur="1000" fill="hold"/>
                                        <p:tgtEl>
                                          <p:spTgt spid="198"/>
                                        </p:tgtEl>
                                        <p:attrNameLst>
                                          <p:attrName>ppt_x</p:attrName>
                                        </p:attrNameLst>
                                      </p:cBhvr>
                                      <p:tavLst>
                                        <p:tav tm="0">
                                          <p:val>
                                            <p:strVal val="#ppt_x"/>
                                          </p:val>
                                        </p:tav>
                                        <p:tav tm="100000">
                                          <p:val>
                                            <p:strVal val="#ppt_x"/>
                                          </p:val>
                                        </p:tav>
                                      </p:tavLst>
                                    </p:anim>
                                    <p:anim calcmode="lin" valueType="num">
                                      <p:cBhvr>
                                        <p:cTn id="60"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5120" fill="hold"/>
                                        <p:tgtEl>
                                          <p:spTgt spid="201"/>
                                        </p:tgtEl>
                                      </p:cBhvr>
                                    </p:cmd>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93"/>
                                        </p:tgtEl>
                                        <p:attrNameLst>
                                          <p:attrName>ppt_w</p:attrName>
                                        </p:attrNameLst>
                                      </p:cBhvr>
                                      <p:tavLst>
                                        <p:tav tm="0">
                                          <p:val>
                                            <p:strVal val="ppt_w"/>
                                          </p:val>
                                        </p:tav>
                                        <p:tav tm="100000">
                                          <p:val>
                                            <p:fltVal val="0"/>
                                          </p:val>
                                        </p:tav>
                                      </p:tavLst>
                                    </p:anim>
                                    <p:anim calcmode="lin" valueType="num">
                                      <p:cBhvr>
                                        <p:cTn id="69" dur="500"/>
                                        <p:tgtEl>
                                          <p:spTgt spid="193"/>
                                        </p:tgtEl>
                                        <p:attrNameLst>
                                          <p:attrName>ppt_h</p:attrName>
                                        </p:attrNameLst>
                                      </p:cBhvr>
                                      <p:tavLst>
                                        <p:tav tm="0">
                                          <p:val>
                                            <p:strVal val="ppt_h"/>
                                          </p:val>
                                        </p:tav>
                                        <p:tav tm="100000">
                                          <p:val>
                                            <p:fltVal val="0"/>
                                          </p:val>
                                        </p:tav>
                                      </p:tavLst>
                                    </p:anim>
                                    <p:animEffect transition="out" filter="fade">
                                      <p:cBhvr>
                                        <p:cTn id="70" dur="500"/>
                                        <p:tgtEl>
                                          <p:spTgt spid="193"/>
                                        </p:tgtEl>
                                      </p:cBhvr>
                                    </p:animEffect>
                                    <p:set>
                                      <p:cBhvr>
                                        <p:cTn id="71" dur="1" fill="hold">
                                          <p:stCondLst>
                                            <p:cond delay="499"/>
                                          </p:stCondLst>
                                        </p:cTn>
                                        <p:tgtEl>
                                          <p:spTgt spid="193"/>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98"/>
                                        </p:tgtEl>
                                        <p:attrNameLst>
                                          <p:attrName>ppt_w</p:attrName>
                                        </p:attrNameLst>
                                      </p:cBhvr>
                                      <p:tavLst>
                                        <p:tav tm="0">
                                          <p:val>
                                            <p:strVal val="ppt_w"/>
                                          </p:val>
                                        </p:tav>
                                        <p:tav tm="100000">
                                          <p:val>
                                            <p:fltVal val="0"/>
                                          </p:val>
                                        </p:tav>
                                      </p:tavLst>
                                    </p:anim>
                                    <p:anim calcmode="lin" valueType="num">
                                      <p:cBhvr>
                                        <p:cTn id="74" dur="500"/>
                                        <p:tgtEl>
                                          <p:spTgt spid="198"/>
                                        </p:tgtEl>
                                        <p:attrNameLst>
                                          <p:attrName>ppt_h</p:attrName>
                                        </p:attrNameLst>
                                      </p:cBhvr>
                                      <p:tavLst>
                                        <p:tav tm="0">
                                          <p:val>
                                            <p:strVal val="ppt_h"/>
                                          </p:val>
                                        </p:tav>
                                        <p:tav tm="100000">
                                          <p:val>
                                            <p:fltVal val="0"/>
                                          </p:val>
                                        </p:tav>
                                      </p:tavLst>
                                    </p:anim>
                                    <p:animEffect transition="out" filter="fade">
                                      <p:cBhvr>
                                        <p:cTn id="75" dur="500"/>
                                        <p:tgtEl>
                                          <p:spTgt spid="198"/>
                                        </p:tgtEl>
                                      </p:cBhvr>
                                    </p:animEffect>
                                    <p:set>
                                      <p:cBhvr>
                                        <p:cTn id="76"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77" restart="whenNotActive" fill="hold" evtFilter="cancelBubble" nodeType="interactiveSeq">
                <p:stCondLst>
                  <p:cond evt="onClick" delay="0">
                    <p:tgtEl>
                      <p:spTgt spid="194"/>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7"/>
                                        </p:tgtEl>
                                        <p:attrNameLst>
                                          <p:attrName>style.visibility</p:attrName>
                                        </p:attrNameLst>
                                      </p:cBhvr>
                                      <p:to>
                                        <p:strVal val="visible"/>
                                      </p:to>
                                    </p:set>
                                    <p:animEffect transition="in" filter="fade">
                                      <p:cBhvr>
                                        <p:cTn id="82" dur="1000"/>
                                        <p:tgtEl>
                                          <p:spTgt spid="197"/>
                                        </p:tgtEl>
                                      </p:cBhvr>
                                    </p:animEffect>
                                    <p:anim calcmode="lin" valueType="num">
                                      <p:cBhvr>
                                        <p:cTn id="83" dur="1000" fill="hold"/>
                                        <p:tgtEl>
                                          <p:spTgt spid="197"/>
                                        </p:tgtEl>
                                        <p:attrNameLst>
                                          <p:attrName>ppt_x</p:attrName>
                                        </p:attrNameLst>
                                      </p:cBhvr>
                                      <p:tavLst>
                                        <p:tav tm="0">
                                          <p:val>
                                            <p:strVal val="#ppt_x"/>
                                          </p:val>
                                        </p:tav>
                                        <p:tav tm="100000">
                                          <p:val>
                                            <p:strVal val="#ppt_x"/>
                                          </p:val>
                                        </p:tav>
                                      </p:tavLst>
                                    </p:anim>
                                    <p:anim calcmode="lin" valueType="num">
                                      <p:cBhvr>
                                        <p:cTn id="84" dur="1000" fill="hold"/>
                                        <p:tgtEl>
                                          <p:spTgt spid="197"/>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5120" fill="hold"/>
                                        <p:tgtEl>
                                          <p:spTgt spid="200"/>
                                        </p:tgtEl>
                                      </p:cBhvr>
                                    </p:cmd>
                                  </p:childTnLst>
                                </p:cTn>
                              </p:par>
                            </p:childTnLst>
                          </p:cTn>
                        </p:par>
                        <p:par>
                          <p:cTn id="87" fill="hold">
                            <p:stCondLst>
                              <p:cond delay="5120"/>
                            </p:stCondLst>
                            <p:childTnLst>
                              <p:par>
                                <p:cTn id="88" presetID="53" presetClass="exit" presetSubtype="32" fill="hold" nodeType="afterEffect">
                                  <p:stCondLst>
                                    <p:cond delay="0"/>
                                  </p:stCondLst>
                                  <p:childTnLst>
                                    <p:anim calcmode="lin" valueType="num">
                                      <p:cBhvr>
                                        <p:cTn id="89" dur="500"/>
                                        <p:tgtEl>
                                          <p:spTgt spid="194"/>
                                        </p:tgtEl>
                                        <p:attrNameLst>
                                          <p:attrName>ppt_w</p:attrName>
                                        </p:attrNameLst>
                                      </p:cBhvr>
                                      <p:tavLst>
                                        <p:tav tm="0">
                                          <p:val>
                                            <p:strVal val="ppt_w"/>
                                          </p:val>
                                        </p:tav>
                                        <p:tav tm="100000">
                                          <p:val>
                                            <p:fltVal val="0"/>
                                          </p:val>
                                        </p:tav>
                                      </p:tavLst>
                                    </p:anim>
                                    <p:anim calcmode="lin" valueType="num">
                                      <p:cBhvr>
                                        <p:cTn id="90" dur="500"/>
                                        <p:tgtEl>
                                          <p:spTgt spid="194"/>
                                        </p:tgtEl>
                                        <p:attrNameLst>
                                          <p:attrName>ppt_h</p:attrName>
                                        </p:attrNameLst>
                                      </p:cBhvr>
                                      <p:tavLst>
                                        <p:tav tm="0">
                                          <p:val>
                                            <p:strVal val="ppt_h"/>
                                          </p:val>
                                        </p:tav>
                                        <p:tav tm="100000">
                                          <p:val>
                                            <p:fltVal val="0"/>
                                          </p:val>
                                        </p:tav>
                                      </p:tavLst>
                                    </p:anim>
                                    <p:animEffect transition="out" filter="fade">
                                      <p:cBhvr>
                                        <p:cTn id="91" dur="500"/>
                                        <p:tgtEl>
                                          <p:spTgt spid="194"/>
                                        </p:tgtEl>
                                      </p:cBhvr>
                                    </p:animEffect>
                                    <p:set>
                                      <p:cBhvr>
                                        <p:cTn id="92" dur="1" fill="hold">
                                          <p:stCondLst>
                                            <p:cond delay="499"/>
                                          </p:stCondLst>
                                        </p:cTn>
                                        <p:tgtEl>
                                          <p:spTgt spid="194"/>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97"/>
                                        </p:tgtEl>
                                        <p:attrNameLst>
                                          <p:attrName>ppt_w</p:attrName>
                                        </p:attrNameLst>
                                      </p:cBhvr>
                                      <p:tavLst>
                                        <p:tav tm="0">
                                          <p:val>
                                            <p:strVal val="ppt_w"/>
                                          </p:val>
                                        </p:tav>
                                        <p:tav tm="100000">
                                          <p:val>
                                            <p:fltVal val="0"/>
                                          </p:val>
                                        </p:tav>
                                      </p:tavLst>
                                    </p:anim>
                                    <p:anim calcmode="lin" valueType="num">
                                      <p:cBhvr>
                                        <p:cTn id="95" dur="500"/>
                                        <p:tgtEl>
                                          <p:spTgt spid="197"/>
                                        </p:tgtEl>
                                        <p:attrNameLst>
                                          <p:attrName>ppt_h</p:attrName>
                                        </p:attrNameLst>
                                      </p:cBhvr>
                                      <p:tavLst>
                                        <p:tav tm="0">
                                          <p:val>
                                            <p:strVal val="ppt_h"/>
                                          </p:val>
                                        </p:tav>
                                        <p:tav tm="100000">
                                          <p:val>
                                            <p:fltVal val="0"/>
                                          </p:val>
                                        </p:tav>
                                      </p:tavLst>
                                    </p:anim>
                                    <p:animEffect transition="out" filter="fade">
                                      <p:cBhvr>
                                        <p:cTn id="96" dur="500"/>
                                        <p:tgtEl>
                                          <p:spTgt spid="197"/>
                                        </p:tgtEl>
                                      </p:cBhvr>
                                    </p:animEffect>
                                    <p:set>
                                      <p:cBhvr>
                                        <p:cTn id="97"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audio>
              <p:cMediaNode vol="80000">
                <p:cTn id="98" fill="hold" display="0">
                  <p:stCondLst>
                    <p:cond delay="indefinite"/>
                  </p:stCondLst>
                  <p:endCondLst>
                    <p:cond evt="onStopAudio" delay="0">
                      <p:tgtEl>
                        <p:sldTgt/>
                      </p:tgtEl>
                    </p:cond>
                  </p:endCondLst>
                </p:cTn>
                <p:tgtEl>
                  <p:spTgt spid="200"/>
                </p:tgtEl>
              </p:cMediaNode>
            </p:audio>
            <p:audio>
              <p:cMediaNode vol="80000">
                <p:cTn id="99" fill="hold" display="0">
                  <p:stCondLst>
                    <p:cond delay="indefinite"/>
                  </p:stCondLst>
                  <p:endCondLst>
                    <p:cond evt="onStopAudio" delay="0">
                      <p:tgtEl>
                        <p:sldTgt/>
                      </p:tgtEl>
                    </p:cond>
                  </p:endCondLst>
                </p:cTn>
                <p:tgtEl>
                  <p:spTgt spid="201"/>
                </p:tgtEl>
              </p:cMediaNode>
            </p:audio>
            <p:audio>
              <p:cMediaNode vol="80000">
                <p:cTn id="100" fill="hold" display="0">
                  <p:stCondLst>
                    <p:cond delay="indefinite"/>
                  </p:stCondLst>
                  <p:endCondLst>
                    <p:cond evt="onStopAudio" delay="0">
                      <p:tgtEl>
                        <p:sldTgt/>
                      </p:tgtEl>
                    </p:cond>
                  </p:endCondLst>
                </p:cTn>
                <p:tgtEl>
                  <p:spTgt spid="202"/>
                </p:tgtEl>
              </p:cMediaNode>
            </p:audio>
            <p:audio>
              <p:cMediaNode vol="80000">
                <p:cTn id="101"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7" grpId="0" animBg="1"/>
      <p:bldP spid="197" grpId="1" animBg="1"/>
      <p:bldP spid="198" grpId="0" animBg="1"/>
      <p:bldP spid="198" grpId="1" animBg="1"/>
      <p:bldP spid="19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id="{26CCB68B-10E9-1C52-3402-BDC6DA30CC94}"/>
              </a:ext>
            </a:extLst>
          </p:cNvPr>
          <p:cNvGrpSpPr/>
          <p:nvPr/>
        </p:nvGrpSpPr>
        <p:grpSpPr>
          <a:xfrm>
            <a:off x="259063" y="2374668"/>
            <a:ext cx="11145705" cy="1886794"/>
            <a:chOff x="194297" y="1781001"/>
            <a:chExt cx="8359279" cy="1415096"/>
          </a:xfrm>
        </p:grpSpPr>
        <p:sp>
          <p:nvSpPr>
            <p:cNvPr id="3" name="Google Shape;1182;p42">
              <a:extLst>
                <a:ext uri="{FF2B5EF4-FFF2-40B4-BE49-F238E27FC236}">
                  <a16:creationId xmlns:a16="http://schemas.microsoft.com/office/drawing/2014/main" id="{CF0FFA9F-0076-CBCB-40CE-6FEE0F6FDCB4}"/>
                </a:ext>
              </a:extLst>
            </p:cNvPr>
            <p:cNvSpPr/>
            <p:nvPr/>
          </p:nvSpPr>
          <p:spPr>
            <a:xfrm>
              <a:off x="737521" y="1781001"/>
              <a:ext cx="7816055"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A3EE2D74-EF6B-D668-14A6-4037115AB44B}"/>
                </a:ext>
              </a:extLst>
            </p:cNvPr>
            <p:cNvPicPr>
              <a:picLocks noChangeAspect="1"/>
            </p:cNvPicPr>
            <p:nvPr/>
          </p:nvPicPr>
          <p:blipFill>
            <a:blip r:embed="rId6"/>
            <a:stretch>
              <a:fillRect/>
            </a:stretch>
          </p:blipFill>
          <p:spPr>
            <a:xfrm>
              <a:off x="194297" y="1875699"/>
              <a:ext cx="1311812" cy="1320398"/>
            </a:xfrm>
            <a:prstGeom prst="rect">
              <a:avLst/>
            </a:prstGeom>
          </p:spPr>
        </p:pic>
        <p:sp>
          <p:nvSpPr>
            <p:cNvPr id="5" name="TextBox 4">
              <a:extLst>
                <a:ext uri="{FF2B5EF4-FFF2-40B4-BE49-F238E27FC236}">
                  <a16:creationId xmlns:a16="http://schemas.microsoft.com/office/drawing/2014/main" id="{9B494022-3221-5D16-8C2C-703C5BF7F076}"/>
                </a:ext>
              </a:extLst>
            </p:cNvPr>
            <p:cNvSpPr txBox="1"/>
            <p:nvPr/>
          </p:nvSpPr>
          <p:spPr>
            <a:xfrm>
              <a:off x="1377571" y="1925722"/>
              <a:ext cx="6962968" cy="992580"/>
            </a:xfrm>
            <a:prstGeom prst="rect">
              <a:avLst/>
            </a:prstGeom>
            <a:noFill/>
          </p:spPr>
          <p:txBody>
            <a:bodyPr wrap="square" rtlCol="0">
              <a:spAutoFit/>
            </a:bodyPr>
            <a:lstStyle/>
            <a:p>
              <a:pPr lvl="0" algn="just" defTabSz="1219170">
                <a:buClr>
                  <a:srgbClr val="000000"/>
                </a:buClr>
                <a:defRPr/>
              </a:pP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Cơ đùi, khớp </a:t>
              </a:r>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khuỷu</a:t>
              </a:r>
              <a:r>
                <a:rPr lang="en-US"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tay</a:t>
              </a: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và xương </a:t>
              </a:r>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vai</a:t>
              </a: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đã bị tổn thương.</a:t>
              </a:r>
              <a:endParaRPr kumimoji="0" lang="en-US" sz="4000" b="1" i="0" u="none" strike="noStrike" kern="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 name="B">
            <a:extLst>
              <a:ext uri="{FF2B5EF4-FFF2-40B4-BE49-F238E27FC236}">
                <a16:creationId xmlns:a16="http://schemas.microsoft.com/office/drawing/2014/main" id="{FE5EE01A-DDD7-AB29-5823-C6EFD5571266}"/>
              </a:ext>
            </a:extLst>
          </p:cNvPr>
          <p:cNvGrpSpPr/>
          <p:nvPr/>
        </p:nvGrpSpPr>
        <p:grpSpPr>
          <a:xfrm>
            <a:off x="314307" y="4616278"/>
            <a:ext cx="11090461" cy="1983971"/>
            <a:chOff x="4784856" y="1916980"/>
            <a:chExt cx="8317846" cy="1487978"/>
          </a:xfrm>
        </p:grpSpPr>
        <p:grpSp>
          <p:nvGrpSpPr>
            <p:cNvPr id="13" name="Group 12">
              <a:extLst>
                <a:ext uri="{FF2B5EF4-FFF2-40B4-BE49-F238E27FC236}">
                  <a16:creationId xmlns:a16="http://schemas.microsoft.com/office/drawing/2014/main" id="{E10BB929-C4F0-0179-1A0B-98C03065C58C}"/>
                </a:ext>
              </a:extLst>
            </p:cNvPr>
            <p:cNvGrpSpPr/>
            <p:nvPr/>
          </p:nvGrpSpPr>
          <p:grpSpPr>
            <a:xfrm>
              <a:off x="5175830" y="1920853"/>
              <a:ext cx="7926872" cy="1198708"/>
              <a:chOff x="5023430" y="1768453"/>
              <a:chExt cx="7926872" cy="1198708"/>
            </a:xfrm>
          </p:grpSpPr>
          <p:sp>
            <p:nvSpPr>
              <p:cNvPr id="15" name="Google Shape;1182;p42">
                <a:extLst>
                  <a:ext uri="{FF2B5EF4-FFF2-40B4-BE49-F238E27FC236}">
                    <a16:creationId xmlns:a16="http://schemas.microsoft.com/office/drawing/2014/main" id="{D367C819-8E1E-36EE-6AE6-BB0D3A47E8FD}"/>
                  </a:ext>
                </a:extLst>
              </p:cNvPr>
              <p:cNvSpPr/>
              <p:nvPr/>
            </p:nvSpPr>
            <p:spPr>
              <a:xfrm>
                <a:off x="5023430" y="1768453"/>
                <a:ext cx="7926872"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DF45AD69-A862-76F9-5540-526CA2F98A71}"/>
                  </a:ext>
                </a:extLst>
              </p:cNvPr>
              <p:cNvSpPr txBox="1"/>
              <p:nvPr/>
            </p:nvSpPr>
            <p:spPr>
              <a:xfrm>
                <a:off x="5774296" y="1860551"/>
                <a:ext cx="6741091" cy="992579"/>
              </a:xfrm>
              <a:prstGeom prst="rect">
                <a:avLst/>
              </a:prstGeom>
              <a:noFill/>
            </p:spPr>
            <p:txBody>
              <a:bodyPr wrap="square" rtlCol="0">
                <a:spAutoFit/>
              </a:bodyPr>
              <a:lstStyle/>
              <a:p>
                <a:pPr lvl="0" algn="just" defTabSz="1219170">
                  <a:buClr>
                    <a:srgbClr val="000000"/>
                  </a:buClr>
                  <a:defRPr/>
                </a:pPr>
                <a:r>
                  <a:rPr lang="vi-VN"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Cơ đùi, khớp gối và xương chân đã bị tổn thương.</a:t>
                </a:r>
                <a:endParaRPr lang="en-US" sz="4000" b="1" kern="0" dirty="0">
                  <a:solidFill>
                    <a:schemeClr val="accent5">
                      <a:lumMod val="50000"/>
                    </a:schemeClr>
                  </a:solidFill>
                  <a:latin typeface="Cambria" panose="02040503050406030204" pitchFamily="18" charset="0"/>
                  <a:ea typeface="Cambria" panose="02040503050406030204" pitchFamily="18" charset="0"/>
                  <a:cs typeface="Arial"/>
                  <a:sym typeface="Arial"/>
                </a:endParaRPr>
              </a:p>
            </p:txBody>
          </p:sp>
        </p:grpSp>
        <p:pic>
          <p:nvPicPr>
            <p:cNvPr id="14" name="Picture 13">
              <a:extLst>
                <a:ext uri="{FF2B5EF4-FFF2-40B4-BE49-F238E27FC236}">
                  <a16:creationId xmlns:a16="http://schemas.microsoft.com/office/drawing/2014/main" id="{CD70C5DB-1EC5-3657-417E-69D4C08C3D70}"/>
                </a:ext>
              </a:extLst>
            </p:cNvPr>
            <p:cNvPicPr>
              <a:picLocks noChangeAspect="1"/>
            </p:cNvPicPr>
            <p:nvPr/>
          </p:nvPicPr>
          <p:blipFill>
            <a:blip r:embed="rId7"/>
            <a:stretch>
              <a:fillRect/>
            </a:stretch>
          </p:blipFill>
          <p:spPr>
            <a:xfrm>
              <a:off x="4784856" y="1916980"/>
              <a:ext cx="1297012" cy="1487978"/>
            </a:xfrm>
            <a:prstGeom prst="rect">
              <a:avLst/>
            </a:prstGeom>
          </p:spPr>
        </p:pic>
      </p:grpSp>
      <p:sp>
        <p:nvSpPr>
          <p:cNvPr id="27" name="Multiplication Sign 26">
            <a:extLst>
              <a:ext uri="{FF2B5EF4-FFF2-40B4-BE49-F238E27FC236}">
                <a16:creationId xmlns:a16="http://schemas.microsoft.com/office/drawing/2014/main" id="{29F38A3E-7D13-4115-9862-B9DDB05EF26E}"/>
              </a:ext>
            </a:extLst>
          </p:cNvPr>
          <p:cNvSpPr/>
          <p:nvPr/>
        </p:nvSpPr>
        <p:spPr>
          <a:xfrm>
            <a:off x="9580807" y="2239291"/>
            <a:ext cx="2085956" cy="1945079"/>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Heart 29">
            <a:extLst>
              <a:ext uri="{FF2B5EF4-FFF2-40B4-BE49-F238E27FC236}">
                <a16:creationId xmlns:a16="http://schemas.microsoft.com/office/drawing/2014/main" id="{3EA526AE-E9F7-781D-7E77-0BCE3E7D6090}"/>
              </a:ext>
            </a:extLst>
          </p:cNvPr>
          <p:cNvSpPr/>
          <p:nvPr/>
        </p:nvSpPr>
        <p:spPr>
          <a:xfrm>
            <a:off x="10060317" y="4871218"/>
            <a:ext cx="1344451" cy="1131035"/>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1" name="Tiếng nhạc sai">
            <a:hlinkClick r:id="" action="ppaction://media"/>
            <a:extLst>
              <a:ext uri="{FF2B5EF4-FFF2-40B4-BE49-F238E27FC236}">
                <a16:creationId xmlns:a16="http://schemas.microsoft.com/office/drawing/2014/main" id="{87684A89-2F85-6107-B551-D41C35F3DC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09053" y="374540"/>
            <a:ext cx="1245280" cy="1245280"/>
          </a:xfrm>
          <a:prstGeom prst="rect">
            <a:avLst/>
          </a:prstGeom>
        </p:spPr>
      </p:pic>
      <p:pic>
        <p:nvPicPr>
          <p:cNvPr id="32" name="Tiếng nhạc sai">
            <a:hlinkClick r:id="" action="ppaction://media"/>
            <a:extLst>
              <a:ext uri="{FF2B5EF4-FFF2-40B4-BE49-F238E27FC236}">
                <a16:creationId xmlns:a16="http://schemas.microsoft.com/office/drawing/2014/main" id="{CBF19BD9-DB4D-0E61-7840-4B7E40C75A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19417" y="1872769"/>
            <a:ext cx="1245280" cy="1245280"/>
          </a:xfrm>
          <a:prstGeom prst="rect">
            <a:avLst/>
          </a:prstGeom>
        </p:spPr>
      </p:pic>
      <p:pic>
        <p:nvPicPr>
          <p:cNvPr id="33" name="Tiếng nhạc sai">
            <a:hlinkClick r:id="" action="ppaction://media"/>
            <a:extLst>
              <a:ext uri="{FF2B5EF4-FFF2-40B4-BE49-F238E27FC236}">
                <a16:creationId xmlns:a16="http://schemas.microsoft.com/office/drawing/2014/main" id="{785D538B-DF9A-123C-152F-C5DEE600C1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87593" y="3370999"/>
            <a:ext cx="1245280" cy="1245280"/>
          </a:xfrm>
          <a:prstGeom prst="rect">
            <a:avLst/>
          </a:prstGeom>
        </p:spPr>
      </p:pic>
      <p:pic>
        <p:nvPicPr>
          <p:cNvPr id="34" name="Tieng-tinh-tinh-www_nhacchuongvui_com">
            <a:hlinkClick r:id="" action="ppaction://media"/>
            <a:extLst>
              <a:ext uri="{FF2B5EF4-FFF2-40B4-BE49-F238E27FC236}">
                <a16:creationId xmlns:a16="http://schemas.microsoft.com/office/drawing/2014/main" id="{93DA6CD5-D402-F490-219F-BD3BBA1BE1C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549503" y="5250008"/>
            <a:ext cx="1670421" cy="1670421"/>
          </a:xfrm>
          <a:prstGeom prst="rect">
            <a:avLst/>
          </a:prstGeom>
        </p:spPr>
      </p:pic>
      <p:grpSp>
        <p:nvGrpSpPr>
          <p:cNvPr id="36" name="Group 35">
            <a:extLst>
              <a:ext uri="{FF2B5EF4-FFF2-40B4-BE49-F238E27FC236}">
                <a16:creationId xmlns:a16="http://schemas.microsoft.com/office/drawing/2014/main" id="{9BD5E713-0279-5DFE-BA4C-5D5EA9094E13}"/>
              </a:ext>
            </a:extLst>
          </p:cNvPr>
          <p:cNvGrpSpPr/>
          <p:nvPr/>
        </p:nvGrpSpPr>
        <p:grpSpPr>
          <a:xfrm>
            <a:off x="106050" y="157988"/>
            <a:ext cx="11953037" cy="2071328"/>
            <a:chOff x="79537" y="118491"/>
            <a:chExt cx="8964778" cy="1553496"/>
          </a:xfrm>
        </p:grpSpPr>
        <p:grpSp>
          <p:nvGrpSpPr>
            <p:cNvPr id="6" name="Group 5">
              <a:extLst>
                <a:ext uri="{FF2B5EF4-FFF2-40B4-BE49-F238E27FC236}">
                  <a16:creationId xmlns:a16="http://schemas.microsoft.com/office/drawing/2014/main" id="{F6C34B99-D977-FC9C-68DE-F325BAD58187}"/>
                </a:ext>
              </a:extLst>
            </p:cNvPr>
            <p:cNvGrpSpPr/>
            <p:nvPr/>
          </p:nvGrpSpPr>
          <p:grpSpPr>
            <a:xfrm>
              <a:off x="472035" y="118491"/>
              <a:ext cx="8572280" cy="1553496"/>
              <a:chOff x="335021" y="23792"/>
              <a:chExt cx="8572280" cy="1553496"/>
            </a:xfrm>
          </p:grpSpPr>
          <p:grpSp>
            <p:nvGrpSpPr>
              <p:cNvPr id="7" name="Group 6">
                <a:extLst>
                  <a:ext uri="{FF2B5EF4-FFF2-40B4-BE49-F238E27FC236}">
                    <a16:creationId xmlns:a16="http://schemas.microsoft.com/office/drawing/2014/main" id="{CFAC98F7-AF7D-B428-1BB8-4178532AA994}"/>
                  </a:ext>
                </a:extLst>
              </p:cNvPr>
              <p:cNvGrpSpPr/>
              <p:nvPr/>
            </p:nvGrpSpPr>
            <p:grpSpPr>
              <a:xfrm>
                <a:off x="335021" y="23792"/>
                <a:ext cx="8572280" cy="1553496"/>
                <a:chOff x="335021" y="23792"/>
                <a:chExt cx="8572280" cy="1553496"/>
              </a:xfrm>
            </p:grpSpPr>
            <p:sp>
              <p:nvSpPr>
                <p:cNvPr id="9" name="Google Shape;2105;p47">
                  <a:extLst>
                    <a:ext uri="{FF2B5EF4-FFF2-40B4-BE49-F238E27FC236}">
                      <a16:creationId xmlns:a16="http://schemas.microsoft.com/office/drawing/2014/main" id="{C01AFE9B-2052-3CA4-1218-4433998ED708}"/>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Rectangle 9">
                  <a:extLst>
                    <a:ext uri="{FF2B5EF4-FFF2-40B4-BE49-F238E27FC236}">
                      <a16:creationId xmlns:a16="http://schemas.microsoft.com/office/drawing/2014/main" id="{A83152F0-6BA6-ECB8-C309-6FDB67C6B6EB}"/>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6D5B4796-33E4-274F-7BBF-FC1FF6FF05BC}"/>
                  </a:ext>
                </a:extLst>
              </p:cNvPr>
              <p:cNvSpPr txBox="1"/>
              <p:nvPr/>
            </p:nvSpPr>
            <p:spPr>
              <a:xfrm>
                <a:off x="1894072" y="138259"/>
                <a:ext cx="6718986" cy="1315745"/>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cs typeface="Times New Roman" panose="02020603050405020304" pitchFamily="18" charset="0"/>
                  </a:rPr>
                  <a:t>Hoa bị vấp ngã, đau chân không đi lại được. Cơ quan nào trên cơ thể Hoa bị tổn thương? </a:t>
                </a:r>
                <a:endPar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35" name="Picture 34">
              <a:hlinkClick r:id="rId9" action="ppaction://hlinksldjump"/>
              <a:extLst>
                <a:ext uri="{FF2B5EF4-FFF2-40B4-BE49-F238E27FC236}">
                  <a16:creationId xmlns:a16="http://schemas.microsoft.com/office/drawing/2014/main" id="{BF6E7FBB-AB5A-D60C-0E88-3B47D07B6142}"/>
                </a:ext>
              </a:extLst>
            </p:cNvPr>
            <p:cNvPicPr>
              <a:picLocks noChangeAspect="1"/>
            </p:cNvPicPr>
            <p:nvPr/>
          </p:nvPicPr>
          <p:blipFill>
            <a:blip r:embed="rId10"/>
            <a:stretch>
              <a:fillRect/>
            </a:stretch>
          </p:blipFill>
          <p:spPr>
            <a:xfrm>
              <a:off x="79537" y="156153"/>
              <a:ext cx="1987802" cy="1426588"/>
            </a:xfrm>
            <a:prstGeom prst="rect">
              <a:avLst/>
            </a:prstGeom>
          </p:spPr>
        </p:pic>
      </p:grpSp>
      <p:sp>
        <p:nvSpPr>
          <p:cNvPr id="37" name="Arrow: Right 36">
            <a:hlinkClick r:id="rId11" action="ppaction://hlinksldjump"/>
            <a:extLst>
              <a:ext uri="{FF2B5EF4-FFF2-40B4-BE49-F238E27FC236}">
                <a16:creationId xmlns:a16="http://schemas.microsoft.com/office/drawing/2014/main" id="{72770BF3-D9B9-088B-62E0-CB4FEC10B3BA}"/>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093938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120" fill="hold"/>
                                        <p:tgtEl>
                                          <p:spTgt spid="32"/>
                                        </p:tgtEl>
                                      </p:cBhvr>
                                    </p:cmd>
                                  </p:childTnLst>
                                </p:cTn>
                              </p:par>
                              <p:par>
                                <p:cTn id="19" presetID="1" presetClass="mediacall" presetSubtype="0" fill="hold" nodeType="withEffect">
                                  <p:stCondLst>
                                    <p:cond delay="0"/>
                                  </p:stCondLst>
                                  <p:childTnLst>
                                    <p:cmd type="call" cmd="playFrom(0.0)">
                                      <p:cBhvr>
                                        <p:cTn id="20" dur="512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5120" fill="hold"/>
                                        <p:tgtEl>
                                          <p:spTgt spid="33"/>
                                        </p:tgtEl>
                                      </p:cBhvr>
                                    </p:cmd>
                                  </p:childTnLst>
                                </p:cTn>
                              </p:par>
                              <p:par>
                                <p:cTn id="31" presetID="53" presetClass="exit" presetSubtype="32" fill="hold" nodeType="withEffect">
                                  <p:stCondLst>
                                    <p:cond delay="0"/>
                                  </p:stCondLst>
                                  <p:childTnLst>
                                    <p:anim calcmode="lin" valueType="num">
                                      <p:cBhvr>
                                        <p:cTn id="32" dur="500"/>
                                        <p:tgtEl>
                                          <p:spTgt spid="2"/>
                                        </p:tgtEl>
                                        <p:attrNameLst>
                                          <p:attrName>ppt_w</p:attrName>
                                        </p:attrNameLst>
                                      </p:cBhvr>
                                      <p:tavLst>
                                        <p:tav tm="0">
                                          <p:val>
                                            <p:strVal val="ppt_w"/>
                                          </p:val>
                                        </p:tav>
                                        <p:tav tm="100000">
                                          <p:val>
                                            <p:fltVal val="0"/>
                                          </p:val>
                                        </p:tav>
                                      </p:tavLst>
                                    </p:anim>
                                    <p:anim calcmode="lin" valueType="num">
                                      <p:cBhvr>
                                        <p:cTn id="33" dur="500"/>
                                        <p:tgtEl>
                                          <p:spTgt spid="2"/>
                                        </p:tgtEl>
                                        <p:attrNameLst>
                                          <p:attrName>ppt_h</p:attrName>
                                        </p:attrNameLst>
                                      </p:cBhvr>
                                      <p:tavLst>
                                        <p:tav tm="0">
                                          <p:val>
                                            <p:strVal val="ppt_h"/>
                                          </p:val>
                                        </p:tav>
                                        <p:tav tm="100000">
                                          <p:val>
                                            <p:fltVal val="0"/>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27"/>
                                        </p:tgtEl>
                                        <p:attrNameLst>
                                          <p:attrName>ppt_w</p:attrName>
                                        </p:attrNameLst>
                                      </p:cBhvr>
                                      <p:tavLst>
                                        <p:tav tm="0">
                                          <p:val>
                                            <p:strVal val="ppt_w"/>
                                          </p:val>
                                        </p:tav>
                                        <p:tav tm="100000">
                                          <p:val>
                                            <p:fltVal val="0"/>
                                          </p:val>
                                        </p:tav>
                                      </p:tavLst>
                                    </p:anim>
                                    <p:anim calcmode="lin" valueType="num">
                                      <p:cBhvr>
                                        <p:cTn id="38" dur="500"/>
                                        <p:tgtEl>
                                          <p:spTgt spid="27"/>
                                        </p:tgtEl>
                                        <p:attrNameLst>
                                          <p:attrName>ppt_h</p:attrName>
                                        </p:attrNameLst>
                                      </p:cBhvr>
                                      <p:tavLst>
                                        <p:tav tm="0">
                                          <p:val>
                                            <p:strVal val="ppt_h"/>
                                          </p:val>
                                        </p:tav>
                                        <p:tav tm="100000">
                                          <p:val>
                                            <p:fltVal val="0"/>
                                          </p:val>
                                        </p:tav>
                                      </p:tavLst>
                                    </p:anim>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3448" fill="hold"/>
                                        <p:tgtEl>
                                          <p:spTgt spid="34"/>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31"/>
                </p:tgtEl>
              </p:cMediaNode>
            </p:audio>
            <p:audio>
              <p:cMediaNode vol="80000">
                <p:cTn id="52" fill="hold" display="0">
                  <p:stCondLst>
                    <p:cond delay="indefinite"/>
                  </p:stCondLst>
                  <p:endCondLst>
                    <p:cond evt="onStopAudio" delay="0">
                      <p:tgtEl>
                        <p:sldTgt/>
                      </p:tgtEl>
                    </p:cond>
                  </p:endCondLst>
                </p:cTn>
                <p:tgtEl>
                  <p:spTgt spid="32"/>
                </p:tgtEl>
              </p:cMediaNode>
            </p:audio>
            <p:audio>
              <p:cMediaNode vol="80000">
                <p:cTn id="53" fill="hold" display="0">
                  <p:stCondLst>
                    <p:cond delay="indefinite"/>
                  </p:stCondLst>
                  <p:endCondLst>
                    <p:cond evt="onStopAudio" delay="0">
                      <p:tgtEl>
                        <p:sldTgt/>
                      </p:tgtEl>
                    </p:cond>
                  </p:endCondLst>
                </p:cTn>
                <p:tgtEl>
                  <p:spTgt spid="33"/>
                </p:tgtEl>
              </p:cMediaNode>
            </p:audio>
            <p:audio>
              <p:cMediaNode vol="80000">
                <p:cTn id="54" fill="hold" display="0">
                  <p:stCondLst>
                    <p:cond delay="indefinite"/>
                  </p:stCondLst>
                  <p:endCondLst>
                    <p:cond evt="onStopAudio" delay="0">
                      <p:tgtEl>
                        <p:sldTgt/>
                      </p:tgtEl>
                    </p:cond>
                  </p:endCondLst>
                </p:cTn>
                <p:tgtEl>
                  <p:spTgt spid="34"/>
                </p:tgtEl>
              </p:cMediaNode>
            </p:audio>
          </p:childTnLst>
        </p:cTn>
      </p:par>
    </p:tnLst>
    <p:bldLst>
      <p:bldP spid="27" grpId="0" animBg="1"/>
      <p:bldP spid="27" grpId="1"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
            <a:extLst>
              <a:ext uri="{FF2B5EF4-FFF2-40B4-BE49-F238E27FC236}">
                <a16:creationId xmlns:a16="http://schemas.microsoft.com/office/drawing/2014/main" id="{100FA038-077D-67A7-7A0F-3A9650D33C56}"/>
              </a:ext>
            </a:extLst>
          </p:cNvPr>
          <p:cNvGrpSpPr/>
          <p:nvPr/>
        </p:nvGrpSpPr>
        <p:grpSpPr>
          <a:xfrm>
            <a:off x="259063" y="2370146"/>
            <a:ext cx="5562364" cy="1891317"/>
            <a:chOff x="194297" y="1777609"/>
            <a:chExt cx="4171773" cy="1418488"/>
          </a:xfrm>
        </p:grpSpPr>
        <p:sp>
          <p:nvSpPr>
            <p:cNvPr id="4" name="Google Shape;1182;p42">
              <a:extLst>
                <a:ext uri="{FF2B5EF4-FFF2-40B4-BE49-F238E27FC236}">
                  <a16:creationId xmlns:a16="http://schemas.microsoft.com/office/drawing/2014/main" id="{B4904C06-EF4C-44FC-D985-E69230A637CE}"/>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1977B0F6-A019-915E-0E4B-DB2F364DD52F}"/>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6" name="TextBox 5">
              <a:extLst>
                <a:ext uri="{FF2B5EF4-FFF2-40B4-BE49-F238E27FC236}">
                  <a16:creationId xmlns:a16="http://schemas.microsoft.com/office/drawing/2014/main" id="{781A7CBE-7527-7E3A-1D3B-BA1A628D1E4A}"/>
                </a:ext>
              </a:extLst>
            </p:cNvPr>
            <p:cNvSpPr txBox="1"/>
            <p:nvPr/>
          </p:nvSpPr>
          <p:spPr>
            <a:xfrm>
              <a:off x="1169895" y="2035277"/>
              <a:ext cx="3036100"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mặt</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 name="B">
            <a:extLst>
              <a:ext uri="{FF2B5EF4-FFF2-40B4-BE49-F238E27FC236}">
                <a16:creationId xmlns:a16="http://schemas.microsoft.com/office/drawing/2014/main" id="{BA7D38B5-FE67-E36E-005A-11EEFF081E97}"/>
              </a:ext>
            </a:extLst>
          </p:cNvPr>
          <p:cNvGrpSpPr/>
          <p:nvPr/>
        </p:nvGrpSpPr>
        <p:grpSpPr>
          <a:xfrm>
            <a:off x="6344233" y="2281870"/>
            <a:ext cx="5507120" cy="2092300"/>
            <a:chOff x="4784856" y="1835734"/>
            <a:chExt cx="4130340" cy="1569225"/>
          </a:xfrm>
        </p:grpSpPr>
        <p:grpSp>
          <p:nvGrpSpPr>
            <p:cNvPr id="8" name="Group 7">
              <a:extLst>
                <a:ext uri="{FF2B5EF4-FFF2-40B4-BE49-F238E27FC236}">
                  <a16:creationId xmlns:a16="http://schemas.microsoft.com/office/drawing/2014/main" id="{9063C09E-A9B5-43E6-828F-4DF40D4C6148}"/>
                </a:ext>
              </a:extLst>
            </p:cNvPr>
            <p:cNvGrpSpPr/>
            <p:nvPr/>
          </p:nvGrpSpPr>
          <p:grpSpPr>
            <a:xfrm>
              <a:off x="5175830" y="1920853"/>
              <a:ext cx="3739366" cy="1198708"/>
              <a:chOff x="5023430" y="1768453"/>
              <a:chExt cx="3739366" cy="1198708"/>
            </a:xfrm>
          </p:grpSpPr>
          <p:sp>
            <p:nvSpPr>
              <p:cNvPr id="10" name="Google Shape;1182;p42">
                <a:extLst>
                  <a:ext uri="{FF2B5EF4-FFF2-40B4-BE49-F238E27FC236}">
                    <a16:creationId xmlns:a16="http://schemas.microsoft.com/office/drawing/2014/main" id="{DAB5D886-05AB-26A8-26E2-DD1C420F2F33}"/>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4A3E6116-F297-8401-838D-C8EB1DFBD34F}"/>
                  </a:ext>
                </a:extLst>
              </p:cNvPr>
              <p:cNvSpPr txBox="1"/>
              <p:nvPr/>
            </p:nvSpPr>
            <p:spPr>
              <a:xfrm>
                <a:off x="5774296" y="1992199"/>
                <a:ext cx="2569070"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bụng</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8495E36E-F513-ADD5-00D4-4425EC4D5A15}"/>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2" name="C">
            <a:extLst>
              <a:ext uri="{FF2B5EF4-FFF2-40B4-BE49-F238E27FC236}">
                <a16:creationId xmlns:a16="http://schemas.microsoft.com/office/drawing/2014/main" id="{1C89DB19-33AD-B4B3-CD0D-2CB96072B02C}"/>
              </a:ext>
            </a:extLst>
          </p:cNvPr>
          <p:cNvGrpSpPr/>
          <p:nvPr/>
        </p:nvGrpSpPr>
        <p:grpSpPr>
          <a:xfrm>
            <a:off x="310421" y="4455579"/>
            <a:ext cx="5610556" cy="2063756"/>
            <a:chOff x="232815" y="3341685"/>
            <a:chExt cx="4207917" cy="1547817"/>
          </a:xfrm>
        </p:grpSpPr>
        <p:grpSp>
          <p:nvGrpSpPr>
            <p:cNvPr id="13" name="Group 12">
              <a:extLst>
                <a:ext uri="{FF2B5EF4-FFF2-40B4-BE49-F238E27FC236}">
                  <a16:creationId xmlns:a16="http://schemas.microsoft.com/office/drawing/2014/main" id="{9626938A-9675-7603-28A2-A1EDB1FC2F90}"/>
                </a:ext>
              </a:extLst>
            </p:cNvPr>
            <p:cNvGrpSpPr/>
            <p:nvPr/>
          </p:nvGrpSpPr>
          <p:grpSpPr>
            <a:xfrm>
              <a:off x="701366" y="3387687"/>
              <a:ext cx="3739366" cy="1198708"/>
              <a:chOff x="5023430" y="1768453"/>
              <a:chExt cx="3739366" cy="1198708"/>
            </a:xfrm>
          </p:grpSpPr>
          <p:sp>
            <p:nvSpPr>
              <p:cNvPr id="15" name="Google Shape;1182;p42">
                <a:extLst>
                  <a:ext uri="{FF2B5EF4-FFF2-40B4-BE49-F238E27FC236}">
                    <a16:creationId xmlns:a16="http://schemas.microsoft.com/office/drawing/2014/main" id="{51876593-8B64-1FD9-C4EB-CA5334A8B78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96C6FB73-F489-A40D-8F1D-BE14FBAE218C}"/>
                  </a:ext>
                </a:extLst>
              </p:cNvPr>
              <p:cNvSpPr txBox="1"/>
              <p:nvPr/>
            </p:nvSpPr>
            <p:spPr>
              <a:xfrm>
                <a:off x="5774296" y="1992199"/>
                <a:ext cx="2753762" cy="62324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vai</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4" name="Picture 13">
              <a:extLst>
                <a:ext uri="{FF2B5EF4-FFF2-40B4-BE49-F238E27FC236}">
                  <a16:creationId xmlns:a16="http://schemas.microsoft.com/office/drawing/2014/main" id="{098579DF-F208-3CE8-EDE7-B56850D0987F}"/>
                </a:ext>
              </a:extLst>
            </p:cNvPr>
            <p:cNvPicPr>
              <a:picLocks noChangeAspect="1"/>
            </p:cNvPicPr>
            <p:nvPr/>
          </p:nvPicPr>
          <p:blipFill>
            <a:blip r:embed="rId8"/>
            <a:stretch>
              <a:fillRect/>
            </a:stretch>
          </p:blipFill>
          <p:spPr>
            <a:xfrm>
              <a:off x="232815" y="3341685"/>
              <a:ext cx="1171989" cy="1547817"/>
            </a:xfrm>
            <a:prstGeom prst="rect">
              <a:avLst/>
            </a:prstGeom>
          </p:spPr>
        </p:pic>
      </p:grpSp>
      <p:grpSp>
        <p:nvGrpSpPr>
          <p:cNvPr id="17" name="D">
            <a:extLst>
              <a:ext uri="{FF2B5EF4-FFF2-40B4-BE49-F238E27FC236}">
                <a16:creationId xmlns:a16="http://schemas.microsoft.com/office/drawing/2014/main" id="{76321407-A094-1233-ABD2-CB3A492CCD1A}"/>
              </a:ext>
            </a:extLst>
          </p:cNvPr>
          <p:cNvGrpSpPr/>
          <p:nvPr/>
        </p:nvGrpSpPr>
        <p:grpSpPr>
          <a:xfrm>
            <a:off x="6344233" y="4291966"/>
            <a:ext cx="5507120" cy="2206084"/>
            <a:chOff x="4758175" y="3218975"/>
            <a:chExt cx="4130340" cy="1654563"/>
          </a:xfrm>
        </p:grpSpPr>
        <p:grpSp>
          <p:nvGrpSpPr>
            <p:cNvPr id="18" name="Group 17">
              <a:extLst>
                <a:ext uri="{FF2B5EF4-FFF2-40B4-BE49-F238E27FC236}">
                  <a16:creationId xmlns:a16="http://schemas.microsoft.com/office/drawing/2014/main" id="{1173D429-ED53-182C-FE57-CC9DF7344B24}"/>
                </a:ext>
              </a:extLst>
            </p:cNvPr>
            <p:cNvGrpSpPr/>
            <p:nvPr/>
          </p:nvGrpSpPr>
          <p:grpSpPr>
            <a:xfrm>
              <a:off x="5149149" y="3357651"/>
              <a:ext cx="3739366" cy="1198708"/>
              <a:chOff x="5023430" y="1768453"/>
              <a:chExt cx="3739366" cy="1198708"/>
            </a:xfrm>
          </p:grpSpPr>
          <p:sp>
            <p:nvSpPr>
              <p:cNvPr id="20" name="Google Shape;1182;p42">
                <a:extLst>
                  <a:ext uri="{FF2B5EF4-FFF2-40B4-BE49-F238E27FC236}">
                    <a16:creationId xmlns:a16="http://schemas.microsoft.com/office/drawing/2014/main" id="{71B040D3-6486-AB06-A525-9B3933C013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TextBox 20">
                <a:extLst>
                  <a:ext uri="{FF2B5EF4-FFF2-40B4-BE49-F238E27FC236}">
                    <a16:creationId xmlns:a16="http://schemas.microsoft.com/office/drawing/2014/main" id="{8620868A-BB3C-3E74-F0A5-8A727BBE62A7}"/>
                  </a:ext>
                </a:extLst>
              </p:cNvPr>
              <p:cNvSpPr txBox="1"/>
              <p:nvPr/>
            </p:nvSpPr>
            <p:spPr>
              <a:xfrm>
                <a:off x="5774296" y="1992199"/>
                <a:ext cx="2209415"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Khớp</a:t>
                </a:r>
                <a:r>
                  <a:rPr kumimoji="0" lang="en-US" sz="48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đầu</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9" name="Picture 18">
              <a:extLst>
                <a:ext uri="{FF2B5EF4-FFF2-40B4-BE49-F238E27FC236}">
                  <a16:creationId xmlns:a16="http://schemas.microsoft.com/office/drawing/2014/main" id="{672A2A41-42C4-4958-242F-8B08F8FBEA89}"/>
                </a:ext>
              </a:extLst>
            </p:cNvPr>
            <p:cNvPicPr>
              <a:picLocks noChangeAspect="1"/>
            </p:cNvPicPr>
            <p:nvPr/>
          </p:nvPicPr>
          <p:blipFill>
            <a:blip r:embed="rId9"/>
            <a:stretch>
              <a:fillRect/>
            </a:stretch>
          </p:blipFill>
          <p:spPr>
            <a:xfrm>
              <a:off x="4758175" y="3218975"/>
              <a:ext cx="1252816" cy="1654563"/>
            </a:xfrm>
            <a:prstGeom prst="rect">
              <a:avLst/>
            </a:prstGeom>
          </p:spPr>
        </p:pic>
      </p:grpSp>
      <p:sp>
        <p:nvSpPr>
          <p:cNvPr id="22" name="Multiplication Sign 21">
            <a:extLst>
              <a:ext uri="{FF2B5EF4-FFF2-40B4-BE49-F238E27FC236}">
                <a16:creationId xmlns:a16="http://schemas.microsoft.com/office/drawing/2014/main" id="{463A3B68-F785-3601-04F4-6E104554C553}"/>
              </a:ext>
            </a:extLst>
          </p:cNvPr>
          <p:cNvSpPr/>
          <p:nvPr/>
        </p:nvSpPr>
        <p:spPr>
          <a:xfrm>
            <a:off x="10006096" y="2497307"/>
            <a:ext cx="1736176" cy="1496332"/>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Multiplication Sign 22">
            <a:extLst>
              <a:ext uri="{FF2B5EF4-FFF2-40B4-BE49-F238E27FC236}">
                <a16:creationId xmlns:a16="http://schemas.microsoft.com/office/drawing/2014/main" id="{E1F8F235-293C-C00D-E5AB-63C800DD05AF}"/>
              </a:ext>
            </a:extLst>
          </p:cNvPr>
          <p:cNvSpPr/>
          <p:nvPr/>
        </p:nvSpPr>
        <p:spPr>
          <a:xfrm>
            <a:off x="10145404" y="4638640"/>
            <a:ext cx="1736176" cy="1540675"/>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Multiplication Sign 23">
            <a:extLst>
              <a:ext uri="{FF2B5EF4-FFF2-40B4-BE49-F238E27FC236}">
                <a16:creationId xmlns:a16="http://schemas.microsoft.com/office/drawing/2014/main" id="{ABBAE87F-0486-5D5D-CB85-744B12DC658F}"/>
              </a:ext>
            </a:extLst>
          </p:cNvPr>
          <p:cNvSpPr/>
          <p:nvPr/>
        </p:nvSpPr>
        <p:spPr>
          <a:xfrm>
            <a:off x="4605400" y="2434535"/>
            <a:ext cx="1670421" cy="1598277"/>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Heart 24">
            <a:extLst>
              <a:ext uri="{FF2B5EF4-FFF2-40B4-BE49-F238E27FC236}">
                <a16:creationId xmlns:a16="http://schemas.microsoft.com/office/drawing/2014/main" id="{896BF6AE-D0FD-7E79-8BCD-E643AA552C13}"/>
              </a:ext>
            </a:extLst>
          </p:cNvPr>
          <p:cNvSpPr/>
          <p:nvPr/>
        </p:nvSpPr>
        <p:spPr>
          <a:xfrm>
            <a:off x="4658195" y="4760379"/>
            <a:ext cx="1490600" cy="1339539"/>
          </a:xfrm>
          <a:prstGeom prst="hear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6" name="Tiếng nhạc sai">
            <a:hlinkClick r:id="" action="ppaction://media"/>
            <a:extLst>
              <a:ext uri="{FF2B5EF4-FFF2-40B4-BE49-F238E27FC236}">
                <a16:creationId xmlns:a16="http://schemas.microsoft.com/office/drawing/2014/main" id="{20F3AE3F-E2DF-06FB-3D46-98F6B9C424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9053" y="374540"/>
            <a:ext cx="1245280" cy="1245280"/>
          </a:xfrm>
          <a:prstGeom prst="rect">
            <a:avLst/>
          </a:prstGeom>
        </p:spPr>
      </p:pic>
      <p:pic>
        <p:nvPicPr>
          <p:cNvPr id="27" name="Tiếng nhạc sai">
            <a:hlinkClick r:id="" action="ppaction://media"/>
            <a:extLst>
              <a:ext uri="{FF2B5EF4-FFF2-40B4-BE49-F238E27FC236}">
                <a16:creationId xmlns:a16="http://schemas.microsoft.com/office/drawing/2014/main" id="{5181936C-19BA-3667-2DDC-90F023BEA2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19417" y="1872769"/>
            <a:ext cx="1245280" cy="1245280"/>
          </a:xfrm>
          <a:prstGeom prst="rect">
            <a:avLst/>
          </a:prstGeom>
        </p:spPr>
      </p:pic>
      <p:pic>
        <p:nvPicPr>
          <p:cNvPr id="28" name="Tiếng nhạc sai">
            <a:hlinkClick r:id="" action="ppaction://media"/>
            <a:extLst>
              <a:ext uri="{FF2B5EF4-FFF2-40B4-BE49-F238E27FC236}">
                <a16:creationId xmlns:a16="http://schemas.microsoft.com/office/drawing/2014/main" id="{060B3E72-4C95-CDD2-D7CE-5E4FC3CD74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87593" y="3370999"/>
            <a:ext cx="1245280" cy="1245280"/>
          </a:xfrm>
          <a:prstGeom prst="rect">
            <a:avLst/>
          </a:prstGeom>
        </p:spPr>
      </p:pic>
      <p:pic>
        <p:nvPicPr>
          <p:cNvPr id="29" name="Tieng-tinh-tinh-www_nhacchuongvui_com">
            <a:hlinkClick r:id="" action="ppaction://media"/>
            <a:extLst>
              <a:ext uri="{FF2B5EF4-FFF2-40B4-BE49-F238E27FC236}">
                <a16:creationId xmlns:a16="http://schemas.microsoft.com/office/drawing/2014/main" id="{1AF1596C-248F-42C8-EE36-37ECA1E9DB5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49503" y="5250008"/>
            <a:ext cx="1670421" cy="1670421"/>
          </a:xfrm>
          <a:prstGeom prst="rect">
            <a:avLst/>
          </a:prstGeom>
        </p:spPr>
      </p:pic>
      <p:grpSp>
        <p:nvGrpSpPr>
          <p:cNvPr id="38" name="Group 37">
            <a:extLst>
              <a:ext uri="{FF2B5EF4-FFF2-40B4-BE49-F238E27FC236}">
                <a16:creationId xmlns:a16="http://schemas.microsoft.com/office/drawing/2014/main" id="{B7556BA4-9A17-9D81-49AC-53F478D0B99B}"/>
              </a:ext>
            </a:extLst>
          </p:cNvPr>
          <p:cNvGrpSpPr/>
          <p:nvPr/>
        </p:nvGrpSpPr>
        <p:grpSpPr>
          <a:xfrm>
            <a:off x="244770" y="157988"/>
            <a:ext cx="11814317" cy="2071328"/>
            <a:chOff x="183577" y="118491"/>
            <a:chExt cx="8860738" cy="1553496"/>
          </a:xfrm>
        </p:grpSpPr>
        <p:grpSp>
          <p:nvGrpSpPr>
            <p:cNvPr id="31" name="Group 30">
              <a:extLst>
                <a:ext uri="{FF2B5EF4-FFF2-40B4-BE49-F238E27FC236}">
                  <a16:creationId xmlns:a16="http://schemas.microsoft.com/office/drawing/2014/main" id="{2EB5A7C0-2EAA-D0B5-204E-A1F503FC01DF}"/>
                </a:ext>
              </a:extLst>
            </p:cNvPr>
            <p:cNvGrpSpPr/>
            <p:nvPr/>
          </p:nvGrpSpPr>
          <p:grpSpPr>
            <a:xfrm>
              <a:off x="472035" y="118491"/>
              <a:ext cx="8572280" cy="1553496"/>
              <a:chOff x="335021" y="23792"/>
              <a:chExt cx="8572280" cy="1553496"/>
            </a:xfrm>
          </p:grpSpPr>
          <p:grpSp>
            <p:nvGrpSpPr>
              <p:cNvPr id="33" name="Group 32">
                <a:extLst>
                  <a:ext uri="{FF2B5EF4-FFF2-40B4-BE49-F238E27FC236}">
                    <a16:creationId xmlns:a16="http://schemas.microsoft.com/office/drawing/2014/main" id="{23238C2F-57AE-965F-1EF3-C03B5E056F1F}"/>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EE8F448B-EB5B-94DA-C012-0127D2787B1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Rectangle 35">
                  <a:extLst>
                    <a:ext uri="{FF2B5EF4-FFF2-40B4-BE49-F238E27FC236}">
                      <a16:creationId xmlns:a16="http://schemas.microsoft.com/office/drawing/2014/main" id="{F4A48DE6-994B-E634-FAB5-843D19DC0DF0}"/>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4" name="TextBox 33">
                <a:extLst>
                  <a:ext uri="{FF2B5EF4-FFF2-40B4-BE49-F238E27FC236}">
                    <a16:creationId xmlns:a16="http://schemas.microsoft.com/office/drawing/2014/main" id="{E8DBEAB0-948F-9EED-3662-1F00C434F7CC}"/>
                  </a:ext>
                </a:extLst>
              </p:cNvPr>
              <p:cNvSpPr txBox="1"/>
              <p:nvPr/>
            </p:nvSpPr>
            <p:spPr>
              <a:xfrm>
                <a:off x="2201977" y="235471"/>
                <a:ext cx="6214585" cy="1177245"/>
              </a:xfrm>
              <a:prstGeom prst="rect">
                <a:avLst/>
              </a:prstGeom>
              <a:noFill/>
            </p:spPr>
            <p:txBody>
              <a:bodyPr wrap="square" rtlCol="0">
                <a:spAutoFit/>
              </a:bodyPr>
              <a:lstStyle/>
              <a:p>
                <a:pPr lvl="0" algn="just" defTabSz="1219170">
                  <a:buClr>
                    <a:srgbClr val="000000"/>
                  </a:buClr>
                  <a:defRPr/>
                </a:pPr>
                <a:r>
                  <a:rPr lang="en-US" sz="4800" b="1" kern="0" dirty="0" err="1">
                    <a:solidFill>
                      <a:srgbClr val="000000"/>
                    </a:solidFill>
                    <a:latin typeface="Cambria" panose="02040503050406030204" pitchFamily="18" charset="0"/>
                    <a:ea typeface="Cambria" panose="02040503050406030204" pitchFamily="18" charset="0"/>
                    <a:cs typeface="Arial"/>
                    <a:sym typeface="Arial"/>
                  </a:rPr>
                  <a:t>Đâu</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4800" b="1" kern="0" dirty="0">
                    <a:solidFill>
                      <a:srgbClr val="000000"/>
                    </a:solidFill>
                    <a:latin typeface="Cambria" panose="02040503050406030204" pitchFamily="18" charset="0"/>
                    <a:ea typeface="Cambria" panose="02040503050406030204" pitchFamily="18" charset="0"/>
                    <a:cs typeface="Arial"/>
                    <a:sym typeface="Arial"/>
                  </a:rPr>
                  <a:t> 1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loại</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khớp</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trên</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cơ</a:t>
                </a:r>
                <a:r>
                  <a:rPr lang="en-US" sz="4800" b="1" kern="0" dirty="0">
                    <a:solidFill>
                      <a:srgbClr val="000000"/>
                    </a:solidFill>
                    <a:latin typeface="Cambria" panose="02040503050406030204" pitchFamily="18" charset="0"/>
                    <a:ea typeface="Cambria" panose="02040503050406030204" pitchFamily="18" charset="0"/>
                    <a:cs typeface="Arial"/>
                    <a:sym typeface="Arial"/>
                  </a:rPr>
                  <a:t> </a:t>
                </a:r>
                <a:r>
                  <a:rPr lang="en-US" sz="4800" b="1" kern="0" dirty="0" err="1">
                    <a:solidFill>
                      <a:srgbClr val="000000"/>
                    </a:solidFill>
                    <a:latin typeface="Cambria" panose="02040503050406030204" pitchFamily="18" charset="0"/>
                    <a:ea typeface="Cambria" panose="02040503050406030204" pitchFamily="18" charset="0"/>
                    <a:cs typeface="Arial"/>
                    <a:sym typeface="Arial"/>
                  </a:rPr>
                  <a:t>thể</a:t>
                </a:r>
                <a:r>
                  <a:rPr lang="en-US" sz="4800" b="1" kern="0" dirty="0">
                    <a:solidFill>
                      <a:srgbClr val="000000"/>
                    </a:solidFill>
                    <a:latin typeface="Cambria" panose="02040503050406030204" pitchFamily="18" charset="0"/>
                    <a:ea typeface="Cambria" panose="02040503050406030204" pitchFamily="18" charset="0"/>
                    <a:cs typeface="Arial"/>
                    <a:sym typeface="Arial"/>
                  </a:rPr>
                  <a:t>?</a:t>
                </a:r>
              </a:p>
            </p:txBody>
          </p:sp>
        </p:grpSp>
        <p:pic>
          <p:nvPicPr>
            <p:cNvPr id="37" name="Picture 36">
              <a:hlinkClick r:id="rId11" action="ppaction://hlinksldjump"/>
              <a:extLst>
                <a:ext uri="{FF2B5EF4-FFF2-40B4-BE49-F238E27FC236}">
                  <a16:creationId xmlns:a16="http://schemas.microsoft.com/office/drawing/2014/main" id="{012B11CA-BB00-EC32-DBA1-AFFDE03302A7}"/>
                </a:ext>
              </a:extLst>
            </p:cNvPr>
            <p:cNvPicPr>
              <a:picLocks noChangeAspect="1"/>
            </p:cNvPicPr>
            <p:nvPr/>
          </p:nvPicPr>
          <p:blipFill>
            <a:blip r:embed="rId12"/>
            <a:stretch>
              <a:fillRect/>
            </a:stretch>
          </p:blipFill>
          <p:spPr>
            <a:xfrm>
              <a:off x="183577" y="413807"/>
              <a:ext cx="1866956" cy="1187112"/>
            </a:xfrm>
            <a:prstGeom prst="rect">
              <a:avLst/>
            </a:prstGeom>
          </p:spPr>
        </p:pic>
      </p:grpSp>
      <p:sp>
        <p:nvSpPr>
          <p:cNvPr id="39" name="Arrow: Right 38">
            <a:hlinkClick r:id="rId13" action="ppaction://hlinksldjump"/>
            <a:extLst>
              <a:ext uri="{FF2B5EF4-FFF2-40B4-BE49-F238E27FC236}">
                <a16:creationId xmlns:a16="http://schemas.microsoft.com/office/drawing/2014/main" id="{55B6C568-3676-49AE-1752-F84F0527CCF3}"/>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00371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5120" fill="hold"/>
                                        <p:tgtEl>
                                          <p:spTgt spid="27"/>
                                        </p:tgtEl>
                                      </p:cBhvr>
                                    </p:cmd>
                                  </p:childTnLst>
                                </p:cTn>
                              </p:par>
                            </p:childTnLst>
                          </p:cTn>
                        </p:par>
                        <p:par>
                          <p:cTn id="31" fill="hold">
                            <p:stCondLst>
                              <p:cond delay="5120"/>
                            </p:stCondLst>
                            <p:childTnLst>
                              <p:par>
                                <p:cTn id="32" presetID="53" presetClass="exit" presetSubtype="32" fill="hold" nodeType="after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1" presetClass="mediacall" presetSubtype="0" fill="hold" nodeType="withEffect">
                                  <p:stCondLst>
                                    <p:cond delay="0"/>
                                  </p:stCondLst>
                                  <p:childTnLst>
                                    <p:cmd type="call" cmd="playFrom(0.0)">
                                      <p:cBhvr>
                                        <p:cTn id="46" dur="5120" fill="hold"/>
                                        <p:tgtEl>
                                          <p:spTgt spid="28"/>
                                        </p:tgtEl>
                                      </p:cBhvr>
                                    </p:cmd>
                                  </p:childTnLst>
                                </p:cTn>
                              </p:par>
                            </p:childTnLst>
                          </p:cTn>
                        </p:par>
                        <p:par>
                          <p:cTn id="47" fill="hold">
                            <p:stCondLst>
                              <p:cond delay="5120"/>
                            </p:stCondLst>
                            <p:childTnLst>
                              <p:par>
                                <p:cTn id="48" presetID="53" presetClass="exit" presetSubtype="32" fill="hold" nodeType="after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2"/>
                                        </p:tgtEl>
                                        <p:attrNameLst>
                                          <p:attrName>ppt_w</p:attrName>
                                        </p:attrNameLst>
                                      </p:cBhvr>
                                      <p:tavLst>
                                        <p:tav tm="0">
                                          <p:val>
                                            <p:strVal val="ppt_w"/>
                                          </p:val>
                                        </p:tav>
                                        <p:tav tm="100000">
                                          <p:val>
                                            <p:fltVal val="0"/>
                                          </p:val>
                                        </p:tav>
                                      </p:tavLst>
                                    </p:anim>
                                    <p:anim calcmode="lin" valueType="num">
                                      <p:cBhvr>
                                        <p:cTn id="55" dur="500"/>
                                        <p:tgtEl>
                                          <p:spTgt spid="22"/>
                                        </p:tgtEl>
                                        <p:attrNameLst>
                                          <p:attrName>ppt_h</p:attrName>
                                        </p:attrNameLst>
                                      </p:cBhvr>
                                      <p:tavLst>
                                        <p:tav tm="0">
                                          <p:val>
                                            <p:strVal val="ppt_h"/>
                                          </p:val>
                                        </p:tav>
                                        <p:tav tm="100000">
                                          <p:val>
                                            <p:fltVal val="0"/>
                                          </p:val>
                                        </p:tav>
                                      </p:tavLst>
                                    </p:anim>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3448" fill="hold"/>
                                        <p:tgtEl>
                                          <p:spTgt spid="29"/>
                                        </p:tgtEl>
                                      </p:cBhvr>
                                    </p:cmd>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anim calcmode="lin" valueType="num">
                                      <p:cBhvr>
                                        <p:cTn id="74" dur="1000" fill="hold"/>
                                        <p:tgtEl>
                                          <p:spTgt spid="23"/>
                                        </p:tgtEl>
                                        <p:attrNameLst>
                                          <p:attrName>ppt_x</p:attrName>
                                        </p:attrNameLst>
                                      </p:cBhvr>
                                      <p:tavLst>
                                        <p:tav tm="0">
                                          <p:val>
                                            <p:strVal val="#ppt_x"/>
                                          </p:val>
                                        </p:tav>
                                        <p:tav tm="100000">
                                          <p:val>
                                            <p:strVal val="#ppt_x"/>
                                          </p:val>
                                        </p:tav>
                                      </p:tavLst>
                                    </p:anim>
                                    <p:anim calcmode="lin" valueType="num">
                                      <p:cBhvr>
                                        <p:cTn id="75" dur="1000" fill="hold"/>
                                        <p:tgtEl>
                                          <p:spTgt spid="23"/>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5120" fill="hold"/>
                                        <p:tgtEl>
                                          <p:spTgt spid="26"/>
                                        </p:tgtEl>
                                      </p:cBhvr>
                                    </p:cmd>
                                  </p:childTnLst>
                                </p:cTn>
                              </p:par>
                            </p:childTnLst>
                          </p:cTn>
                        </p:par>
                        <p:par>
                          <p:cTn id="78" fill="hold">
                            <p:stCondLst>
                              <p:cond delay="5120"/>
                            </p:stCondLst>
                            <p:childTnLst>
                              <p:par>
                                <p:cTn id="79" presetID="53" presetClass="exit" presetSubtype="32" fill="hold" nodeType="afterEffect">
                                  <p:stCondLst>
                                    <p:cond delay="0"/>
                                  </p:stCondLst>
                                  <p:childTnLst>
                                    <p:anim calcmode="lin" valueType="num">
                                      <p:cBhvr>
                                        <p:cTn id="80" dur="500"/>
                                        <p:tgtEl>
                                          <p:spTgt spid="17"/>
                                        </p:tgtEl>
                                        <p:attrNameLst>
                                          <p:attrName>ppt_w</p:attrName>
                                        </p:attrNameLst>
                                      </p:cBhvr>
                                      <p:tavLst>
                                        <p:tav tm="0">
                                          <p:val>
                                            <p:strVal val="ppt_w"/>
                                          </p:val>
                                        </p:tav>
                                        <p:tav tm="100000">
                                          <p:val>
                                            <p:fltVal val="0"/>
                                          </p:val>
                                        </p:tav>
                                      </p:tavLst>
                                    </p:anim>
                                    <p:anim calcmode="lin" valueType="num">
                                      <p:cBhvr>
                                        <p:cTn id="81" dur="500"/>
                                        <p:tgtEl>
                                          <p:spTgt spid="17"/>
                                        </p:tgtEl>
                                        <p:attrNameLst>
                                          <p:attrName>ppt_h</p:attrName>
                                        </p:attrNameLst>
                                      </p:cBhvr>
                                      <p:tavLst>
                                        <p:tav tm="0">
                                          <p:val>
                                            <p:strVal val="ppt_h"/>
                                          </p:val>
                                        </p:tav>
                                        <p:tav tm="100000">
                                          <p:val>
                                            <p:fltVal val="0"/>
                                          </p:val>
                                        </p:tav>
                                      </p:tavLst>
                                    </p:anim>
                                    <p:animEffect transition="out" filter="fade">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23"/>
                                        </p:tgtEl>
                                        <p:attrNameLst>
                                          <p:attrName>ppt_w</p:attrName>
                                        </p:attrNameLst>
                                      </p:cBhvr>
                                      <p:tavLst>
                                        <p:tav tm="0">
                                          <p:val>
                                            <p:strVal val="ppt_w"/>
                                          </p:val>
                                        </p:tav>
                                        <p:tav tm="100000">
                                          <p:val>
                                            <p:fltVal val="0"/>
                                          </p:val>
                                        </p:tav>
                                      </p:tavLst>
                                    </p:anim>
                                    <p:anim calcmode="lin" valueType="num">
                                      <p:cBhvr>
                                        <p:cTn id="86" dur="500"/>
                                        <p:tgtEl>
                                          <p:spTgt spid="23"/>
                                        </p:tgtEl>
                                        <p:attrNameLst>
                                          <p:attrName>ppt_h</p:attrName>
                                        </p:attrNameLst>
                                      </p:cBhvr>
                                      <p:tavLst>
                                        <p:tav tm="0">
                                          <p:val>
                                            <p:strVal val="ppt_h"/>
                                          </p:val>
                                        </p:tav>
                                        <p:tav tm="100000">
                                          <p:val>
                                            <p:fltVal val="0"/>
                                          </p:val>
                                        </p:tav>
                                      </p:tavLst>
                                    </p:anim>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9" fill="hold" display="0">
                  <p:stCondLst>
                    <p:cond delay="indefinite"/>
                  </p:stCondLst>
                  <p:endCondLst>
                    <p:cond evt="onStopAudio" delay="0">
                      <p:tgtEl>
                        <p:sldTgt/>
                      </p:tgtEl>
                    </p:cond>
                  </p:endCondLst>
                </p:cTn>
                <p:tgtEl>
                  <p:spTgt spid="26"/>
                </p:tgtEl>
              </p:cMediaNode>
            </p:audio>
            <p:audio>
              <p:cMediaNode vol="80000">
                <p:cTn id="90" fill="hold" display="0">
                  <p:stCondLst>
                    <p:cond delay="indefinite"/>
                  </p:stCondLst>
                  <p:endCondLst>
                    <p:cond evt="onStopAudio" delay="0">
                      <p:tgtEl>
                        <p:sldTgt/>
                      </p:tgtEl>
                    </p:cond>
                  </p:endCondLst>
                </p:cTn>
                <p:tgtEl>
                  <p:spTgt spid="27"/>
                </p:tgtEl>
              </p:cMediaNode>
            </p:audio>
            <p:audio>
              <p:cMediaNode vol="80000">
                <p:cTn id="91" fill="hold" display="0">
                  <p:stCondLst>
                    <p:cond delay="indefinite"/>
                  </p:stCondLst>
                  <p:endCondLst>
                    <p:cond evt="onStopAudio" delay="0">
                      <p:tgtEl>
                        <p:sldTgt/>
                      </p:tgtEl>
                    </p:cond>
                  </p:endCondLst>
                </p:cTn>
                <p:tgtEl>
                  <p:spTgt spid="28"/>
                </p:tgtEl>
              </p:cMediaNode>
            </p:audio>
            <p:audio>
              <p:cMediaNode vol="80000">
                <p:cTn id="92"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P spid="23" grpId="0" animBg="1"/>
      <p:bldP spid="23" grpId="1"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
            <a:extLst>
              <a:ext uri="{FF2B5EF4-FFF2-40B4-BE49-F238E27FC236}">
                <a16:creationId xmlns:a16="http://schemas.microsoft.com/office/drawing/2014/main" id="{7FA83EA8-EFE2-6A5A-76DB-8CC29E9F8F6C}"/>
              </a:ext>
            </a:extLst>
          </p:cNvPr>
          <p:cNvSpPr/>
          <p:nvPr/>
        </p:nvSpPr>
        <p:spPr>
          <a:xfrm>
            <a:off x="0" y="3178629"/>
            <a:ext cx="12192000" cy="367937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6" name="Freeform: Shape 1">
            <a:extLst>
              <a:ext uri="{FF2B5EF4-FFF2-40B4-BE49-F238E27FC236}">
                <a16:creationId xmlns:a16="http://schemas.microsoft.com/office/drawing/2014/main" id="{7FA83EA8-EFE2-6A5A-76DB-8CC29E9F8F6C}"/>
              </a:ext>
            </a:extLst>
          </p:cNvPr>
          <p:cNvSpPr/>
          <p:nvPr/>
        </p:nvSpPr>
        <p:spPr>
          <a:xfrm>
            <a:off x="0" y="4471592"/>
            <a:ext cx="12192000" cy="2386408"/>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10" name="图片 9">
            <a:extLst>
              <a:ext uri="{FF2B5EF4-FFF2-40B4-BE49-F238E27FC236}">
                <a16:creationId xmlns:a16="http://schemas.microsoft.com/office/drawing/2014/main" id="{DE81E992-60D0-442B-846E-93DE7007A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7864"/>
            <a:ext cx="1538514" cy="3721058"/>
          </a:xfrm>
          <a:prstGeom prst="rect">
            <a:avLst/>
          </a:prstGeom>
        </p:spPr>
      </p:pic>
      <p:pic>
        <p:nvPicPr>
          <p:cNvPr id="8" name="图片 7">
            <a:extLst>
              <a:ext uri="{FF2B5EF4-FFF2-40B4-BE49-F238E27FC236}">
                <a16:creationId xmlns:a16="http://schemas.microsoft.com/office/drawing/2014/main" id="{DB2A4923-EE19-45B9-ADA3-8C113EB44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480" y="451520"/>
            <a:ext cx="6406480" cy="6406480"/>
          </a:xfrm>
          <a:prstGeom prst="rect">
            <a:avLst/>
          </a:prstGeom>
        </p:spPr>
      </p:pic>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516"/>
            <a:ext cx="1689302" cy="16893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867282" y="612429"/>
            <a:ext cx="6352045" cy="6352045"/>
            <a:chOff x="4395336" y="543433"/>
            <a:chExt cx="6352045" cy="6352045"/>
          </a:xfrm>
        </p:grpSpPr>
        <p:pic>
          <p:nvPicPr>
            <p:cNvPr id="5" name="图片 4">
              <a:extLst>
                <a:ext uri="{FF2B5EF4-FFF2-40B4-BE49-F238E27FC236}">
                  <a16:creationId xmlns:a16="http://schemas.microsoft.com/office/drawing/2014/main" id="{022413B5-DEDE-42F5-8789-247A503CCA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5336" y="543433"/>
              <a:ext cx="6352045" cy="6352045"/>
            </a:xfrm>
            <a:prstGeom prst="rect">
              <a:avLst/>
            </a:prstGeom>
          </p:spPr>
        </p:pic>
        <p:pic>
          <p:nvPicPr>
            <p:cNvPr id="3" name="Picture 2"/>
            <p:cNvPicPr>
              <a:picLocks noChangeAspect="1"/>
            </p:cNvPicPr>
            <p:nvPr/>
          </p:nvPicPr>
          <p:blipFill>
            <a:blip r:embed="rId7"/>
            <a:stretch>
              <a:fillRect/>
            </a:stretch>
          </p:blipFill>
          <p:spPr>
            <a:xfrm>
              <a:off x="5144681" y="2540981"/>
              <a:ext cx="5346655" cy="2865368"/>
            </a:xfrm>
            <a:prstGeom prst="rect">
              <a:avLst/>
            </a:prstGeom>
          </p:spPr>
        </p:pic>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10000" b="90000" l="2500" r="96667"/>
                    </a14:imgEffect>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158632" y="3475738"/>
            <a:ext cx="2643184" cy="2643184"/>
          </a:xfrm>
          <a:prstGeom prst="rect">
            <a:avLst/>
          </a:prstGeom>
        </p:spPr>
      </p:pic>
    </p:spTree>
    <p:extLst>
      <p:ext uri="{BB962C8B-B14F-4D97-AF65-F5344CB8AC3E}">
        <p14:creationId xmlns:p14="http://schemas.microsoft.com/office/powerpoint/2010/main" val="2334564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ppt_x"/>
                                          </p:val>
                                        </p:tav>
                                        <p:tav tm="100000">
                                          <p:val>
                                            <p:strVal val="#ppt_x"/>
                                          </p:val>
                                        </p:tav>
                                      </p:tavLst>
                                    </p:anim>
                                    <p:anim calcmode="lin" valueType="num">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1">
            <a:extLst>
              <a:ext uri="{FF2B5EF4-FFF2-40B4-BE49-F238E27FC236}">
                <a16:creationId xmlns:a16="http://schemas.microsoft.com/office/drawing/2014/main" id="{7FA83EA8-EFE2-6A5A-76DB-8CC29E9F8F6C}"/>
              </a:ext>
            </a:extLst>
          </p:cNvPr>
          <p:cNvSpPr/>
          <p:nvPr/>
        </p:nvSpPr>
        <p:spPr>
          <a:xfrm>
            <a:off x="0" y="4471592"/>
            <a:ext cx="12192000" cy="2386408"/>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7" name="图片 11">
            <a:extLst>
              <a:ext uri="{FF2B5EF4-FFF2-40B4-BE49-F238E27FC236}">
                <a16:creationId xmlns:a16="http://schemas.microsoft.com/office/drawing/2014/main" id="{33D73B7C-138D-4058-921B-FCF684831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4158"/>
            <a:ext cx="1538514" cy="3721058"/>
          </a:xfrm>
          <a:prstGeom prst="rect">
            <a:avLst/>
          </a:prstGeom>
        </p:spPr>
      </p:pic>
      <p:pic>
        <p:nvPicPr>
          <p:cNvPr id="8"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025051" y="3766104"/>
            <a:ext cx="1166949" cy="1478903"/>
          </a:xfrm>
          <a:prstGeom prst="rect">
            <a:avLst/>
          </a:prstGeom>
        </p:spPr>
      </p:pic>
      <p:pic>
        <p:nvPicPr>
          <p:cNvPr id="10"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a:extLst>
              <a:ext uri="{28A0092B-C50C-407E-A947-70E740481C1C}">
                <a14:useLocalDpi xmlns:a14="http://schemas.microsoft.com/office/drawing/2010/main" val="0"/>
              </a:ext>
            </a:extLst>
          </a:blip>
          <a:srcRect t="42392" b="5209"/>
          <a:stretch/>
        </p:blipFill>
        <p:spPr>
          <a:xfrm rot="10800000">
            <a:off x="10653486" y="4745405"/>
            <a:ext cx="1538514" cy="1949797"/>
          </a:xfrm>
          <a:prstGeom prst="rect">
            <a:avLst/>
          </a:prstGeom>
        </p:spPr>
      </p:pic>
      <p:sp>
        <p:nvSpPr>
          <p:cNvPr id="16" name="Rounded Rectangle 15"/>
          <p:cNvSpPr/>
          <p:nvPr/>
        </p:nvSpPr>
        <p:spPr>
          <a:xfrm>
            <a:off x="360143" y="580571"/>
            <a:ext cx="11528612" cy="6277429"/>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4643668" y="367914"/>
            <a:ext cx="7748466" cy="6237302"/>
            <a:chOff x="3354398" y="13446"/>
            <a:chExt cx="8976554" cy="7072526"/>
          </a:xfrm>
        </p:grpSpPr>
        <p:grpSp>
          <p:nvGrpSpPr>
            <p:cNvPr id="3" name="Group 2"/>
            <p:cNvGrpSpPr/>
            <p:nvPr/>
          </p:nvGrpSpPr>
          <p:grpSpPr>
            <a:xfrm>
              <a:off x="3354398" y="13446"/>
              <a:ext cx="8976554" cy="7072526"/>
              <a:chOff x="39211" y="-918240"/>
              <a:chExt cx="12152788" cy="8677193"/>
            </a:xfrm>
          </p:grpSpPr>
          <p:pic>
            <p:nvPicPr>
              <p:cNvPr id="9" name="图片 8">
                <a:extLst>
                  <a:ext uri="{FF2B5EF4-FFF2-40B4-BE49-F238E27FC236}">
                    <a16:creationId xmlns:a16="http://schemas.microsoft.com/office/drawing/2014/main" id="{E19A4607-9A79-4FA6-909E-6D874BE61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11" y="-918240"/>
                <a:ext cx="12152788" cy="8677193"/>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7813" b="90000" l="7969" r="90000">
                            <a14:foregroundMark x1="28594" y1="15156" x2="34688" y2="25313"/>
                            <a14:foregroundMark x1="45469" y1="10781" x2="47188" y2="21563"/>
                            <a14:foregroundMark x1="40313" y1="20625" x2="41719" y2="22188"/>
                            <a14:foregroundMark x1="52656" y1="17813" x2="53594" y2="21719"/>
                            <a14:foregroundMark x1="64688" y1="14375" x2="59219" y2="23594"/>
                            <a14:foregroundMark x1="66406" y1="23750" x2="62500" y2="27813"/>
                            <a14:foregroundMark x1="76875" y1="33125" x2="68438" y2="36406"/>
                            <a14:foregroundMark x1="69688" y1="43750" x2="75000" y2="45938"/>
                            <a14:foregroundMark x1="67656" y1="52969" x2="77656" y2="59375"/>
                            <a14:foregroundMark x1="64219" y1="61563" x2="67031" y2="63750"/>
                            <a14:foregroundMark x1="56250" y1="65938" x2="60469" y2="75469"/>
                            <a14:foregroundMark x1="49688" y1="68750" x2="50313" y2="73906"/>
                            <a14:foregroundMark x1="41094" y1="67656" x2="37031" y2="77031"/>
                            <a14:foregroundMark x1="32656" y1="64063" x2="27969" y2="66719"/>
                            <a14:foregroundMark x1="28750" y1="59375" x2="18438" y2="67813"/>
                            <a14:foregroundMark x1="10156" y1="47656" x2="24688" y2="47500"/>
                            <a14:foregroundMark x1="26406" y1="53125" x2="22813" y2="54531"/>
                            <a14:foregroundMark x1="20000" y1="39844" x2="25625" y2="40469"/>
                            <a14:foregroundMark x1="17031" y1="27031" x2="25000" y2="33125"/>
                            <a14:foregroundMark x1="26563" y1="28281" x2="28594" y2="29531"/>
                          </a14:backgroundRemoval>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46457" y="-873049"/>
                <a:ext cx="3970426" cy="3707483"/>
              </a:xfrm>
              <a:prstGeom prst="rect">
                <a:avLst/>
              </a:prstGeom>
            </p:spPr>
          </p:pic>
        </p:grpSp>
        <p:sp>
          <p:nvSpPr>
            <p:cNvPr id="4" name="TextBox 3"/>
            <p:cNvSpPr txBox="1"/>
            <p:nvPr/>
          </p:nvSpPr>
          <p:spPr>
            <a:xfrm>
              <a:off x="4546716" y="2233771"/>
              <a:ext cx="6926960" cy="28966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phối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giữa</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bộ</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xương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khớp</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giúp</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di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chuyển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rot="21303941">
            <a:off x="551394" y="1789641"/>
            <a:ext cx="4725746" cy="3940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4279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55320" y="2087928"/>
            <a:ext cx="7887339" cy="1408307"/>
            <a:chOff x="3518208" y="2652704"/>
            <a:chExt cx="7887339" cy="1408307"/>
          </a:xfrm>
        </p:grpSpPr>
        <p:sp>
          <p:nvSpPr>
            <p:cNvPr id="25" name="圆角矩形 23">
              <a:extLst>
                <a:ext uri="{FF2B5EF4-FFF2-40B4-BE49-F238E27FC236}">
                  <a16:creationId xmlns:a16="http://schemas.microsoft.com/office/drawing/2014/main" id="{E997E351-F907-47CA-9B11-321687B01F7B}"/>
                </a:ext>
              </a:extLst>
            </p:cNvPr>
            <p:cNvSpPr/>
            <p:nvPr/>
          </p:nvSpPr>
          <p:spPr>
            <a:xfrm>
              <a:off x="3518208" y="2652704"/>
              <a:ext cx="7887339" cy="1408307"/>
            </a:xfrm>
            <a:prstGeom prst="roundRect">
              <a:avLst>
                <a:gd name="adj" fmla="val 8340"/>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2" name="Rectangle 1"/>
            <p:cNvSpPr/>
            <p:nvPr/>
          </p:nvSpPr>
          <p:spPr>
            <a:xfrm>
              <a:off x="3682317" y="2749543"/>
              <a:ext cx="7723230" cy="1234762"/>
            </a:xfrm>
            <a:prstGeom prst="rect">
              <a:avLst/>
            </a:prstGeom>
          </p:spPr>
          <p:txBody>
            <a:bodyPr wrap="square">
              <a:spAutoFit/>
            </a:bodyPr>
            <a:lstStyle/>
            <a:p>
              <a:pPr lvl="0" algn="just">
                <a:lnSpc>
                  <a:spcPct val="107000"/>
                </a:lnSpc>
                <a:defRPr/>
              </a:pPr>
              <a:r>
                <a:rPr lang="vi-VN" sz="3600" b="1" dirty="0">
                  <a:solidFill>
                    <a:srgbClr val="00B0A3">
                      <a:lumMod val="50000"/>
                    </a:srgbClr>
                  </a:solidFill>
                  <a:latin typeface="Cambria" panose="02040503050406030204" pitchFamily="18" charset="0"/>
                  <a:ea typeface="Cambria" panose="02040503050406030204" pitchFamily="18" charset="0"/>
                  <a:cs typeface="Times New Roman" panose="02020603050405020304" pitchFamily="18" charset="0"/>
                </a:rPr>
                <a:t>- Hôm nay em được biết thêm được điều gì qua bài học?</a:t>
              </a:r>
              <a:endParaRPr kumimoji="0" lang="en-US" sz="36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p:cNvGrpSpPr/>
          <p:nvPr/>
        </p:nvGrpSpPr>
        <p:grpSpPr>
          <a:xfrm>
            <a:off x="5507920" y="4096927"/>
            <a:ext cx="6134739" cy="1408307"/>
            <a:chOff x="5507920" y="4096927"/>
            <a:chExt cx="6134739" cy="1408307"/>
          </a:xfrm>
        </p:grpSpPr>
        <p:sp>
          <p:nvSpPr>
            <p:cNvPr id="26" name="圆角矩形 23">
              <a:extLst>
                <a:ext uri="{FF2B5EF4-FFF2-40B4-BE49-F238E27FC236}">
                  <a16:creationId xmlns:a16="http://schemas.microsoft.com/office/drawing/2014/main" id="{E997E351-F907-47CA-9B11-321687B01F7B}"/>
                </a:ext>
              </a:extLst>
            </p:cNvPr>
            <p:cNvSpPr/>
            <p:nvPr/>
          </p:nvSpPr>
          <p:spPr>
            <a:xfrm>
              <a:off x="5507920" y="4096927"/>
              <a:ext cx="6134739" cy="1408307"/>
            </a:xfrm>
            <a:prstGeom prst="roundRect">
              <a:avLst>
                <a:gd name="adj" fmla="val 8340"/>
              </a:avLst>
            </a:prstGeom>
            <a:solidFill>
              <a:sysClr val="window" lastClr="FFFFFF"/>
            </a:solidFill>
            <a:ln w="28575" cap="flat" cmpd="sng" algn="ctr">
              <a:solidFill>
                <a:srgbClr val="E535C3"/>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3" name="Rectangle 2"/>
            <p:cNvSpPr/>
            <p:nvPr/>
          </p:nvSpPr>
          <p:spPr>
            <a:xfrm>
              <a:off x="5507920" y="4227974"/>
              <a:ext cx="6134739" cy="1234762"/>
            </a:xfrm>
            <a:prstGeom prst="rect">
              <a:avLst/>
            </a:prstGeom>
          </p:spPr>
          <p:txBody>
            <a:bodyPr wrap="square">
              <a:spAutoFit/>
            </a:bodyPr>
            <a:lstStyle/>
            <a:p>
              <a:pPr lvl="0" algn="just">
                <a:lnSpc>
                  <a:spcPct val="107000"/>
                </a:lnSpc>
                <a:defRPr/>
              </a:pP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Về</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nhà</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tìm</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hiểu</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chức</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năng</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của</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cơ</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xương</a:t>
              </a:r>
              <a:r>
                <a:rPr lang="en-US" sz="3600" b="1" dirty="0">
                  <a:solidFill>
                    <a:srgbClr val="FF0066"/>
                  </a:solidFill>
                  <a:latin typeface="Cambria" panose="02040503050406030204" pitchFamily="18" charset="0"/>
                  <a:ea typeface="Cambria" panose="02040503050406030204" pitchFamily="18" charset="0"/>
                </a:rPr>
                <a:t>, </a:t>
              </a:r>
              <a:r>
                <a:rPr lang="en-US" sz="3600" b="1" dirty="0" err="1">
                  <a:solidFill>
                    <a:srgbClr val="FF0066"/>
                  </a:solidFill>
                  <a:latin typeface="Cambria" panose="02040503050406030204" pitchFamily="18" charset="0"/>
                  <a:ea typeface="Cambria" panose="02040503050406030204" pitchFamily="18" charset="0"/>
                </a:rPr>
                <a:t>khớp</a:t>
              </a:r>
              <a:r>
                <a:rPr lang="en-US" sz="3600" b="1" dirty="0">
                  <a:solidFill>
                    <a:srgbClr val="FF0066"/>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7"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92" y="6092617"/>
            <a:ext cx="3789008" cy="799378"/>
          </a:xfrm>
          <a:prstGeom prst="rect">
            <a:avLst/>
          </a:prstGeom>
        </p:spPr>
      </p:pic>
      <p:pic>
        <p:nvPicPr>
          <p:cNvPr id="28"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5600" y="5720726"/>
            <a:ext cx="5491100" cy="1164106"/>
          </a:xfrm>
          <a:prstGeom prst="rect">
            <a:avLst/>
          </a:prstGeom>
        </p:spPr>
      </p:pic>
      <p:pic>
        <p:nvPicPr>
          <p:cNvPr id="5" name="Picture 4"/>
          <p:cNvPicPr>
            <a:picLocks noChangeAspect="1"/>
          </p:cNvPicPr>
          <p:nvPr/>
        </p:nvPicPr>
        <p:blipFill>
          <a:blip r:embed="rId4"/>
          <a:stretch>
            <a:fillRect/>
          </a:stretch>
        </p:blipFill>
        <p:spPr>
          <a:xfrm>
            <a:off x="185136" y="56082"/>
            <a:ext cx="11589500" cy="3566469"/>
          </a:xfrm>
          <a:prstGeom prst="rect">
            <a:avLst/>
          </a:prstGeom>
        </p:spPr>
      </p:pic>
    </p:spTree>
    <p:extLst>
      <p:ext uri="{BB962C8B-B14F-4D97-AF65-F5344CB8AC3E}">
        <p14:creationId xmlns:p14="http://schemas.microsoft.com/office/powerpoint/2010/main" val="2256853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rot="16200000">
            <a:off x="2267807" y="5691342"/>
            <a:ext cx="1072858" cy="1359659"/>
          </a:xfrm>
          <a:prstGeom prst="rect">
            <a:avLst/>
          </a:prstGeom>
        </p:spPr>
      </p:pic>
      <p:pic>
        <p:nvPicPr>
          <p:cNvPr id="3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a:off x="0" y="3314866"/>
            <a:ext cx="1411599" cy="1788954"/>
          </a:xfrm>
          <a:prstGeom prst="rect">
            <a:avLst/>
          </a:prstGeom>
        </p:spPr>
      </p:pic>
      <p:pic>
        <p:nvPicPr>
          <p:cNvPr id="39"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a:off x="0" y="4361596"/>
            <a:ext cx="2002971" cy="2538415"/>
          </a:xfrm>
          <a:prstGeom prst="rect">
            <a:avLst/>
          </a:prstGeom>
        </p:spPr>
      </p:pic>
      <p:pic>
        <p:nvPicPr>
          <p:cNvPr id="32"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16592" y="6092617"/>
            <a:ext cx="3789008" cy="799378"/>
          </a:xfrm>
          <a:prstGeom prst="rect">
            <a:avLst/>
          </a:prstGeom>
        </p:spPr>
      </p:pic>
      <p:pic>
        <p:nvPicPr>
          <p:cNvPr id="50" name="图片 49">
            <a:extLst>
              <a:ext uri="{FF2B5EF4-FFF2-40B4-BE49-F238E27FC236}">
                <a16:creationId xmlns:a16="http://schemas.microsoft.com/office/drawing/2014/main" id="{BFCC9B28-49CF-4FF0-BEB8-E25F3CB4D8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9345" y="1066573"/>
            <a:ext cx="5365303" cy="5365303"/>
          </a:xfrm>
          <a:prstGeom prst="rect">
            <a:avLst/>
          </a:prstGeom>
        </p:spPr>
      </p:pic>
      <p:pic>
        <p:nvPicPr>
          <p:cNvPr id="31"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5600" y="5720726"/>
            <a:ext cx="5491100" cy="1164106"/>
          </a:xfrm>
          <a:prstGeom prst="rect">
            <a:avLst/>
          </a:prstGeom>
        </p:spPr>
      </p:pic>
      <p:pic>
        <p:nvPicPr>
          <p:cNvPr id="4" name="Picture 3"/>
          <p:cNvPicPr>
            <a:picLocks noChangeAspect="1"/>
          </p:cNvPicPr>
          <p:nvPr/>
        </p:nvPicPr>
        <p:blipFill>
          <a:blip r:embed="rId9"/>
          <a:stretch>
            <a:fillRect/>
          </a:stretch>
        </p:blipFill>
        <p:spPr>
          <a:xfrm>
            <a:off x="-124384" y="-140542"/>
            <a:ext cx="12321084" cy="835224"/>
          </a:xfrm>
          <a:prstGeom prst="rect">
            <a:avLst/>
          </a:prstGeom>
        </p:spPr>
      </p:pic>
      <p:pic>
        <p:nvPicPr>
          <p:cNvPr id="53"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a:extLst>
              <a:ext uri="{28A0092B-C50C-407E-A947-70E740481C1C}">
                <a14:useLocalDpi xmlns:a14="http://schemas.microsoft.com/office/drawing/2010/main" val="0"/>
              </a:ext>
            </a:extLst>
          </a:blip>
          <a:srcRect t="42392" b="5209"/>
          <a:stretch/>
        </p:blipFill>
        <p:spPr>
          <a:xfrm rot="16200000">
            <a:off x="911661" y="5158842"/>
            <a:ext cx="1522490" cy="1929489"/>
          </a:xfrm>
          <a:prstGeom prst="rect">
            <a:avLst/>
          </a:prstGeom>
        </p:spPr>
      </p:pic>
      <p:pic>
        <p:nvPicPr>
          <p:cNvPr id="55" name="图片 13">
            <a:extLst>
              <a:ext uri="{FF2B5EF4-FFF2-40B4-BE49-F238E27FC236}">
                <a16:creationId xmlns:a16="http://schemas.microsoft.com/office/drawing/2014/main" id="{8E7FEC80-A326-4DBF-8BE6-4CF54E262F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959" y="590848"/>
            <a:ext cx="5522458" cy="1496860"/>
          </a:xfrm>
          <a:prstGeom prst="rect">
            <a:avLst/>
          </a:prstGeom>
        </p:spPr>
      </p:pic>
      <p:pic>
        <p:nvPicPr>
          <p:cNvPr id="5" name="图片 4">
            <a:extLst>
              <a:ext uri="{FF2B5EF4-FFF2-40B4-BE49-F238E27FC236}">
                <a16:creationId xmlns:a16="http://schemas.microsoft.com/office/drawing/2014/main" id="{2AC9C261-0751-4DCF-9D59-75CB98A1BB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244415">
            <a:off x="6092133" y="563351"/>
            <a:ext cx="4704419" cy="4704419"/>
          </a:xfrm>
          <a:prstGeom prst="rect">
            <a:avLst/>
          </a:prstGeom>
        </p:spPr>
      </p:pic>
      <p:pic>
        <p:nvPicPr>
          <p:cNvPr id="2" name="Picture 1"/>
          <p:cNvPicPr>
            <a:picLocks noChangeAspect="1"/>
          </p:cNvPicPr>
          <p:nvPr/>
        </p:nvPicPr>
        <p:blipFill>
          <a:blip r:embed="rId12"/>
          <a:stretch>
            <a:fillRect/>
          </a:stretch>
        </p:blipFill>
        <p:spPr>
          <a:xfrm>
            <a:off x="5861836" y="2308469"/>
            <a:ext cx="5761219" cy="2542252"/>
          </a:xfrm>
          <a:prstGeom prst="rect">
            <a:avLst/>
          </a:prstGeom>
        </p:spPr>
      </p:pic>
    </p:spTree>
    <p:extLst>
      <p:ext uri="{BB962C8B-B14F-4D97-AF65-F5344CB8AC3E}">
        <p14:creationId xmlns:p14="http://schemas.microsoft.com/office/powerpoint/2010/main" val="2746485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41979" y="2219479"/>
            <a:ext cx="5518764" cy="4350324"/>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lvl="0" algn="just">
                <a:defRPr/>
              </a:pPr>
              <a:r>
                <a:rPr lang="vi-VN" sz="2800" b="1" u="sng" dirty="0">
                  <a:solidFill>
                    <a:schemeClr val="accent5">
                      <a:lumMod val="50000"/>
                    </a:schemeClr>
                  </a:solidFill>
                  <a:latin typeface="Cambria" panose="02040503050406030204" pitchFamily="18" charset="0"/>
                  <a:ea typeface="Cambria" panose="02040503050406030204" pitchFamily="18" charset="0"/>
                </a:rPr>
                <a:t>Hoạt động 1:</a:t>
              </a:r>
              <a:r>
                <a:rPr lang="vi-VN" sz="2800" b="1" dirty="0">
                  <a:solidFill>
                    <a:schemeClr val="accent5">
                      <a:lumMod val="50000"/>
                    </a:schemeClr>
                  </a:solidFill>
                  <a:latin typeface="Cambria" panose="02040503050406030204" pitchFamily="18" charset="0"/>
                  <a:ea typeface="Cambria" panose="02040503050406030204" pitchFamily="18" charset="0"/>
                </a:rPr>
                <a:t> </a:t>
              </a:r>
              <a:r>
                <a:rPr lang="vi-VN" sz="2800" b="1" dirty="0">
                  <a:solidFill>
                    <a:srgbClr val="E535C3"/>
                  </a:solidFill>
                  <a:latin typeface="Cambria" panose="02040503050406030204" pitchFamily="18" charset="0"/>
                  <a:ea typeface="Cambria" panose="02040503050406030204" pitchFamily="18" charset="0"/>
                </a:rPr>
                <a:t>Làm động tác co và duỗi tay như hình vẽ. Theo dõi sự thay đổi của các cơ cánh tay kết hợp với quan sát các hình dưới đây và cho biết:</a:t>
              </a:r>
            </a:p>
          </p:txBody>
        </p:sp>
      </p:grpSp>
      <p:grpSp>
        <p:nvGrpSpPr>
          <p:cNvPr id="11" name="Group 10"/>
          <p:cNvGrpSpPr/>
          <p:nvPr/>
        </p:nvGrpSpPr>
        <p:grpSpPr>
          <a:xfrm>
            <a:off x="2789293" y="594788"/>
            <a:ext cx="6613414" cy="2297786"/>
            <a:chOff x="-445994" y="5056587"/>
            <a:chExt cx="13083988" cy="2297786"/>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10" name="TextBox 9"/>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4</a:t>
              </a:r>
            </a:p>
          </p:txBody>
        </p:sp>
      </p:grpSp>
      <p:sp>
        <p:nvSpPr>
          <p:cNvPr id="16" name="Rectangle 15"/>
          <p:cNvSpPr/>
          <p:nvPr/>
        </p:nvSpPr>
        <p:spPr>
          <a:xfrm>
            <a:off x="6785296" y="2326731"/>
            <a:ext cx="5048116" cy="1673150"/>
          </a:xfrm>
          <a:prstGeom prst="rect">
            <a:avLst/>
          </a:prstGeom>
        </p:spPr>
        <p:txBody>
          <a:bodyPr wrap="square">
            <a:spAutoFit/>
          </a:bodyPr>
          <a:lstStyle/>
          <a:p>
            <a:pPr lvl="0" algn="just">
              <a:lnSpc>
                <a:spcPct val="107000"/>
              </a:lnSpc>
              <a:defRPr/>
            </a:pP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Thực hiện co, duỗi cánh tay xem cơ thay đổi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Rectangle 16"/>
          <p:cNvSpPr/>
          <p:nvPr/>
        </p:nvSpPr>
        <p:spPr>
          <a:xfrm>
            <a:off x="6785296" y="3745586"/>
            <a:ext cx="5048116" cy="163480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Cử động của tay ảnh hưởng như thế nào nếu xương cánh tay bị gãy?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17"/>
          <p:cNvSpPr/>
          <p:nvPr/>
        </p:nvSpPr>
        <p:spPr>
          <a:xfrm>
            <a:off x="6785295" y="5320411"/>
            <a:ext cx="5048117" cy="110786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Bộ xương, hệ cơ, khớp có chức năng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descr="Bài 21: Tìm hiểu cơ quan vận động"/>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81327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sp>
        <p:nvSpPr>
          <p:cNvPr id="16" name="Rectangle 15"/>
          <p:cNvSpPr/>
          <p:nvPr/>
        </p:nvSpPr>
        <p:spPr>
          <a:xfrm>
            <a:off x="6738231" y="2682012"/>
            <a:ext cx="5048116" cy="167315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 hiện co, duỗi cánh tay xem cơ thay đổi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738230" y="4459467"/>
            <a:ext cx="4953988" cy="1569660"/>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en-US" sz="3200" b="1" dirty="0">
                <a:solidFill>
                  <a:schemeClr val="bg1"/>
                </a:solidFill>
                <a:latin typeface="Cambria" panose="02040503050406030204" pitchFamily="18" charset="0"/>
                <a:ea typeface="Cambria" panose="02040503050406030204" pitchFamily="18" charset="0"/>
              </a:rPr>
              <a:t> </a:t>
            </a:r>
            <a:r>
              <a:rPr lang="vi-VN" sz="3200" b="1" dirty="0">
                <a:solidFill>
                  <a:schemeClr val="bg1"/>
                </a:solidFill>
                <a:latin typeface="Cambria" panose="02040503050406030204" pitchFamily="18" charset="0"/>
                <a:ea typeface="Cambria" panose="02040503050406030204" pitchFamily="18" charset="0"/>
              </a:rPr>
              <a:t>Khi tay co hoặc duỗi, các cơ ở cánh tay thay đổi to lên hơn.</a:t>
            </a:r>
            <a:endParaRPr lang="en-US" sz="3200" b="1" dirty="0">
              <a:solidFill>
                <a:schemeClr val="bg1"/>
              </a:solidFill>
              <a:latin typeface="Cambria" panose="02040503050406030204" pitchFamily="18" charset="0"/>
              <a:ea typeface="Cambria" panose="02040503050406030204" pitchFamily="18" charset="0"/>
            </a:endParaRPr>
          </a:p>
        </p:txBody>
      </p:sp>
      <p:grpSp>
        <p:nvGrpSpPr>
          <p:cNvPr id="19" name="Group 18"/>
          <p:cNvGrpSpPr/>
          <p:nvPr/>
        </p:nvGrpSpPr>
        <p:grpSpPr>
          <a:xfrm>
            <a:off x="2789293" y="594788"/>
            <a:ext cx="6613414" cy="2297786"/>
            <a:chOff x="-445994" y="5056587"/>
            <a:chExt cx="13083988" cy="2297786"/>
          </a:xfrm>
        </p:grpSpPr>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24" name="TextBox 23"/>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719367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6644102" y="2371169"/>
            <a:ext cx="5048116" cy="163480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Cử động của tay ảnh hưởng như thế nào nếu xương cánh tay bị gãy?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372174" y="4055953"/>
            <a:ext cx="5591972" cy="2246769"/>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Nếu xương cánh tay bị gãy, cử động của tay sẽ bị ảnh hưởng nghiêm trọng, chúng ta sẽ không cử động được tay và gây đau nhức.</a:t>
            </a:r>
            <a:endPar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7" name="Group 16"/>
          <p:cNvGrpSpPr/>
          <p:nvPr/>
        </p:nvGrpSpPr>
        <p:grpSpPr>
          <a:xfrm>
            <a:off x="2789293" y="594788"/>
            <a:ext cx="6613414" cy="2297786"/>
            <a:chOff x="-445994" y="5056587"/>
            <a:chExt cx="13083988" cy="2297786"/>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19" name="TextBox 18"/>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3204105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15" name="Rounded Rectangle 14"/>
          <p:cNvSpPr/>
          <p:nvPr/>
        </p:nvSpPr>
        <p:spPr>
          <a:xfrm>
            <a:off x="6455426" y="2380651"/>
            <a:ext cx="5518764" cy="3966362"/>
          </a:xfrm>
          <a:prstGeom prst="roundRect">
            <a:avLst/>
          </a:prstGeom>
          <a:solidFill>
            <a:schemeClr val="accent1">
              <a:alpha val="8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4839" y="2219479"/>
            <a:ext cx="5472540" cy="4350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6690749" y="2645512"/>
            <a:ext cx="5048117" cy="1107867"/>
          </a:xfrm>
          <a:prstGeom prst="rect">
            <a:avLst/>
          </a:prstGeom>
        </p:spPr>
        <p:txBody>
          <a:bodyPr wrap="square">
            <a:spAutoFit/>
          </a:bodyPr>
          <a:lstStyle/>
          <a:p>
            <a:pPr lvl="0" algn="just">
              <a:lnSpc>
                <a:spcPct val="107000"/>
              </a:lnSpc>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Bộ xương, hệ cơ, khớp có chức năng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622380" y="3979613"/>
            <a:ext cx="5116486" cy="1569660"/>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vi-VN"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Bộ xương, hệ cơ và khớp giúp cơ thể chúng ta cử động và di chuyển.</a:t>
            </a:r>
            <a:endPar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7" name="Group 16"/>
          <p:cNvGrpSpPr/>
          <p:nvPr/>
        </p:nvGrpSpPr>
        <p:grpSpPr>
          <a:xfrm>
            <a:off x="2789293" y="594788"/>
            <a:ext cx="6613414" cy="2297786"/>
            <a:chOff x="-445994" y="5056587"/>
            <a:chExt cx="13083988" cy="2297786"/>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64" b="89674" l="408" r="94966"/>
                      </a14:imgEffect>
                      <a14:imgEffect>
                        <a14:colorTemperature colorTemp="7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45994" y="5056587"/>
              <a:ext cx="13083988" cy="2297786"/>
            </a:xfrm>
            <a:prstGeom prst="rect">
              <a:avLst/>
            </a:prstGeom>
          </p:spPr>
        </p:pic>
        <p:sp>
          <p:nvSpPr>
            <p:cNvPr id="19" name="TextBox 18"/>
            <p:cNvSpPr txBox="1"/>
            <p:nvPr/>
          </p:nvSpPr>
          <p:spPr>
            <a:xfrm>
              <a:off x="1089212" y="5917392"/>
              <a:ext cx="10596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Thảo</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luận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483557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
            <a:extLst>
              <a:ext uri="{FF2B5EF4-FFF2-40B4-BE49-F238E27FC236}">
                <a16:creationId xmlns:a16="http://schemas.microsoft.com/office/drawing/2014/main" id="{7FA83EA8-EFE2-6A5A-76DB-8CC29E9F8F6C}"/>
              </a:ext>
            </a:extLst>
          </p:cNvPr>
          <p:cNvSpPr/>
          <p:nvPr/>
        </p:nvSpPr>
        <p:spPr>
          <a:xfrm>
            <a:off x="0" y="2577073"/>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1" name="Freeform: Shape 1">
            <a:extLst>
              <a:ext uri="{FF2B5EF4-FFF2-40B4-BE49-F238E27FC236}">
                <a16:creationId xmlns:a16="http://schemas.microsoft.com/office/drawing/2014/main" id="{7FA83EA8-EFE2-6A5A-76DB-8CC29E9F8F6C}"/>
              </a:ext>
            </a:extLst>
          </p:cNvPr>
          <p:cNvSpPr/>
          <p:nvPr/>
        </p:nvSpPr>
        <p:spPr>
          <a:xfrm>
            <a:off x="0" y="4104187"/>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grpSp>
        <p:nvGrpSpPr>
          <p:cNvPr id="2" name="Group 1"/>
          <p:cNvGrpSpPr/>
          <p:nvPr/>
        </p:nvGrpSpPr>
        <p:grpSpPr>
          <a:xfrm>
            <a:off x="115476" y="134851"/>
            <a:ext cx="11717936" cy="1431158"/>
            <a:chOff x="296905" y="269834"/>
            <a:chExt cx="10634587" cy="1431158"/>
          </a:xfrm>
        </p:grpSpPr>
        <p:sp>
          <p:nvSpPr>
            <p:cNvPr id="3" name="圆角矩形 29">
              <a:extLst>
                <a:ext uri="{FF2B5EF4-FFF2-40B4-BE49-F238E27FC236}">
                  <a16:creationId xmlns:a16="http://schemas.microsoft.com/office/drawing/2014/main" id="{B2E9BCF1-9B60-4480-AF7C-5C15044B32AD}"/>
                </a:ext>
              </a:extLst>
            </p:cNvPr>
            <p:cNvSpPr/>
            <p:nvPr/>
          </p:nvSpPr>
          <p:spPr>
            <a:xfrm>
              <a:off x="296905" y="269834"/>
              <a:ext cx="10634587" cy="143115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4" name="TextBox 3"/>
            <p:cNvSpPr txBox="1"/>
            <p:nvPr/>
          </p:nvSpPr>
          <p:spPr>
            <a:xfrm>
              <a:off x="296905" y="269834"/>
              <a:ext cx="10549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Hoạt động 1:</a:t>
              </a:r>
              <a:r>
                <a:rPr kumimoji="0" lang="vi-VN" sz="28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E535C3"/>
                  </a:solidFill>
                  <a:effectLst/>
                  <a:uLnTx/>
                  <a:uFillTx/>
                  <a:latin typeface="Cambria" panose="02040503050406030204" pitchFamily="18" charset="0"/>
                  <a:ea typeface="Cambria" panose="02040503050406030204" pitchFamily="18" charset="0"/>
                  <a:cs typeface="+mn-cs"/>
                </a:rPr>
                <a:t>Làm động tác co và duỗi tay như hình vẽ. Theo dõi sự thay đổi của các cơ cánh tay kết hợp với quan sát các hình dưới đây và cho biết:</a:t>
              </a:r>
            </a:p>
          </p:txBody>
        </p:sp>
      </p:grpSp>
      <p:pic>
        <p:nvPicPr>
          <p:cNvPr id="22" name="Picture 21" descr="Bài 21: Tìm hiểu cơ quan vận động"/>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15678" y="1929024"/>
            <a:ext cx="5472540" cy="43503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6622380" y="3979613"/>
            <a:ext cx="5116486" cy="1569660"/>
          </a:xfrm>
          <a:prstGeom prst="rect">
            <a:avLst/>
          </a:prstGeom>
        </p:spPr>
        <p:txBody>
          <a:bodyPr wrap="square">
            <a:spAutoFit/>
          </a:bodyPr>
          <a:lstStyle/>
          <a:p>
            <a:pPr marL="285750" marR="0" lvl="0"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Bộ xương, hệ cơ và khớp giúp cơ thể chúng ta cử động và di chuyển.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p:cNvGrpSpPr/>
          <p:nvPr/>
        </p:nvGrpSpPr>
        <p:grpSpPr>
          <a:xfrm>
            <a:off x="6303896" y="2380273"/>
            <a:ext cx="5529516" cy="2568245"/>
            <a:chOff x="6303896" y="2380273"/>
            <a:chExt cx="5529516" cy="2568245"/>
          </a:xfrm>
        </p:grpSpPr>
        <p:sp>
          <p:nvSpPr>
            <p:cNvPr id="14" name="Rounded Rectangle 13"/>
            <p:cNvSpPr/>
            <p:nvPr/>
          </p:nvSpPr>
          <p:spPr>
            <a:xfrm>
              <a:off x="6303896" y="2380273"/>
              <a:ext cx="5529516" cy="2568245"/>
            </a:xfrm>
            <a:prstGeom prst="roundRect">
              <a:avLst/>
            </a:prstGeom>
            <a:solidFill>
              <a:schemeClr val="bg1"/>
            </a:solidFill>
            <a:ln w="5715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468416" y="2751983"/>
              <a:ext cx="5270450" cy="1673150"/>
            </a:xfrm>
            <a:prstGeom prst="rect">
              <a:avLst/>
            </a:prstGeom>
          </p:spPr>
          <p:txBody>
            <a:bodyPr wrap="square">
              <a:spAutoFit/>
            </a:bodyPr>
            <a:lstStyle/>
            <a:p>
              <a:pPr algn="just">
                <a:lnSpc>
                  <a:spcPct val="107000"/>
                </a:lnSpc>
                <a:spcAft>
                  <a:spcPts val="0"/>
                </a:spcAft>
              </a:pP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xương</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khớp</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cử</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6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392" b="5209"/>
          <a:stretch/>
        </p:blipFill>
        <p:spPr>
          <a:xfrm rot="10800000">
            <a:off x="11441737" y="4951696"/>
            <a:ext cx="750261" cy="950825"/>
          </a:xfrm>
          <a:prstGeom prst="rect">
            <a:avLst/>
          </a:prstGeom>
        </p:spPr>
      </p:pic>
      <p:pic>
        <p:nvPicPr>
          <p:cNvPr id="18"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rot="10800000">
            <a:off x="11202850" y="5930995"/>
            <a:ext cx="989150" cy="1253575"/>
          </a:xfrm>
          <a:prstGeom prst="rect">
            <a:avLst/>
          </a:prstGeom>
        </p:spPr>
      </p:pic>
    </p:spTree>
    <p:extLst>
      <p:ext uri="{BB962C8B-B14F-4D97-AF65-F5344CB8AC3E}">
        <p14:creationId xmlns:p14="http://schemas.microsoft.com/office/powerpoint/2010/main" val="2085171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2" b="5209"/>
          <a:stretch/>
        </p:blipFill>
        <p:spPr>
          <a:xfrm>
            <a:off x="0" y="3314866"/>
            <a:ext cx="1411599" cy="1788954"/>
          </a:xfrm>
          <a:prstGeom prst="rect">
            <a:avLst/>
          </a:prstGeom>
        </p:spPr>
      </p:pic>
      <p:pic>
        <p:nvPicPr>
          <p:cNvPr id="35" name="图片 9">
            <a:extLst>
              <a:ext uri="{FF2B5EF4-FFF2-40B4-BE49-F238E27FC236}">
                <a16:creationId xmlns:a16="http://schemas.microsoft.com/office/drawing/2014/main" id="{15628FF6-AC05-4D35-8C13-5DCC730816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022" y="593645"/>
            <a:ext cx="4704170" cy="5066991"/>
          </a:xfrm>
          <a:prstGeom prst="rect">
            <a:avLst/>
          </a:prstGeom>
        </p:spPr>
      </p:pic>
      <p:sp>
        <p:nvSpPr>
          <p:cNvPr id="36" name="圆角矩形标注 10">
            <a:extLst>
              <a:ext uri="{FF2B5EF4-FFF2-40B4-BE49-F238E27FC236}">
                <a16:creationId xmlns:a16="http://schemas.microsoft.com/office/drawing/2014/main" id="{1CA8A348-1131-41B2-95EA-5DDCD4F1AB66}"/>
              </a:ext>
            </a:extLst>
          </p:cNvPr>
          <p:cNvSpPr/>
          <p:nvPr/>
        </p:nvSpPr>
        <p:spPr>
          <a:xfrm rot="5400000" flipV="1">
            <a:off x="1983443" y="-302560"/>
            <a:ext cx="5217460" cy="8754037"/>
          </a:xfrm>
          <a:prstGeom prst="wedgeRoundRectCallout">
            <a:avLst>
              <a:gd name="adj1" fmla="val 7564"/>
              <a:gd name="adj2" fmla="val 63692"/>
              <a:gd name="adj3" fmla="val 16667"/>
            </a:avLst>
          </a:prstGeom>
          <a:solidFill>
            <a:sysClr val="window" lastClr="FFFFFF">
              <a:alpha val="97000"/>
            </a:sysClr>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41"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2" b="5209"/>
          <a:stretch/>
        </p:blipFill>
        <p:spPr>
          <a:xfrm rot="10800000">
            <a:off x="11441737" y="4951696"/>
            <a:ext cx="750261" cy="950825"/>
          </a:xfrm>
          <a:prstGeom prst="rect">
            <a:avLst/>
          </a:prstGeom>
        </p:spPr>
      </p:pic>
      <p:pic>
        <p:nvPicPr>
          <p:cNvPr id="42" name="图片 39">
            <a:extLst>
              <a:ext uri="{FF2B5EF4-FFF2-40B4-BE49-F238E27FC236}">
                <a16:creationId xmlns:a16="http://schemas.microsoft.com/office/drawing/2014/main" id="{32C73155-1453-44B8-9411-AB5AAD2724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2" b="5209"/>
          <a:stretch/>
        </p:blipFill>
        <p:spPr>
          <a:xfrm rot="10800000">
            <a:off x="11202850" y="5930995"/>
            <a:ext cx="989150" cy="1253575"/>
          </a:xfrm>
          <a:prstGeom prst="rect">
            <a:avLst/>
          </a:prstGeom>
        </p:spPr>
      </p:pic>
      <p:grpSp>
        <p:nvGrpSpPr>
          <p:cNvPr id="17" name="Group 16"/>
          <p:cNvGrpSpPr/>
          <p:nvPr/>
        </p:nvGrpSpPr>
        <p:grpSpPr>
          <a:xfrm>
            <a:off x="115476" y="134851"/>
            <a:ext cx="11717936" cy="1077218"/>
            <a:chOff x="296905" y="269834"/>
            <a:chExt cx="10634587" cy="1077218"/>
          </a:xfrm>
        </p:grpSpPr>
        <p:sp>
          <p:nvSpPr>
            <p:cNvPr id="18" name="圆角矩形 29">
              <a:extLst>
                <a:ext uri="{FF2B5EF4-FFF2-40B4-BE49-F238E27FC236}">
                  <a16:creationId xmlns:a16="http://schemas.microsoft.com/office/drawing/2014/main" id="{B2E9BCF1-9B60-4480-AF7C-5C15044B32AD}"/>
                </a:ext>
              </a:extLst>
            </p:cNvPr>
            <p:cNvSpPr/>
            <p:nvPr/>
          </p:nvSpPr>
          <p:spPr>
            <a:xfrm>
              <a:off x="296905" y="269834"/>
              <a:ext cx="10634587" cy="1061937"/>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19" name="TextBox 18"/>
            <p:cNvSpPr txBox="1"/>
            <p:nvPr/>
          </p:nvSpPr>
          <p:spPr>
            <a:xfrm>
              <a:off x="296905" y="269834"/>
              <a:ext cx="10549160" cy="1077218"/>
            </a:xfrm>
            <a:prstGeom prst="rect">
              <a:avLst/>
            </a:prstGeom>
            <a:noFill/>
          </p:spPr>
          <p:txBody>
            <a:bodyPr wrap="square" rtlCol="0">
              <a:spAutoFit/>
            </a:bodyPr>
            <a:lstStyle/>
            <a:p>
              <a:pPr lvl="0" algn="just">
                <a:defRPr/>
              </a:pPr>
              <a:r>
                <a:rPr lang="vi-VN" sz="3200" b="1" u="sng" dirty="0">
                  <a:solidFill>
                    <a:schemeClr val="accent5">
                      <a:lumMod val="50000"/>
                    </a:schemeClr>
                  </a:solidFill>
                  <a:latin typeface="Cambria" panose="02040503050406030204" pitchFamily="18" charset="0"/>
                  <a:ea typeface="Cambria" panose="02040503050406030204" pitchFamily="18" charset="0"/>
                </a:rPr>
                <a:t>Hoạt động 2:</a:t>
              </a:r>
              <a:r>
                <a:rPr lang="vi-VN" sz="3200" b="1" dirty="0">
                  <a:solidFill>
                    <a:schemeClr val="accent5">
                      <a:lumMod val="50000"/>
                    </a:schemeClr>
                  </a:solidFill>
                  <a:latin typeface="Cambria" panose="02040503050406030204" pitchFamily="18" charset="0"/>
                  <a:ea typeface="Cambria" panose="02040503050406030204" pitchFamily="18" charset="0"/>
                </a:rPr>
                <a:t> </a:t>
              </a:r>
              <a:r>
                <a:rPr lang="vi-VN" sz="3200" b="1" dirty="0">
                  <a:solidFill>
                    <a:srgbClr val="FF0066"/>
                  </a:solidFill>
                  <a:latin typeface="Cambria" panose="02040503050406030204" pitchFamily="18" charset="0"/>
                  <a:ea typeface="Cambria" panose="02040503050406030204" pitchFamily="18" charset="0"/>
                </a:rPr>
                <a:t>Quan sát các hình sau và cho biết cơ mặt đang biểu lộ cảm xúc nào</a:t>
              </a:r>
              <a:r>
                <a:rPr lang="en-US" sz="3200" b="1" dirty="0">
                  <a:solidFill>
                    <a:srgbClr val="FF0066"/>
                  </a:solidFill>
                  <a:latin typeface="Cambria" panose="02040503050406030204" pitchFamily="18" charset="0"/>
                  <a:ea typeface="Cambria" panose="02040503050406030204" pitchFamily="18" charset="0"/>
                </a:rPr>
                <a:t>?</a:t>
              </a:r>
              <a:endParaRPr lang="vi-VN" sz="3200" b="1" dirty="0">
                <a:solidFill>
                  <a:srgbClr val="FF0066"/>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7"/>
          <a:stretch>
            <a:fillRect/>
          </a:stretch>
        </p:blipFill>
        <p:spPr>
          <a:xfrm>
            <a:off x="572509" y="1740223"/>
            <a:ext cx="8039327" cy="2773834"/>
          </a:xfrm>
          <a:prstGeom prst="rect">
            <a:avLst/>
          </a:prstGeom>
        </p:spPr>
      </p:pic>
      <p:sp>
        <p:nvSpPr>
          <p:cNvPr id="22" name="Rectangle 2"/>
          <p:cNvSpPr txBox="1">
            <a:spLocks noChangeArrowheads="1"/>
          </p:cNvSpPr>
          <p:nvPr/>
        </p:nvSpPr>
        <p:spPr bwMode="auto">
          <a:xfrm>
            <a:off x="396021" y="4665329"/>
            <a:ext cx="8659091" cy="1620972"/>
          </a:xfrm>
          <a:prstGeom prst="rect">
            <a:avLst/>
          </a:prstGeom>
          <a:noFill/>
          <a:ln w="9525">
            <a:noFill/>
            <a:miter lim="800000"/>
            <a:headEnd/>
            <a:tailEnd/>
          </a:ln>
          <a:effectLst/>
        </p:spPr>
        <p:txBody>
          <a:bodyPr anchor="ctr"/>
          <a:lstStyle/>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3: cơ mặt đang biểu lộ cảm xúc vui.</a:t>
            </a:r>
          </a:p>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4: cơ mặt đang biểu lộ cảm xúc buồn.</a:t>
            </a:r>
          </a:p>
          <a:p>
            <a:pPr algn="just">
              <a:spcBef>
                <a:spcPts val="600"/>
              </a:spcBef>
              <a:spcAft>
                <a:spcPts val="600"/>
              </a:spcAft>
            </a:pPr>
            <a:r>
              <a:rPr lang="vi-VN" sz="28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Hình 5: cơ mặt đang biểu lộ cảm xúc tức giận.</a:t>
            </a:r>
          </a:p>
        </p:txBody>
      </p:sp>
    </p:spTree>
    <p:extLst>
      <p:ext uri="{BB962C8B-B14F-4D97-AF65-F5344CB8AC3E}">
        <p14:creationId xmlns:p14="http://schemas.microsoft.com/office/powerpoint/2010/main" val="3070597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circle(in)">
                                      <p:cBhvr>
                                        <p:cTn id="14" dur="2000"/>
                                        <p:tgtEl>
                                          <p:spTgt spid="2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barn(inVertical)">
                                      <p:cBhvr>
                                        <p:cTn id="19" dur="500"/>
                                        <p:tgtEl>
                                          <p:spTgt spid="2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fade">
                                      <p:cBhvr>
                                        <p:cTn id="24"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st Food Digital Menu Board by Slidesgo">
  <a:themeElements>
    <a:clrScheme name="Simple Light">
      <a:dk1>
        <a:srgbClr val="363636"/>
      </a:dk1>
      <a:lt1>
        <a:srgbClr val="FFFFFF"/>
      </a:lt1>
      <a:dk2>
        <a:srgbClr val="FFF3E0"/>
      </a:dk2>
      <a:lt2>
        <a:srgbClr val="E1F2FC"/>
      </a:lt2>
      <a:accent1>
        <a:srgbClr val="FAD4CF"/>
      </a:accent1>
      <a:accent2>
        <a:srgbClr val="FF3333"/>
      </a:accent2>
      <a:accent3>
        <a:srgbClr val="A9DB7F"/>
      </a:accent3>
      <a:accent4>
        <a:srgbClr val="FFCA2C"/>
      </a:accent4>
      <a:accent5>
        <a:srgbClr val="8F2A2A"/>
      </a:accent5>
      <a:accent6>
        <a:srgbClr val="E27E70"/>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783</Words>
  <Application>Microsoft Office PowerPoint</Application>
  <PresentationFormat>Widescreen</PresentationFormat>
  <Paragraphs>60</Paragraphs>
  <Slides>21</Slides>
  <Notes>10</Notes>
  <HiddenSlides>0</HiddenSlides>
  <MMClips>13</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21</vt:i4>
      </vt:variant>
    </vt:vector>
  </HeadingPairs>
  <TitlesOfParts>
    <vt:vector size="45" baseType="lpstr">
      <vt:lpstr>等线</vt:lpstr>
      <vt:lpstr>#9Slide05 Aphrodite Pro</vt:lpstr>
      <vt:lpstr>#9Slide07 Altus</vt:lpstr>
      <vt:lpstr>#9Slide07 HoneyCream</vt:lpstr>
      <vt:lpstr>Alef</vt:lpstr>
      <vt:lpstr>Arial</vt:lpstr>
      <vt:lpstr>Bowlby One SC</vt:lpstr>
      <vt:lpstr>Calibri</vt:lpstr>
      <vt:lpstr>Cambria</vt:lpstr>
      <vt:lpstr>Comfortaa Medium</vt:lpstr>
      <vt:lpstr>Dosis</vt:lpstr>
      <vt:lpstr>Lora</vt:lpstr>
      <vt:lpstr>Manjari</vt:lpstr>
      <vt:lpstr>Open Sans</vt:lpstr>
      <vt:lpstr>Pacifico</vt:lpstr>
      <vt:lpstr>Patrick Hand</vt:lpstr>
      <vt:lpstr>Quicksand Medium</vt:lpstr>
      <vt:lpstr>SVN-Newton</vt:lpstr>
      <vt:lpstr>Times New Roman</vt:lpstr>
      <vt:lpstr>Wingdings</vt:lpstr>
      <vt:lpstr>字魂115号-刀刀体</vt:lpstr>
      <vt:lpstr>1_Office 主题​​</vt:lpstr>
      <vt:lpstr>Office 主题​​</vt:lpstr>
      <vt:lpstr>Fast Food Digital Menu Board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MN Team</cp:keywords>
  <cp:lastModifiedBy>User</cp:lastModifiedBy>
  <cp:revision>28</cp:revision>
  <dcterms:created xsi:type="dcterms:W3CDTF">2023-02-18T08:54:24Z</dcterms:created>
  <dcterms:modified xsi:type="dcterms:W3CDTF">2026-02-26T03:32:40Z</dcterms:modified>
</cp:coreProperties>
</file>