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0" r:id="rId2"/>
  </p:sldMasterIdLst>
  <p:notesMasterIdLst>
    <p:notesMasterId r:id="rId20"/>
  </p:notesMasterIdLst>
  <p:sldIdLst>
    <p:sldId id="288" r:id="rId3"/>
    <p:sldId id="322" r:id="rId4"/>
    <p:sldId id="304" r:id="rId5"/>
    <p:sldId id="367" r:id="rId6"/>
    <p:sldId id="347" r:id="rId7"/>
    <p:sldId id="368" r:id="rId8"/>
    <p:sldId id="265" r:id="rId9"/>
    <p:sldId id="369" r:id="rId10"/>
    <p:sldId id="370" r:id="rId11"/>
    <p:sldId id="371" r:id="rId12"/>
    <p:sldId id="373" r:id="rId13"/>
    <p:sldId id="372" r:id="rId14"/>
    <p:sldId id="374" r:id="rId15"/>
    <p:sldId id="375" r:id="rId16"/>
    <p:sldId id="376" r:id="rId17"/>
    <p:sldId id="297" r:id="rId18"/>
    <p:sldId id="35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C84"/>
    <a:srgbClr val="4778ED"/>
    <a:srgbClr val="0070C0"/>
    <a:srgbClr val="B92D17"/>
    <a:srgbClr val="2B8ED2"/>
    <a:srgbClr val="FE9676"/>
    <a:srgbClr val="E1A629"/>
    <a:srgbClr val="63AB7B"/>
    <a:srgbClr val="22A675"/>
    <a:srgbClr val="B7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4834" autoAdjust="0"/>
  </p:normalViewPr>
  <p:slideViewPr>
    <p:cSldViewPr snapToGrid="0" showGuides="1">
      <p:cViewPr varScale="1">
        <p:scale>
          <a:sx n="101" d="100"/>
          <a:sy n="101" d="100"/>
        </p:scale>
        <p:origin x="1350" y="108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1375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9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70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5" r:id="rId7"/>
    <p:sldLayoutId id="2147483686" r:id="rId8"/>
    <p:sldLayoutId id="2147483687" r:id="rId9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45620" y="-358452"/>
            <a:ext cx="9482229" cy="754268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963" y="194362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98" y="655589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4" y="112429"/>
            <a:ext cx="1936779" cy="1936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7D6FF-2484-B440-B2EE-B49955A4B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4" y="33256"/>
            <a:ext cx="2906469" cy="2946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D0DE8D-A513-3D41-A796-99C1D89D0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1" y="3099429"/>
            <a:ext cx="4050560" cy="4050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0684FB-7586-3D4F-A64E-C5BA77F17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5" y="1710481"/>
            <a:ext cx="1141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568" r="67576" b="53444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1239" r="34368" b="53773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7159133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6" t="909" r="1369" b="54103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48432" r="67168" b="6580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740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580</a:t>
            </a:r>
          </a:p>
        </p:txBody>
      </p:sp>
    </p:spTree>
    <p:extLst>
      <p:ext uri="{BB962C8B-B14F-4D97-AF65-F5344CB8AC3E}">
        <p14:creationId xmlns:p14="http://schemas.microsoft.com/office/powerpoint/2010/main" val="7239734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 t="48723" r="1603" b="6289"/>
          <a:stretch/>
        </p:blipFill>
        <p:spPr>
          <a:xfrm>
            <a:off x="6601044" y="1950879"/>
            <a:ext cx="4611591" cy="314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52630" r="34984" b="2382"/>
          <a:stretch/>
        </p:blipFill>
        <p:spPr>
          <a:xfrm>
            <a:off x="1392195" y="1960115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790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2290F-3CF8-6C43-88E5-88D907B0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2" y="3254521"/>
            <a:ext cx="9557388" cy="2547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547B3E-6003-C142-A32F-973C97F770E7}"/>
              </a:ext>
            </a:extLst>
          </p:cNvPr>
          <p:cNvSpPr/>
          <p:nvPr/>
        </p:nvSpPr>
        <p:spPr>
          <a:xfrm>
            <a:off x="1534874" y="2000814"/>
            <a:ext cx="9531927" cy="1236656"/>
          </a:xfrm>
          <a:prstGeom prst="rect">
            <a:avLst/>
          </a:prstGeom>
          <a:solidFill>
            <a:srgbClr val="47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Em hãy ước lượng số viên kẹo trong mỗi lọ theo số tròn chục.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86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7CF80-6828-AF4A-95DB-ED6E1C63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55651"/>
          <a:stretch/>
        </p:blipFill>
        <p:spPr>
          <a:xfrm>
            <a:off x="5371180" y="2049262"/>
            <a:ext cx="1762589" cy="3242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3FF1E-2310-0B4B-B509-334E0072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0" t="953" r="41872" b="-953"/>
          <a:stretch/>
        </p:blipFill>
        <p:spPr>
          <a:xfrm>
            <a:off x="7532649" y="2049261"/>
            <a:ext cx="1762589" cy="324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F94C9-3DA9-1041-A0C9-ACC54450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7" r="26965"/>
          <a:stretch/>
        </p:blipFill>
        <p:spPr>
          <a:xfrm>
            <a:off x="9490950" y="2049260"/>
            <a:ext cx="1762589" cy="3242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8CEB6-4E13-E24B-B927-2C357E77CF9E}"/>
              </a:ext>
            </a:extLst>
          </p:cNvPr>
          <p:cNvSpPr/>
          <p:nvPr/>
        </p:nvSpPr>
        <p:spPr>
          <a:xfrm>
            <a:off x="5203540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DB75E9-494E-1E49-B6DA-75BD3C4344B9}"/>
              </a:ext>
            </a:extLst>
          </p:cNvPr>
          <p:cNvSpPr/>
          <p:nvPr/>
        </p:nvSpPr>
        <p:spPr>
          <a:xfrm>
            <a:off x="7393897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44BD6-457F-3446-AA6B-99C02655F9A3}"/>
              </a:ext>
            </a:extLst>
          </p:cNvPr>
          <p:cNvSpPr/>
          <p:nvPr/>
        </p:nvSpPr>
        <p:spPr>
          <a:xfrm>
            <a:off x="9433130" y="4534160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100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FC92C-ED28-9E49-8466-BD27D0744E75}"/>
              </a:ext>
            </a:extLst>
          </p:cNvPr>
          <p:cNvGrpSpPr/>
          <p:nvPr/>
        </p:nvGrpSpPr>
        <p:grpSpPr>
          <a:xfrm>
            <a:off x="3184186" y="2049262"/>
            <a:ext cx="1926049" cy="3333827"/>
            <a:chOff x="3184186" y="2049262"/>
            <a:chExt cx="1926049" cy="33338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9C905F-4DB7-2541-A47E-3016A20DC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70683"/>
            <a:stretch/>
          </p:blipFill>
          <p:spPr>
            <a:xfrm>
              <a:off x="3347646" y="2049262"/>
              <a:ext cx="1762589" cy="324270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98D936-91F3-014D-AD35-ADDD5C1C394B}"/>
                </a:ext>
              </a:extLst>
            </p:cNvPr>
            <p:cNvSpPr/>
            <p:nvPr/>
          </p:nvSpPr>
          <p:spPr>
            <a:xfrm>
              <a:off x="3184186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C5784A-8881-DF42-9FC9-5DF108684F2E}"/>
              </a:ext>
            </a:extLst>
          </p:cNvPr>
          <p:cNvGrpSpPr/>
          <p:nvPr/>
        </p:nvGrpSpPr>
        <p:grpSpPr>
          <a:xfrm>
            <a:off x="1134955" y="2049263"/>
            <a:ext cx="1944283" cy="3333826"/>
            <a:chOff x="1134955" y="2049263"/>
            <a:chExt cx="1944283" cy="3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F2290F-3CF8-6C43-88E5-88D907B0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12"/>
            <a:stretch/>
          </p:blipFill>
          <p:spPr>
            <a:xfrm>
              <a:off x="1316649" y="2049263"/>
              <a:ext cx="1762589" cy="32427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9FCE7F-2BE2-A043-A334-00E77F22C461}"/>
                </a:ext>
              </a:extLst>
            </p:cNvPr>
            <p:cNvSpPr/>
            <p:nvPr/>
          </p:nvSpPr>
          <p:spPr>
            <a:xfrm>
              <a:off x="1134955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1270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04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VẬN DỤNG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6F19E14-F171-D24A-ADDA-AC4F8560660E}"/>
              </a:ext>
            </a:extLst>
          </p:cNvPr>
          <p:cNvSpPr/>
          <p:nvPr/>
        </p:nvSpPr>
        <p:spPr>
          <a:xfrm>
            <a:off x="439470" y="615657"/>
            <a:ext cx="11385945" cy="5626685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728257" y="615657"/>
            <a:ext cx="1080837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A5AB9-723C-4D44-B484-9C04A2444F14}"/>
              </a:ext>
            </a:extLst>
          </p:cNvPr>
          <p:cNvSpPr/>
          <p:nvPr/>
        </p:nvSpPr>
        <p:spPr>
          <a:xfrm>
            <a:off x="804364" y="1886686"/>
            <a:ext cx="10659379" cy="1489904"/>
          </a:xfrm>
          <a:prstGeom prst="rect">
            <a:avLst/>
          </a:prstGeom>
          <a:solidFill>
            <a:srgbClr val="F36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tròn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chục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990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đứng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liền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trước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800" dirty="0">
              <a:solidFill>
                <a:schemeClr val="bg1"/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1C9F4A9-75B1-1545-9C2B-461F016363D3}"/>
              </a:ext>
            </a:extLst>
          </p:cNvPr>
          <p:cNvSpPr/>
          <p:nvPr/>
        </p:nvSpPr>
        <p:spPr>
          <a:xfrm>
            <a:off x="4053017" y="3534738"/>
            <a:ext cx="4575490" cy="2276838"/>
          </a:xfrm>
          <a:prstGeom prst="clou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360006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5F280-892C-3945-BC4C-DBE9C087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8" y="2158650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5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KHỞI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01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E01F3E-F4EF-794B-A1CF-3FA46F6CCDDD}"/>
              </a:ext>
            </a:extLst>
          </p:cNvPr>
          <p:cNvSpPr/>
          <p:nvPr/>
        </p:nvSpPr>
        <p:spPr>
          <a:xfrm>
            <a:off x="608811" y="1217817"/>
            <a:ext cx="9046723" cy="49221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32" name="Google Shape;930;p28">
            <a:extLst>
              <a:ext uri="{FF2B5EF4-FFF2-40B4-BE49-F238E27FC236}">
                <a16:creationId xmlns:a16="http://schemas.microsoft.com/office/drawing/2014/main" id="{4E0D1727-BED6-45DF-B361-F75B9C3280F8}"/>
              </a:ext>
            </a:extLst>
          </p:cNvPr>
          <p:cNvSpPr txBox="1">
            <a:spLocks/>
          </p:cNvSpPr>
          <p:nvPr/>
        </p:nvSpPr>
        <p:spPr>
          <a:xfrm>
            <a:off x="3625859" y="3965829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F36C84"/>
                </a:solidFill>
                <a:latin typeface="#9Slide07 SVNDessert Menu Scrip" pitchFamily="2" charset="77"/>
              </a:rPr>
              <a:t>AI ĐÚNG?</a:t>
            </a:r>
            <a:endParaRPr lang="vi-VN" sz="7333" kern="0" dirty="0">
              <a:solidFill>
                <a:srgbClr val="F36C84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Google Shape;930;p28">
            <a:extLst>
              <a:ext uri="{FF2B5EF4-FFF2-40B4-BE49-F238E27FC236}">
                <a16:creationId xmlns:a16="http://schemas.microsoft.com/office/drawing/2014/main" id="{EADE024A-2E6E-2C48-8284-A7F3CB4D3857}"/>
              </a:ext>
            </a:extLst>
          </p:cNvPr>
          <p:cNvSpPr txBox="1">
            <a:spLocks/>
          </p:cNvSpPr>
          <p:nvPr/>
        </p:nvSpPr>
        <p:spPr>
          <a:xfrm>
            <a:off x="608811" y="3085242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4778ED"/>
                </a:solidFill>
                <a:latin typeface="#9Slide07 SVNDessert Menu Scrip" pitchFamily="2" charset="77"/>
              </a:rPr>
              <a:t>AI NHANH</a:t>
            </a:r>
            <a:endParaRPr lang="vi-VN" sz="7333" kern="0" dirty="0">
              <a:solidFill>
                <a:srgbClr val="4778ED"/>
              </a:solidFill>
              <a:latin typeface="#9Slide05 Phobia" panose="02000506000000020003" pitchFamily="2" charset="77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5E7E14B5-5124-5F4F-B54F-73ED029E0D60}"/>
              </a:ext>
            </a:extLst>
          </p:cNvPr>
          <p:cNvSpPr txBox="1"/>
          <p:nvPr/>
        </p:nvSpPr>
        <p:spPr>
          <a:xfrm>
            <a:off x="2301960" y="1217817"/>
            <a:ext cx="56604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TRÒ CHƠI</a:t>
            </a:r>
            <a:endParaRPr lang="zh-CN" altLang="en-US" sz="9600" dirty="0">
              <a:ln>
                <a:solidFill>
                  <a:schemeClr val="tx1"/>
                </a:solidFill>
                <a:prstDash val="dash"/>
              </a:ln>
              <a:solidFill>
                <a:srgbClr val="B92D17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A3FB69-B0F9-3F4D-BD6D-90D306A9254A}"/>
              </a:ext>
            </a:extLst>
          </p:cNvPr>
          <p:cNvCxnSpPr/>
          <p:nvPr/>
        </p:nvCxnSpPr>
        <p:spPr>
          <a:xfrm>
            <a:off x="1231380" y="2612513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A1C03C-1B04-3647-A807-6AD40636F072}"/>
              </a:ext>
            </a:extLst>
          </p:cNvPr>
          <p:cNvSpPr txBox="1"/>
          <p:nvPr/>
        </p:nvSpPr>
        <p:spPr>
          <a:xfrm>
            <a:off x="881184" y="4744031"/>
            <a:ext cx="850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Cambria" panose="02040503050406030204" pitchFamily="18" charset="0"/>
              </a:rPr>
              <a:t>Thi đếm các số tròn trăm theo thứ tự từ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</a:t>
            </a:r>
            <a:r>
              <a:rPr lang="en-VN" sz="4000" dirty="0">
                <a:latin typeface="Cambria" panose="02040503050406030204" pitchFamily="18" charset="0"/>
              </a:rPr>
              <a:t> đến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25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KHÁM PHÁ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02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881743" y="550985"/>
            <a:ext cx="10524809" cy="5411874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3333" y="3120534"/>
            <a:ext cx="3314405" cy="3707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22" y="5263982"/>
            <a:ext cx="1748080" cy="17626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1126671" y="785755"/>
            <a:ext cx="10029947" cy="496190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 rot="4772861">
            <a:off x="856469" y="231883"/>
            <a:ext cx="2107552" cy="2870852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01" y="0"/>
            <a:ext cx="4591699" cy="2167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6B5876-C276-A840-A609-7B9E55DB48C1}"/>
              </a:ext>
            </a:extLst>
          </p:cNvPr>
          <p:cNvSpPr txBox="1"/>
          <p:nvPr/>
        </p:nvSpPr>
        <p:spPr>
          <a:xfrm>
            <a:off x="2907096" y="961021"/>
            <a:ext cx="272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latin typeface="#9Slide05 Phobia" panose="02000506000000020003" pitchFamily="2" charset="77"/>
              </a:rPr>
              <a:t>Khám phá: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920E-39AA-0C49-A7BD-C6FFE66B9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8" y="895141"/>
            <a:ext cx="5049941" cy="47205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07" y="3529367"/>
            <a:ext cx="3469230" cy="346923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4F4639D-AE3A-504D-9CEF-6AE6BF96718B}"/>
              </a:ext>
            </a:extLst>
          </p:cNvPr>
          <p:cNvSpPr/>
          <p:nvPr/>
        </p:nvSpPr>
        <p:spPr>
          <a:xfrm>
            <a:off x="1370388" y="2333777"/>
            <a:ext cx="3342691" cy="1789890"/>
          </a:xfrm>
          <a:prstGeom prst="wedgeRoundRectCallout">
            <a:avLst>
              <a:gd name="adj1" fmla="val 61233"/>
              <a:gd name="adj2" fmla="val 76630"/>
              <a:gd name="adj3" fmla="val 16667"/>
            </a:avLst>
          </a:prstGeom>
          <a:solidFill>
            <a:srgbClr val="F36C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Các số 10, 20, 30,…., 990, 1 000 là các số tròn chục.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8454E-2922-EE43-83CA-90E36C2D3AE1}"/>
              </a:ext>
            </a:extLst>
          </p:cNvPr>
          <p:cNvSpPr/>
          <p:nvPr/>
        </p:nvSpPr>
        <p:spPr>
          <a:xfrm>
            <a:off x="1480969" y="4462782"/>
            <a:ext cx="3716854" cy="135075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Các số tròn chục đều có số đơn vị là 0</a:t>
            </a:r>
          </a:p>
        </p:txBody>
      </p:sp>
    </p:spTree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7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03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HOẠT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9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2744D9-22BB-9649-8D9C-A1316FE30FF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210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  <a:endParaRPr lang="en-VN" sz="40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250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290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260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66732-9786-B348-9532-CC6E82E1B44D}"/>
              </a:ext>
            </a:extLst>
          </p:cNvPr>
          <p:cNvSpPr/>
          <p:nvPr/>
        </p:nvSpPr>
        <p:spPr>
          <a:xfrm>
            <a:off x="5827054" y="21262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230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5BD518-D0C0-EA4A-98C5-BCF120D96D01}"/>
              </a:ext>
            </a:extLst>
          </p:cNvPr>
          <p:cNvSpPr/>
          <p:nvPr/>
        </p:nvSpPr>
        <p:spPr>
          <a:xfrm>
            <a:off x="7928005" y="2119984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240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FAC5E6-1383-E140-9F54-90633454A0F7}"/>
              </a:ext>
            </a:extLst>
          </p:cNvPr>
          <p:cNvSpPr/>
          <p:nvPr/>
        </p:nvSpPr>
        <p:spPr>
          <a:xfrm>
            <a:off x="7923011" y="4247106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270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5D7B62-C34A-9F4C-87D4-D9928356AFA9}"/>
              </a:ext>
            </a:extLst>
          </p:cNvPr>
          <p:cNvSpPr/>
          <p:nvPr/>
        </p:nvSpPr>
        <p:spPr>
          <a:xfrm>
            <a:off x="5833837" y="4259562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C0E52E-B853-7744-90B6-7042C687271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730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740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800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780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9EFD59A-A2CD-E647-9ED2-138F2949F751}"/>
              </a:ext>
            </a:extLst>
          </p:cNvPr>
          <p:cNvSpPr/>
          <p:nvPr/>
        </p:nvSpPr>
        <p:spPr>
          <a:xfrm>
            <a:off x="1741966" y="21285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3ED303-5504-5C45-B2D0-0EEB9AC7FF8B}"/>
              </a:ext>
            </a:extLst>
          </p:cNvPr>
          <p:cNvSpPr/>
          <p:nvPr/>
        </p:nvSpPr>
        <p:spPr>
          <a:xfrm>
            <a:off x="3741757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790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ECF0F1-450F-0D4D-B6C7-976BFAA89D19}"/>
              </a:ext>
            </a:extLst>
          </p:cNvPr>
          <p:cNvSpPr/>
          <p:nvPr/>
        </p:nvSpPr>
        <p:spPr>
          <a:xfrm>
            <a:off x="9935054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D304F0-5BF3-8D42-A3E7-45EB640F9C07}"/>
              </a:ext>
            </a:extLst>
          </p:cNvPr>
          <p:cNvSpPr/>
          <p:nvPr/>
        </p:nvSpPr>
        <p:spPr>
          <a:xfrm>
            <a:off x="9981895" y="2094380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8750429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custGeom>
            <a:avLst/>
            <a:gdLst>
              <a:gd name="connsiteX0" fmla="*/ 0 w 10840277"/>
              <a:gd name="connsiteY0" fmla="*/ 964733 h 5788283"/>
              <a:gd name="connsiteX1" fmla="*/ 964733 w 10840277"/>
              <a:gd name="connsiteY1" fmla="*/ 0 h 5788283"/>
              <a:gd name="connsiteX2" fmla="*/ 1828396 w 10840277"/>
              <a:gd name="connsiteY2" fmla="*/ 0 h 5788283"/>
              <a:gd name="connsiteX3" fmla="*/ 2602951 w 10840277"/>
              <a:gd name="connsiteY3" fmla="*/ 0 h 5788283"/>
              <a:gd name="connsiteX4" fmla="*/ 3110182 w 10840277"/>
              <a:gd name="connsiteY4" fmla="*/ 0 h 5788283"/>
              <a:gd name="connsiteX5" fmla="*/ 3884737 w 10840277"/>
              <a:gd name="connsiteY5" fmla="*/ 0 h 5788283"/>
              <a:gd name="connsiteX6" fmla="*/ 4481076 w 10840277"/>
              <a:gd name="connsiteY6" fmla="*/ 0 h 5788283"/>
              <a:gd name="connsiteX7" fmla="*/ 5255631 w 10840277"/>
              <a:gd name="connsiteY7" fmla="*/ 0 h 5788283"/>
              <a:gd name="connsiteX8" fmla="*/ 6030186 w 10840277"/>
              <a:gd name="connsiteY8" fmla="*/ 0 h 5788283"/>
              <a:gd name="connsiteX9" fmla="*/ 6715633 w 10840277"/>
              <a:gd name="connsiteY9" fmla="*/ 0 h 5788283"/>
              <a:gd name="connsiteX10" fmla="*/ 7490188 w 10840277"/>
              <a:gd name="connsiteY10" fmla="*/ 0 h 5788283"/>
              <a:gd name="connsiteX11" fmla="*/ 8175635 w 10840277"/>
              <a:gd name="connsiteY11" fmla="*/ 0 h 5788283"/>
              <a:gd name="connsiteX12" fmla="*/ 8771974 w 10840277"/>
              <a:gd name="connsiteY12" fmla="*/ 0 h 5788283"/>
              <a:gd name="connsiteX13" fmla="*/ 9190097 w 10840277"/>
              <a:gd name="connsiteY13" fmla="*/ 0 h 5788283"/>
              <a:gd name="connsiteX14" fmla="*/ 9875544 w 10840277"/>
              <a:gd name="connsiteY14" fmla="*/ 0 h 5788283"/>
              <a:gd name="connsiteX15" fmla="*/ 10840277 w 10840277"/>
              <a:gd name="connsiteY15" fmla="*/ 964733 h 5788283"/>
              <a:gd name="connsiteX16" fmla="*/ 10840277 w 10840277"/>
              <a:gd name="connsiteY16" fmla="*/ 1569281 h 5788283"/>
              <a:gd name="connsiteX17" fmla="*/ 10840277 w 10840277"/>
              <a:gd name="connsiteY17" fmla="*/ 2135241 h 5788283"/>
              <a:gd name="connsiteX18" fmla="*/ 10840277 w 10840277"/>
              <a:gd name="connsiteY18" fmla="*/ 2855553 h 5788283"/>
              <a:gd name="connsiteX19" fmla="*/ 10840277 w 10840277"/>
              <a:gd name="connsiteY19" fmla="*/ 3498689 h 5788283"/>
              <a:gd name="connsiteX20" fmla="*/ 10840277 w 10840277"/>
              <a:gd name="connsiteY20" fmla="*/ 4219002 h 5788283"/>
              <a:gd name="connsiteX21" fmla="*/ 10840277 w 10840277"/>
              <a:gd name="connsiteY21" fmla="*/ 4823550 h 5788283"/>
              <a:gd name="connsiteX22" fmla="*/ 9875544 w 10840277"/>
              <a:gd name="connsiteY22" fmla="*/ 5788283 h 5788283"/>
              <a:gd name="connsiteX23" fmla="*/ 9190097 w 10840277"/>
              <a:gd name="connsiteY23" fmla="*/ 5788283 h 5788283"/>
              <a:gd name="connsiteX24" fmla="*/ 8682866 w 10840277"/>
              <a:gd name="connsiteY24" fmla="*/ 5788283 h 5788283"/>
              <a:gd name="connsiteX25" fmla="*/ 8175635 w 10840277"/>
              <a:gd name="connsiteY25" fmla="*/ 5788283 h 5788283"/>
              <a:gd name="connsiteX26" fmla="*/ 7311972 w 10840277"/>
              <a:gd name="connsiteY26" fmla="*/ 5788283 h 5788283"/>
              <a:gd name="connsiteX27" fmla="*/ 6715633 w 10840277"/>
              <a:gd name="connsiteY27" fmla="*/ 5788283 h 5788283"/>
              <a:gd name="connsiteX28" fmla="*/ 5851970 w 10840277"/>
              <a:gd name="connsiteY28" fmla="*/ 5788283 h 5788283"/>
              <a:gd name="connsiteX29" fmla="*/ 5166523 w 10840277"/>
              <a:gd name="connsiteY29" fmla="*/ 5788283 h 5788283"/>
              <a:gd name="connsiteX30" fmla="*/ 4302860 w 10840277"/>
              <a:gd name="connsiteY30" fmla="*/ 5788283 h 5788283"/>
              <a:gd name="connsiteX31" fmla="*/ 3884737 w 10840277"/>
              <a:gd name="connsiteY31" fmla="*/ 5788283 h 5788283"/>
              <a:gd name="connsiteX32" fmla="*/ 3110182 w 10840277"/>
              <a:gd name="connsiteY32" fmla="*/ 5788283 h 5788283"/>
              <a:gd name="connsiteX33" fmla="*/ 2335627 w 10840277"/>
              <a:gd name="connsiteY33" fmla="*/ 5788283 h 5788283"/>
              <a:gd name="connsiteX34" fmla="*/ 1917504 w 10840277"/>
              <a:gd name="connsiteY34" fmla="*/ 5788283 h 5788283"/>
              <a:gd name="connsiteX35" fmla="*/ 964733 w 10840277"/>
              <a:gd name="connsiteY35" fmla="*/ 5788283 h 5788283"/>
              <a:gd name="connsiteX36" fmla="*/ 0 w 10840277"/>
              <a:gd name="connsiteY36" fmla="*/ 4823550 h 5788283"/>
              <a:gd name="connsiteX37" fmla="*/ 0 w 10840277"/>
              <a:gd name="connsiteY37" fmla="*/ 4180414 h 5788283"/>
              <a:gd name="connsiteX38" fmla="*/ 0 w 10840277"/>
              <a:gd name="connsiteY38" fmla="*/ 3498689 h 5788283"/>
              <a:gd name="connsiteX39" fmla="*/ 0 w 10840277"/>
              <a:gd name="connsiteY39" fmla="*/ 2816965 h 5788283"/>
              <a:gd name="connsiteX40" fmla="*/ 0 w 10840277"/>
              <a:gd name="connsiteY40" fmla="*/ 2173829 h 5788283"/>
              <a:gd name="connsiteX41" fmla="*/ 0 w 10840277"/>
              <a:gd name="connsiteY41" fmla="*/ 964733 h 57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40277" h="5788283" fill="none" extrusionOk="0">
                <a:moveTo>
                  <a:pt x="0" y="964733"/>
                </a:moveTo>
                <a:cubicBezTo>
                  <a:pt x="-45236" y="375048"/>
                  <a:pt x="463962" y="12865"/>
                  <a:pt x="964733" y="0"/>
                </a:cubicBezTo>
                <a:cubicBezTo>
                  <a:pt x="1358125" y="-17886"/>
                  <a:pt x="1474544" y="22238"/>
                  <a:pt x="1828396" y="0"/>
                </a:cubicBezTo>
                <a:cubicBezTo>
                  <a:pt x="2182248" y="-22238"/>
                  <a:pt x="2279482" y="-30911"/>
                  <a:pt x="2602951" y="0"/>
                </a:cubicBezTo>
                <a:cubicBezTo>
                  <a:pt x="2926421" y="30911"/>
                  <a:pt x="2897758" y="-18251"/>
                  <a:pt x="3110182" y="0"/>
                </a:cubicBezTo>
                <a:cubicBezTo>
                  <a:pt x="3322606" y="18251"/>
                  <a:pt x="3619876" y="32974"/>
                  <a:pt x="3884737" y="0"/>
                </a:cubicBezTo>
                <a:cubicBezTo>
                  <a:pt x="4149599" y="-32974"/>
                  <a:pt x="4292943" y="3186"/>
                  <a:pt x="4481076" y="0"/>
                </a:cubicBezTo>
                <a:cubicBezTo>
                  <a:pt x="4669209" y="-3186"/>
                  <a:pt x="4896863" y="12685"/>
                  <a:pt x="5255631" y="0"/>
                </a:cubicBezTo>
                <a:cubicBezTo>
                  <a:pt x="5614400" y="-12685"/>
                  <a:pt x="5758479" y="17365"/>
                  <a:pt x="6030186" y="0"/>
                </a:cubicBezTo>
                <a:cubicBezTo>
                  <a:pt x="6301893" y="-17365"/>
                  <a:pt x="6441557" y="3394"/>
                  <a:pt x="6715633" y="0"/>
                </a:cubicBezTo>
                <a:cubicBezTo>
                  <a:pt x="6989709" y="-3394"/>
                  <a:pt x="7332554" y="32242"/>
                  <a:pt x="7490188" y="0"/>
                </a:cubicBezTo>
                <a:cubicBezTo>
                  <a:pt x="7647822" y="-32242"/>
                  <a:pt x="7966120" y="-5981"/>
                  <a:pt x="8175635" y="0"/>
                </a:cubicBezTo>
                <a:cubicBezTo>
                  <a:pt x="8385150" y="5981"/>
                  <a:pt x="8573376" y="1350"/>
                  <a:pt x="8771974" y="0"/>
                </a:cubicBezTo>
                <a:cubicBezTo>
                  <a:pt x="8970572" y="-1350"/>
                  <a:pt x="9033682" y="12335"/>
                  <a:pt x="9190097" y="0"/>
                </a:cubicBezTo>
                <a:cubicBezTo>
                  <a:pt x="9346512" y="-12335"/>
                  <a:pt x="9725427" y="-20385"/>
                  <a:pt x="9875544" y="0"/>
                </a:cubicBezTo>
                <a:cubicBezTo>
                  <a:pt x="10435183" y="27063"/>
                  <a:pt x="10858954" y="341641"/>
                  <a:pt x="10840277" y="964733"/>
                </a:cubicBezTo>
                <a:cubicBezTo>
                  <a:pt x="10815145" y="1088935"/>
                  <a:pt x="10854076" y="1367143"/>
                  <a:pt x="10840277" y="1569281"/>
                </a:cubicBezTo>
                <a:cubicBezTo>
                  <a:pt x="10826478" y="1771419"/>
                  <a:pt x="10835501" y="1971195"/>
                  <a:pt x="10840277" y="2135241"/>
                </a:cubicBezTo>
                <a:cubicBezTo>
                  <a:pt x="10845053" y="2299287"/>
                  <a:pt x="10826884" y="2643033"/>
                  <a:pt x="10840277" y="2855553"/>
                </a:cubicBezTo>
                <a:cubicBezTo>
                  <a:pt x="10853670" y="3068073"/>
                  <a:pt x="10858010" y="3298843"/>
                  <a:pt x="10840277" y="3498689"/>
                </a:cubicBezTo>
                <a:cubicBezTo>
                  <a:pt x="10822544" y="3698535"/>
                  <a:pt x="10849556" y="3986696"/>
                  <a:pt x="10840277" y="4219002"/>
                </a:cubicBezTo>
                <a:cubicBezTo>
                  <a:pt x="10830998" y="4451308"/>
                  <a:pt x="10817801" y="4542988"/>
                  <a:pt x="10840277" y="4823550"/>
                </a:cubicBezTo>
                <a:cubicBezTo>
                  <a:pt x="10838267" y="5293375"/>
                  <a:pt x="10384414" y="5696523"/>
                  <a:pt x="9875544" y="5788283"/>
                </a:cubicBezTo>
                <a:cubicBezTo>
                  <a:pt x="9536639" y="5758659"/>
                  <a:pt x="9531742" y="5818292"/>
                  <a:pt x="9190097" y="5788283"/>
                </a:cubicBezTo>
                <a:cubicBezTo>
                  <a:pt x="8848452" y="5758274"/>
                  <a:pt x="8936255" y="5770203"/>
                  <a:pt x="8682866" y="5788283"/>
                </a:cubicBezTo>
                <a:cubicBezTo>
                  <a:pt x="8429477" y="5806363"/>
                  <a:pt x="8341673" y="5777305"/>
                  <a:pt x="8175635" y="5788283"/>
                </a:cubicBezTo>
                <a:cubicBezTo>
                  <a:pt x="8009597" y="5799261"/>
                  <a:pt x="7684273" y="5773651"/>
                  <a:pt x="7311972" y="5788283"/>
                </a:cubicBezTo>
                <a:cubicBezTo>
                  <a:pt x="6939671" y="5802915"/>
                  <a:pt x="6972160" y="5802587"/>
                  <a:pt x="6715633" y="5788283"/>
                </a:cubicBezTo>
                <a:cubicBezTo>
                  <a:pt x="6459106" y="5773979"/>
                  <a:pt x="6199366" y="5813299"/>
                  <a:pt x="5851970" y="5788283"/>
                </a:cubicBezTo>
                <a:cubicBezTo>
                  <a:pt x="5504574" y="5763267"/>
                  <a:pt x="5432291" y="5757352"/>
                  <a:pt x="5166523" y="5788283"/>
                </a:cubicBezTo>
                <a:cubicBezTo>
                  <a:pt x="4900755" y="5819214"/>
                  <a:pt x="4548942" y="5807387"/>
                  <a:pt x="4302860" y="5788283"/>
                </a:cubicBezTo>
                <a:cubicBezTo>
                  <a:pt x="4056778" y="5769179"/>
                  <a:pt x="4006925" y="5778399"/>
                  <a:pt x="3884737" y="5788283"/>
                </a:cubicBezTo>
                <a:cubicBezTo>
                  <a:pt x="3762549" y="5798167"/>
                  <a:pt x="3408773" y="5792203"/>
                  <a:pt x="3110182" y="5788283"/>
                </a:cubicBezTo>
                <a:cubicBezTo>
                  <a:pt x="2811592" y="5784363"/>
                  <a:pt x="2677371" y="5796403"/>
                  <a:pt x="2335627" y="5788283"/>
                </a:cubicBezTo>
                <a:cubicBezTo>
                  <a:pt x="1993884" y="5780163"/>
                  <a:pt x="2079947" y="5781917"/>
                  <a:pt x="1917504" y="5788283"/>
                </a:cubicBezTo>
                <a:cubicBezTo>
                  <a:pt x="1755061" y="5794649"/>
                  <a:pt x="1296721" y="5802333"/>
                  <a:pt x="964733" y="5788283"/>
                </a:cubicBezTo>
                <a:cubicBezTo>
                  <a:pt x="447326" y="5780917"/>
                  <a:pt x="-30392" y="5476079"/>
                  <a:pt x="0" y="4823550"/>
                </a:cubicBezTo>
                <a:cubicBezTo>
                  <a:pt x="-4395" y="4542255"/>
                  <a:pt x="-30240" y="4498146"/>
                  <a:pt x="0" y="4180414"/>
                </a:cubicBezTo>
                <a:cubicBezTo>
                  <a:pt x="30240" y="3862682"/>
                  <a:pt x="11678" y="3827402"/>
                  <a:pt x="0" y="3498689"/>
                </a:cubicBezTo>
                <a:cubicBezTo>
                  <a:pt x="-11678" y="3169977"/>
                  <a:pt x="11440" y="3110033"/>
                  <a:pt x="0" y="2816965"/>
                </a:cubicBezTo>
                <a:cubicBezTo>
                  <a:pt x="-11440" y="2523897"/>
                  <a:pt x="-9049" y="2470973"/>
                  <a:pt x="0" y="2173829"/>
                </a:cubicBezTo>
                <a:cubicBezTo>
                  <a:pt x="9049" y="1876685"/>
                  <a:pt x="23952" y="1519170"/>
                  <a:pt x="0" y="964733"/>
                </a:cubicBezTo>
                <a:close/>
              </a:path>
              <a:path w="10840277" h="5788283" stroke="0" extrusionOk="0">
                <a:moveTo>
                  <a:pt x="0" y="964733"/>
                </a:moveTo>
                <a:cubicBezTo>
                  <a:pt x="-50644" y="437833"/>
                  <a:pt x="430198" y="119948"/>
                  <a:pt x="964733" y="0"/>
                </a:cubicBezTo>
                <a:cubicBezTo>
                  <a:pt x="1328993" y="-7572"/>
                  <a:pt x="1569151" y="6471"/>
                  <a:pt x="1739288" y="0"/>
                </a:cubicBezTo>
                <a:cubicBezTo>
                  <a:pt x="1909425" y="-6471"/>
                  <a:pt x="2278672" y="4455"/>
                  <a:pt x="2602951" y="0"/>
                </a:cubicBezTo>
                <a:cubicBezTo>
                  <a:pt x="2927230" y="-4455"/>
                  <a:pt x="2992514" y="13354"/>
                  <a:pt x="3377506" y="0"/>
                </a:cubicBezTo>
                <a:cubicBezTo>
                  <a:pt x="3762499" y="-13354"/>
                  <a:pt x="3789160" y="-4219"/>
                  <a:pt x="4062953" y="0"/>
                </a:cubicBezTo>
                <a:cubicBezTo>
                  <a:pt x="4336746" y="4219"/>
                  <a:pt x="4538884" y="-8639"/>
                  <a:pt x="4926617" y="0"/>
                </a:cubicBezTo>
                <a:cubicBezTo>
                  <a:pt x="5314350" y="8639"/>
                  <a:pt x="5447782" y="18746"/>
                  <a:pt x="5701172" y="0"/>
                </a:cubicBezTo>
                <a:cubicBezTo>
                  <a:pt x="5954563" y="-18746"/>
                  <a:pt x="6271769" y="-30356"/>
                  <a:pt x="6564835" y="0"/>
                </a:cubicBezTo>
                <a:cubicBezTo>
                  <a:pt x="6857901" y="30356"/>
                  <a:pt x="6858815" y="2322"/>
                  <a:pt x="7072066" y="0"/>
                </a:cubicBezTo>
                <a:cubicBezTo>
                  <a:pt x="7285317" y="-2322"/>
                  <a:pt x="7686000" y="8169"/>
                  <a:pt x="7935729" y="0"/>
                </a:cubicBezTo>
                <a:cubicBezTo>
                  <a:pt x="8185458" y="-8169"/>
                  <a:pt x="8388580" y="10708"/>
                  <a:pt x="8532068" y="0"/>
                </a:cubicBezTo>
                <a:cubicBezTo>
                  <a:pt x="8675556" y="-10708"/>
                  <a:pt x="8794896" y="-6371"/>
                  <a:pt x="8950191" y="0"/>
                </a:cubicBezTo>
                <a:cubicBezTo>
                  <a:pt x="9105486" y="6371"/>
                  <a:pt x="9578960" y="-22772"/>
                  <a:pt x="9875544" y="0"/>
                </a:cubicBezTo>
                <a:cubicBezTo>
                  <a:pt x="10511751" y="-60540"/>
                  <a:pt x="10759656" y="373984"/>
                  <a:pt x="10840277" y="964733"/>
                </a:cubicBezTo>
                <a:cubicBezTo>
                  <a:pt x="10816551" y="1294524"/>
                  <a:pt x="10846153" y="1366583"/>
                  <a:pt x="10840277" y="1685046"/>
                </a:cubicBezTo>
                <a:cubicBezTo>
                  <a:pt x="10834401" y="2003509"/>
                  <a:pt x="10849321" y="2045736"/>
                  <a:pt x="10840277" y="2251005"/>
                </a:cubicBezTo>
                <a:cubicBezTo>
                  <a:pt x="10831233" y="2456274"/>
                  <a:pt x="10824350" y="2631499"/>
                  <a:pt x="10840277" y="2816965"/>
                </a:cubicBezTo>
                <a:cubicBezTo>
                  <a:pt x="10856204" y="3002431"/>
                  <a:pt x="10866427" y="3138990"/>
                  <a:pt x="10840277" y="3382925"/>
                </a:cubicBezTo>
                <a:cubicBezTo>
                  <a:pt x="10814127" y="3626860"/>
                  <a:pt x="10835507" y="3783602"/>
                  <a:pt x="10840277" y="4026061"/>
                </a:cubicBezTo>
                <a:cubicBezTo>
                  <a:pt x="10845047" y="4268520"/>
                  <a:pt x="10808595" y="4501978"/>
                  <a:pt x="10840277" y="4823550"/>
                </a:cubicBezTo>
                <a:cubicBezTo>
                  <a:pt x="10845213" y="5336481"/>
                  <a:pt x="10399835" y="5809771"/>
                  <a:pt x="9875544" y="5788283"/>
                </a:cubicBezTo>
                <a:cubicBezTo>
                  <a:pt x="9579882" y="5825397"/>
                  <a:pt x="9211357" y="5771519"/>
                  <a:pt x="9011881" y="5788283"/>
                </a:cubicBezTo>
                <a:cubicBezTo>
                  <a:pt x="8812405" y="5805047"/>
                  <a:pt x="8539273" y="5768627"/>
                  <a:pt x="8415542" y="5788283"/>
                </a:cubicBezTo>
                <a:cubicBezTo>
                  <a:pt x="8291811" y="5807939"/>
                  <a:pt x="8042398" y="5773537"/>
                  <a:pt x="7819203" y="5788283"/>
                </a:cubicBezTo>
                <a:cubicBezTo>
                  <a:pt x="7596008" y="5803029"/>
                  <a:pt x="7492558" y="5806598"/>
                  <a:pt x="7222864" y="5788283"/>
                </a:cubicBezTo>
                <a:cubicBezTo>
                  <a:pt x="6953170" y="5769968"/>
                  <a:pt x="6982825" y="5767935"/>
                  <a:pt x="6804741" y="5788283"/>
                </a:cubicBezTo>
                <a:cubicBezTo>
                  <a:pt x="6626657" y="5808631"/>
                  <a:pt x="6357863" y="5777749"/>
                  <a:pt x="6030186" y="5788283"/>
                </a:cubicBezTo>
                <a:cubicBezTo>
                  <a:pt x="5702510" y="5798817"/>
                  <a:pt x="5547176" y="5765295"/>
                  <a:pt x="5255631" y="5788283"/>
                </a:cubicBezTo>
                <a:cubicBezTo>
                  <a:pt x="4964086" y="5811271"/>
                  <a:pt x="4734914" y="5780143"/>
                  <a:pt x="4481076" y="5788283"/>
                </a:cubicBezTo>
                <a:cubicBezTo>
                  <a:pt x="4227239" y="5796423"/>
                  <a:pt x="4190731" y="5773676"/>
                  <a:pt x="3973845" y="5788283"/>
                </a:cubicBezTo>
                <a:cubicBezTo>
                  <a:pt x="3756959" y="5802890"/>
                  <a:pt x="3471886" y="5767705"/>
                  <a:pt x="3110182" y="5788283"/>
                </a:cubicBezTo>
                <a:cubicBezTo>
                  <a:pt x="2748478" y="5808861"/>
                  <a:pt x="2734952" y="5792927"/>
                  <a:pt x="2513843" y="5788283"/>
                </a:cubicBezTo>
                <a:cubicBezTo>
                  <a:pt x="2292734" y="5783639"/>
                  <a:pt x="2296182" y="5797698"/>
                  <a:pt x="2095721" y="5788283"/>
                </a:cubicBezTo>
                <a:cubicBezTo>
                  <a:pt x="1895260" y="5778868"/>
                  <a:pt x="1775815" y="5781664"/>
                  <a:pt x="1677598" y="5788283"/>
                </a:cubicBezTo>
                <a:cubicBezTo>
                  <a:pt x="1579381" y="5794902"/>
                  <a:pt x="1264391" y="5807946"/>
                  <a:pt x="964733" y="5788283"/>
                </a:cubicBezTo>
                <a:cubicBezTo>
                  <a:pt x="479268" y="5778184"/>
                  <a:pt x="-6965" y="5282421"/>
                  <a:pt x="0" y="4823550"/>
                </a:cubicBezTo>
                <a:cubicBezTo>
                  <a:pt x="-13669" y="4502057"/>
                  <a:pt x="-5985" y="4457585"/>
                  <a:pt x="0" y="4103237"/>
                </a:cubicBezTo>
                <a:cubicBezTo>
                  <a:pt x="5985" y="3748889"/>
                  <a:pt x="-11020" y="3817212"/>
                  <a:pt x="0" y="3537278"/>
                </a:cubicBezTo>
                <a:cubicBezTo>
                  <a:pt x="11020" y="3257344"/>
                  <a:pt x="-15653" y="3060279"/>
                  <a:pt x="0" y="2855553"/>
                </a:cubicBezTo>
                <a:cubicBezTo>
                  <a:pt x="15653" y="2650827"/>
                  <a:pt x="8190" y="2326183"/>
                  <a:pt x="0" y="2173829"/>
                </a:cubicBezTo>
                <a:cubicBezTo>
                  <a:pt x="-8190" y="2021475"/>
                  <a:pt x="-17705" y="1826515"/>
                  <a:pt x="0" y="1646457"/>
                </a:cubicBezTo>
                <a:cubicBezTo>
                  <a:pt x="17705" y="1466399"/>
                  <a:pt x="-33802" y="1283302"/>
                  <a:pt x="0" y="9647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r="-310" b="-6555"/>
          <a:stretch/>
        </p:blipFill>
        <p:spPr>
          <a:xfrm>
            <a:off x="2556930" y="1964725"/>
            <a:ext cx="8754370" cy="4302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737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Widescreen</PresentationFormat>
  <Paragraphs>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#9Slide05 Phobia</vt:lpstr>
      <vt:lpstr>#9Slide06 SVNLemon Tuesday</vt:lpstr>
      <vt:lpstr>#9Slide07 Cadena</vt:lpstr>
      <vt:lpstr>#9Slide07 SVNDessert Menu Scrip</vt:lpstr>
      <vt:lpstr>Arial</vt:lpstr>
      <vt:lpstr>Calibri</vt:lpstr>
      <vt:lpstr>Cambria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2026-02-26T03:33:30Z</dcterms:modified>
</cp:coreProperties>
</file>