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3" r:id="rId2"/>
  </p:sldMasterIdLst>
  <p:sldIdLst>
    <p:sldId id="257" r:id="rId3"/>
    <p:sldId id="263" r:id="rId4"/>
    <p:sldId id="259" r:id="rId5"/>
    <p:sldId id="262" r:id="rId6"/>
    <p:sldId id="264" r:id="rId7"/>
    <p:sldId id="266" r:id="rId8"/>
    <p:sldId id="267" r:id="rId9"/>
    <p:sldId id="261" r:id="rId10"/>
    <p:sldId id="265" r:id="rId11"/>
    <p:sldId id="268" r:id="rId12"/>
    <p:sldId id="269" r:id="rId13"/>
    <p:sldId id="270" r:id="rId14"/>
  </p:sldIdLst>
  <p:sldSz cx="12192000" cy="6858000"/>
  <p:notesSz cx="6858000" cy="9144000"/>
  <p:embeddedFontLst>
    <p:embeddedFont>
      <p:font typeface="#9Slide05 Aphrodite Pro" panose="020B0604020202020204" charset="0"/>
      <p:regular r:id="rId15"/>
    </p:embeddedFont>
    <p:embeddedFont>
      <p:font typeface="#9Slide05 SVNBulgary" panose="020B0604020202020204" charset="0"/>
      <p:regular r:id="rId16"/>
    </p:embeddedFont>
    <p:embeddedFont>
      <p:font typeface="#9Slide05 VL Fadilla" panose="020B0604020202020204" charset="0"/>
      <p:regular r:id="rId17"/>
    </p:embeddedFont>
    <p:embeddedFont>
      <p:font typeface="#9Slide07 HoneyCream" panose="020B0604020202020204" charset="0"/>
      <p:regular r:id="rId18"/>
    </p:embeddedFont>
    <p:embeddedFont>
      <p:font typeface="#9Slide07 SVNBango" panose="02000000000000000000"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D11"/>
    <a:srgbClr val="9900FF"/>
    <a:srgbClr val="6600CC"/>
    <a:srgbClr val="FF0066"/>
    <a:srgbClr val="9933F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88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4.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4.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4.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4.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4.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hyperlink" Target="https://www.facebook.com/groups/629898828017053" TargetMode="Externa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92EEAB0-6C43-A021-2AEC-EFFD6F9D4EE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529051-3B0B-4F01-9C6E-0742C3D94F2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FD34710-B061-9B97-E8ED-61A2588830E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E1F7DC5-130A-130B-7B5C-2B967AA4421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5F8FD-F93E-4078-A38C-AF467D5B65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0899FA87-0DD8-A841-A45D-B02F61194E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215" t="38561" r="11253" b="5466"/>
          <a:stretch/>
        </p:blipFill>
        <p:spPr>
          <a:xfrm>
            <a:off x="15240" y="0"/>
            <a:ext cx="12192000" cy="6858000"/>
          </a:xfrm>
          <a:prstGeom prst="rect">
            <a:avLst/>
          </a:prstGeom>
        </p:spPr>
      </p:pic>
      <p:pic>
        <p:nvPicPr>
          <p:cNvPr id="8" name="Picture 7">
            <a:extLst>
              <a:ext uri="{FF2B5EF4-FFF2-40B4-BE49-F238E27FC236}">
                <a16:creationId xmlns:a16="http://schemas.microsoft.com/office/drawing/2014/main" id="{0CFC9B84-3A2F-E0FD-AEAB-78D27662AEE6}"/>
              </a:ext>
            </a:extLst>
          </p:cNvPr>
          <p:cNvPicPr>
            <a:picLocks noChangeAspect="1"/>
          </p:cNvPicPr>
          <p:nvPr userDrawn="1"/>
        </p:nvPicPr>
        <p:blipFill>
          <a:blip r:embed="rId3"/>
          <a:stretch>
            <a:fillRect/>
          </a:stretch>
        </p:blipFill>
        <p:spPr>
          <a:xfrm>
            <a:off x="-501580" y="6462372"/>
            <a:ext cx="1542422" cy="518205"/>
          </a:xfrm>
          <a:prstGeom prst="rect">
            <a:avLst/>
          </a:prstGeom>
        </p:spPr>
      </p:pic>
      <p:pic>
        <p:nvPicPr>
          <p:cNvPr id="9" name="Picture 8">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10" name="Picture 9">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415602" y="6858002"/>
            <a:ext cx="2432012" cy="2669980"/>
          </a:xfrm>
          <a:prstGeom prst="rect">
            <a:avLst/>
          </a:prstGeom>
        </p:spPr>
      </p:pic>
      <p:sp>
        <p:nvSpPr>
          <p:cNvPr id="11"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6">
                  <a:extLst>
                    <a:ext uri="{A12FA001-AC4F-418D-AE19-62706E023703}">
                      <ahyp:hlinkClr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2"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3"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5" name="TextBox 14">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Măng</a:t>
            </a:r>
            <a:r>
              <a:rPr kumimoji="0" lang="en-US"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 Non</a:t>
            </a:r>
            <a:endParaRPr kumimoji="0" lang="id-ID"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endParaRPr>
          </a:p>
        </p:txBody>
      </p:sp>
    </p:spTree>
    <p:extLst>
      <p:ext uri="{BB962C8B-B14F-4D97-AF65-F5344CB8AC3E}">
        <p14:creationId xmlns:p14="http://schemas.microsoft.com/office/powerpoint/2010/main" val="74184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750" fill="hold"/>
                                        <p:tgtEl>
                                          <p:spTgt spid="15"/>
                                        </p:tgtEl>
                                        <p:attrNameLst>
                                          <p:attrName>ppt_w</p:attrName>
                                        </p:attrNameLst>
                                      </p:cBhvr>
                                      <p:tavLst>
                                        <p:tav tm="0">
                                          <p:val>
                                            <p:fltVal val="0"/>
                                          </p:val>
                                        </p:tav>
                                        <p:tav tm="100000">
                                          <p:val>
                                            <p:strVal val="#ppt_w"/>
                                          </p:val>
                                        </p:tav>
                                      </p:tavLst>
                                    </p:anim>
                                    <p:anim calcmode="lin" valueType="num">
                                      <p:cBhvr>
                                        <p:cTn id="8" dur="1750" fill="hold"/>
                                        <p:tgtEl>
                                          <p:spTgt spid="15"/>
                                        </p:tgtEl>
                                        <p:attrNameLst>
                                          <p:attrName>ppt_h</p:attrName>
                                        </p:attrNameLst>
                                      </p:cBhvr>
                                      <p:tavLst>
                                        <p:tav tm="0">
                                          <p:val>
                                            <p:fltVal val="0"/>
                                          </p:val>
                                        </p:tav>
                                        <p:tav tm="100000">
                                          <p:val>
                                            <p:strVal val="#ppt_h"/>
                                          </p:val>
                                        </p:tav>
                                      </p:tavLst>
                                    </p:anim>
                                    <p:animEffect transition="in" filter="fade">
                                      <p:cBhvr>
                                        <p:cTn id="9" dur="1750"/>
                                        <p:tgtEl>
                                          <p:spTgt spid="15"/>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5"/>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794FB33-534F-4176-BD29-701BE5495C57}" type="datetimeFigureOut">
              <a:rPr lang="en-US" smtClean="0"/>
              <a:t>2/25/2026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6B58C36-B8F3-4055-A157-1A3F407E1F66}" type="slidenum">
              <a:rPr lang="en-US" smtClean="0"/>
              <a:t>‹#›</a:t>
            </a:fld>
            <a:endParaRPr lang="en-US"/>
          </a:p>
        </p:txBody>
      </p:sp>
    </p:spTree>
    <p:extLst>
      <p:ext uri="{BB962C8B-B14F-4D97-AF65-F5344CB8AC3E}">
        <p14:creationId xmlns:p14="http://schemas.microsoft.com/office/powerpoint/2010/main" val="1615496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794FB33-534F-4176-BD29-701BE5495C57}" type="datetimeFigureOut">
              <a:rPr lang="en-US" smtClean="0"/>
              <a:t>2/25/2026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6B58C36-B8F3-4055-A157-1A3F407E1F66}" type="slidenum">
              <a:rPr lang="en-US" smtClean="0"/>
              <a:t>‹#›</a:t>
            </a:fld>
            <a:endParaRPr lang="en-US"/>
          </a:p>
        </p:txBody>
      </p:sp>
    </p:spTree>
    <p:extLst>
      <p:ext uri="{BB962C8B-B14F-4D97-AF65-F5344CB8AC3E}">
        <p14:creationId xmlns:p14="http://schemas.microsoft.com/office/powerpoint/2010/main" val="3206324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794FB33-534F-4176-BD29-701BE5495C57}" type="datetimeFigureOut">
              <a:rPr lang="en-US" smtClean="0"/>
              <a:t>2/25/2026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6B58C36-B8F3-4055-A157-1A3F407E1F66}" type="slidenum">
              <a:rPr lang="en-US" smtClean="0"/>
              <a:t>‹#›</a:t>
            </a:fld>
            <a:endParaRPr lang="en-US"/>
          </a:p>
        </p:txBody>
      </p:sp>
    </p:spTree>
    <p:extLst>
      <p:ext uri="{BB962C8B-B14F-4D97-AF65-F5344CB8AC3E}">
        <p14:creationId xmlns:p14="http://schemas.microsoft.com/office/powerpoint/2010/main" val="67079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794FB33-534F-4176-BD29-701BE5495C57}" type="datetimeFigureOut">
              <a:rPr lang="en-US" smtClean="0"/>
              <a:t>2/25/2026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6B58C36-B8F3-4055-A157-1A3F407E1F66}" type="slidenum">
              <a:rPr lang="en-US" smtClean="0"/>
              <a:t>‹#›</a:t>
            </a:fld>
            <a:endParaRPr lang="en-US"/>
          </a:p>
        </p:txBody>
      </p:sp>
    </p:spTree>
    <p:extLst>
      <p:ext uri="{BB962C8B-B14F-4D97-AF65-F5344CB8AC3E}">
        <p14:creationId xmlns:p14="http://schemas.microsoft.com/office/powerpoint/2010/main" val="2136181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794FB33-534F-4176-BD29-701BE5495C57}" type="datetimeFigureOut">
              <a:rPr lang="en-US" smtClean="0"/>
              <a:t>2/25/2026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6B58C36-B8F3-4055-A157-1A3F407E1F66}" type="slidenum">
              <a:rPr lang="en-US" smtClean="0"/>
              <a:t>‹#›</a:t>
            </a:fld>
            <a:endParaRPr lang="en-US"/>
          </a:p>
        </p:txBody>
      </p:sp>
    </p:spTree>
    <p:extLst>
      <p:ext uri="{BB962C8B-B14F-4D97-AF65-F5344CB8AC3E}">
        <p14:creationId xmlns:p14="http://schemas.microsoft.com/office/powerpoint/2010/main" val="1781360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794FB33-534F-4176-BD29-701BE5495C57}" type="datetimeFigureOut">
              <a:rPr lang="en-US" smtClean="0"/>
              <a:t>2/25/2026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6B58C36-B8F3-4055-A157-1A3F407E1F66}" type="slidenum">
              <a:rPr lang="en-US" smtClean="0"/>
              <a:t>‹#›</a:t>
            </a:fld>
            <a:endParaRPr lang="en-US"/>
          </a:p>
        </p:txBody>
      </p:sp>
    </p:spTree>
    <p:extLst>
      <p:ext uri="{BB962C8B-B14F-4D97-AF65-F5344CB8AC3E}">
        <p14:creationId xmlns:p14="http://schemas.microsoft.com/office/powerpoint/2010/main" val="450293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794FB33-534F-4176-BD29-701BE5495C57}" type="datetimeFigureOut">
              <a:rPr lang="en-US" smtClean="0"/>
              <a:t>2/25/2026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6B58C36-B8F3-4055-A157-1A3F407E1F66}" type="slidenum">
              <a:rPr lang="en-US" smtClean="0"/>
              <a:t>‹#›</a:t>
            </a:fld>
            <a:endParaRPr lang="en-US"/>
          </a:p>
        </p:txBody>
      </p:sp>
    </p:spTree>
    <p:extLst>
      <p:ext uri="{BB962C8B-B14F-4D97-AF65-F5344CB8AC3E}">
        <p14:creationId xmlns:p14="http://schemas.microsoft.com/office/powerpoint/2010/main" val="1969483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794FB33-534F-4176-BD29-701BE5495C57}" type="datetimeFigureOut">
              <a:rPr lang="en-US" smtClean="0"/>
              <a:t>2/25/2026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6B58C36-B8F3-4055-A157-1A3F407E1F66}" type="slidenum">
              <a:rPr lang="en-US" smtClean="0"/>
              <a:t>‹#›</a:t>
            </a:fld>
            <a:endParaRPr lang="en-US"/>
          </a:p>
        </p:txBody>
      </p:sp>
    </p:spTree>
    <p:extLst>
      <p:ext uri="{BB962C8B-B14F-4D97-AF65-F5344CB8AC3E}">
        <p14:creationId xmlns:p14="http://schemas.microsoft.com/office/powerpoint/2010/main" val="1177651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842E43D-D236-E4DA-5425-7FADA83B486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529051-3B0B-4F01-9C6E-0742C3D94F2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Content Placeholder 4">
            <a:extLst>
              <a:ext uri="{FF2B5EF4-FFF2-40B4-BE49-F238E27FC236}">
                <a16:creationId xmlns:a16="http://schemas.microsoft.com/office/drawing/2014/main" id="{324D9448-69CB-0B87-BAD6-2F1A314024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20"/>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C9A889F-A3E4-8F72-151D-85F253204610}"/>
              </a:ext>
            </a:extLst>
          </p:cNvPr>
          <p:cNvPicPr>
            <a:picLocks noChangeAspect="1"/>
          </p:cNvPicPr>
          <p:nvPr userDrawn="1"/>
        </p:nvPicPr>
        <p:blipFill>
          <a:blip r:embed="rId3"/>
          <a:stretch>
            <a:fillRect/>
          </a:stretch>
        </p:blipFill>
        <p:spPr>
          <a:xfrm>
            <a:off x="-248205" y="6489420"/>
            <a:ext cx="1542422" cy="518205"/>
          </a:xfrm>
          <a:prstGeom prst="rect">
            <a:avLst/>
          </a:prstGeom>
        </p:spPr>
      </p:pic>
      <p:pic>
        <p:nvPicPr>
          <p:cNvPr id="5" name="Picture 4">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6" name="Picture 5">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415602" y="6858002"/>
            <a:ext cx="2432012" cy="2669980"/>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6">
                  <a:extLst>
                    <a:ext uri="{A12FA001-AC4F-418D-AE19-62706E023703}">
                      <ahyp:hlinkClr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1"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12"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3" name="TextBox 12">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Măng</a:t>
            </a:r>
            <a:r>
              <a:rPr kumimoji="0" lang="en-US"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 Non</a:t>
            </a:r>
            <a:endParaRPr kumimoji="0" lang="id-ID"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endParaRPr>
          </a:p>
        </p:txBody>
      </p:sp>
    </p:spTree>
    <p:extLst>
      <p:ext uri="{BB962C8B-B14F-4D97-AF65-F5344CB8AC3E}">
        <p14:creationId xmlns:p14="http://schemas.microsoft.com/office/powerpoint/2010/main" val="337184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2F6B8AF-2638-3024-415F-144BFA284E2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529051-3B0B-4F01-9C6E-0742C3D94F2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48F071C-D8F2-2FFA-3ACD-B21F4BF70E3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224C868-8A73-E65F-3C4E-8C0A82B9B5BE}"/>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5F8FD-F93E-4078-A38C-AF467D5B65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EEC24E6-8115-4BD9-1A5F-14EC73F6B54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5561" t="6806" r="5822" b="1790"/>
          <a:stretch/>
        </p:blipFill>
        <p:spPr>
          <a:xfrm>
            <a:off x="0" y="0"/>
            <a:ext cx="12192000" cy="6940296"/>
          </a:xfrm>
          <a:prstGeom prst="rect">
            <a:avLst/>
          </a:prstGeom>
        </p:spPr>
      </p:pic>
      <p:pic>
        <p:nvPicPr>
          <p:cNvPr id="8" name="Picture 7">
            <a:extLst>
              <a:ext uri="{FF2B5EF4-FFF2-40B4-BE49-F238E27FC236}">
                <a16:creationId xmlns:a16="http://schemas.microsoft.com/office/drawing/2014/main" id="{240660C0-F456-1442-6136-AD80F2B705EB}"/>
              </a:ext>
            </a:extLst>
          </p:cNvPr>
          <p:cNvPicPr>
            <a:picLocks noChangeAspect="1"/>
          </p:cNvPicPr>
          <p:nvPr userDrawn="1"/>
        </p:nvPicPr>
        <p:blipFill>
          <a:blip r:embed="rId3"/>
          <a:stretch>
            <a:fillRect/>
          </a:stretch>
        </p:blipFill>
        <p:spPr>
          <a:xfrm>
            <a:off x="-322131" y="6561397"/>
            <a:ext cx="1542422" cy="518205"/>
          </a:xfrm>
          <a:prstGeom prst="rect">
            <a:avLst/>
          </a:prstGeom>
        </p:spPr>
      </p:pic>
      <p:pic>
        <p:nvPicPr>
          <p:cNvPr id="9" name="Picture 8">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10" name="Picture 9">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415602" y="6858002"/>
            <a:ext cx="2432012" cy="2669980"/>
          </a:xfrm>
          <a:prstGeom prst="rect">
            <a:avLst/>
          </a:prstGeom>
        </p:spPr>
      </p:pic>
      <p:sp>
        <p:nvSpPr>
          <p:cNvPr id="11"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6">
                  <a:extLst>
                    <a:ext uri="{A12FA001-AC4F-418D-AE19-62706E023703}">
                      <ahyp:hlinkClr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2"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3"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5" name="TextBox 14">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Măng</a:t>
            </a:r>
            <a:r>
              <a:rPr kumimoji="0" lang="en-US"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 Non</a:t>
            </a:r>
            <a:endParaRPr kumimoji="0" lang="id-ID"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endParaRPr>
          </a:p>
        </p:txBody>
      </p:sp>
    </p:spTree>
    <p:extLst>
      <p:ext uri="{BB962C8B-B14F-4D97-AF65-F5344CB8AC3E}">
        <p14:creationId xmlns:p14="http://schemas.microsoft.com/office/powerpoint/2010/main" val="225450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750" fill="hold"/>
                                        <p:tgtEl>
                                          <p:spTgt spid="15"/>
                                        </p:tgtEl>
                                        <p:attrNameLst>
                                          <p:attrName>ppt_w</p:attrName>
                                        </p:attrNameLst>
                                      </p:cBhvr>
                                      <p:tavLst>
                                        <p:tav tm="0">
                                          <p:val>
                                            <p:fltVal val="0"/>
                                          </p:val>
                                        </p:tav>
                                        <p:tav tm="100000">
                                          <p:val>
                                            <p:strVal val="#ppt_w"/>
                                          </p:val>
                                        </p:tav>
                                      </p:tavLst>
                                    </p:anim>
                                    <p:anim calcmode="lin" valueType="num">
                                      <p:cBhvr>
                                        <p:cTn id="8" dur="1750" fill="hold"/>
                                        <p:tgtEl>
                                          <p:spTgt spid="15"/>
                                        </p:tgtEl>
                                        <p:attrNameLst>
                                          <p:attrName>ppt_h</p:attrName>
                                        </p:attrNameLst>
                                      </p:cBhvr>
                                      <p:tavLst>
                                        <p:tav tm="0">
                                          <p:val>
                                            <p:fltVal val="0"/>
                                          </p:val>
                                        </p:tav>
                                        <p:tav tm="100000">
                                          <p:val>
                                            <p:strVal val="#ppt_h"/>
                                          </p:val>
                                        </p:tav>
                                      </p:tavLst>
                                    </p:anim>
                                    <p:animEffect transition="in" filter="fade">
                                      <p:cBhvr>
                                        <p:cTn id="9" dur="1750"/>
                                        <p:tgtEl>
                                          <p:spTgt spid="15"/>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5"/>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550C59E-2D00-21BB-BEC1-8623B0184A7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529051-3B0B-4F01-9C6E-0742C3D94F2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3165FE70-B689-AC0F-0344-357936755C0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FBC813B-B089-8BEB-AC98-2E08C23CF57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5F8FD-F93E-4078-A38C-AF467D5B65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7514F0F4-3371-F249-1B20-F85CD9235A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88" t="30079" r="28108" b="8535"/>
          <a:stretch/>
        </p:blipFill>
        <p:spPr>
          <a:xfrm>
            <a:off x="-6096" y="-3429"/>
            <a:ext cx="12198096" cy="6861429"/>
          </a:xfrm>
          <a:prstGeom prst="rect">
            <a:avLst/>
          </a:prstGeom>
        </p:spPr>
      </p:pic>
      <p:pic>
        <p:nvPicPr>
          <p:cNvPr id="9" name="Picture 8">
            <a:extLst>
              <a:ext uri="{FF2B5EF4-FFF2-40B4-BE49-F238E27FC236}">
                <a16:creationId xmlns:a16="http://schemas.microsoft.com/office/drawing/2014/main" id="{5FBE2B4B-B050-FEF7-5DDD-58A2E125C985}"/>
              </a:ext>
            </a:extLst>
          </p:cNvPr>
          <p:cNvPicPr>
            <a:picLocks noChangeAspect="1"/>
          </p:cNvPicPr>
          <p:nvPr userDrawn="1"/>
        </p:nvPicPr>
        <p:blipFill>
          <a:blip r:embed="rId3"/>
          <a:stretch>
            <a:fillRect/>
          </a:stretch>
        </p:blipFill>
        <p:spPr>
          <a:xfrm>
            <a:off x="-161611" y="6429488"/>
            <a:ext cx="1542422" cy="518205"/>
          </a:xfrm>
          <a:prstGeom prst="rect">
            <a:avLst/>
          </a:prstGeom>
        </p:spPr>
      </p:pic>
      <p:pic>
        <p:nvPicPr>
          <p:cNvPr id="10" name="Picture 9">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11" name="Picture 10">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415602" y="6858002"/>
            <a:ext cx="2432012" cy="2669980"/>
          </a:xfrm>
          <a:prstGeom prst="rect">
            <a:avLst/>
          </a:prstGeom>
        </p:spPr>
      </p:pic>
      <p:sp>
        <p:nvSpPr>
          <p:cNvPr id="12"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6">
                  <a:extLst>
                    <a:ext uri="{A12FA001-AC4F-418D-AE19-62706E023703}">
                      <ahyp:hlinkClr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3"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4"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15"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6" name="TextBox 15">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Măng</a:t>
            </a:r>
            <a:r>
              <a:rPr kumimoji="0" lang="en-US"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 Non</a:t>
            </a:r>
            <a:endParaRPr kumimoji="0" lang="id-ID"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endParaRPr>
          </a:p>
        </p:txBody>
      </p:sp>
    </p:spTree>
    <p:extLst>
      <p:ext uri="{BB962C8B-B14F-4D97-AF65-F5344CB8AC3E}">
        <p14:creationId xmlns:p14="http://schemas.microsoft.com/office/powerpoint/2010/main" val="315102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750" fill="hold"/>
                                        <p:tgtEl>
                                          <p:spTgt spid="16"/>
                                        </p:tgtEl>
                                        <p:attrNameLst>
                                          <p:attrName>ppt_w</p:attrName>
                                        </p:attrNameLst>
                                      </p:cBhvr>
                                      <p:tavLst>
                                        <p:tav tm="0">
                                          <p:val>
                                            <p:fltVal val="0"/>
                                          </p:val>
                                        </p:tav>
                                        <p:tav tm="100000">
                                          <p:val>
                                            <p:strVal val="#ppt_w"/>
                                          </p:val>
                                        </p:tav>
                                      </p:tavLst>
                                    </p:anim>
                                    <p:anim calcmode="lin" valueType="num">
                                      <p:cBhvr>
                                        <p:cTn id="8" dur="1750" fill="hold"/>
                                        <p:tgtEl>
                                          <p:spTgt spid="16"/>
                                        </p:tgtEl>
                                        <p:attrNameLst>
                                          <p:attrName>ppt_h</p:attrName>
                                        </p:attrNameLst>
                                      </p:cBhvr>
                                      <p:tavLst>
                                        <p:tav tm="0">
                                          <p:val>
                                            <p:fltVal val="0"/>
                                          </p:val>
                                        </p:tav>
                                        <p:tav tm="100000">
                                          <p:val>
                                            <p:strVal val="#ppt_h"/>
                                          </p:val>
                                        </p:tav>
                                      </p:tavLst>
                                    </p:anim>
                                    <p:animEffect transition="in" filter="fade">
                                      <p:cBhvr>
                                        <p:cTn id="9" dur="1750"/>
                                        <p:tgtEl>
                                          <p:spTgt spid="1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41154-EEED-1105-319B-6223DCCCF54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12B0473-8527-43F1-84F1-8932179C0B0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5DED9E-B168-65DC-F6D9-AEA688698DF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7951CD-D42F-6D41-3455-781C79B7413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B733BE-E476-4396-3CDB-290C4D43FC7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D09F99-96FA-AB60-077C-5C96BD818FE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529051-3B0B-4F01-9C6E-0742C3D94F2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8627FA44-7330-0F55-046B-F1FA4E5378A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1E81BC0B-7F66-D0BE-4703-B13EC11591A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5F8FD-F93E-4078-A38C-AF467D5B65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7BFE801B-4451-89EA-267D-D8A4798DEC2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313"/>
          <a:stretch/>
        </p:blipFill>
        <p:spPr>
          <a:xfrm>
            <a:off x="-237744" y="0"/>
            <a:ext cx="12429744" cy="6858000"/>
          </a:xfrm>
          <a:prstGeom prst="rect">
            <a:avLst/>
          </a:prstGeom>
        </p:spPr>
      </p:pic>
      <p:pic>
        <p:nvPicPr>
          <p:cNvPr id="11" name="Picture 10">
            <a:extLst>
              <a:ext uri="{FF2B5EF4-FFF2-40B4-BE49-F238E27FC236}">
                <a16:creationId xmlns:a16="http://schemas.microsoft.com/office/drawing/2014/main" id="{023EF111-317C-B2E1-12DE-B65AF10B7CCC}"/>
              </a:ext>
            </a:extLst>
          </p:cNvPr>
          <p:cNvPicPr>
            <a:picLocks noChangeAspect="1"/>
          </p:cNvPicPr>
          <p:nvPr userDrawn="1"/>
        </p:nvPicPr>
        <p:blipFill>
          <a:blip r:embed="rId3"/>
          <a:stretch>
            <a:fillRect/>
          </a:stretch>
        </p:blipFill>
        <p:spPr>
          <a:xfrm>
            <a:off x="-470983" y="6408057"/>
            <a:ext cx="1542422" cy="518205"/>
          </a:xfrm>
          <a:prstGeom prst="rect">
            <a:avLst/>
          </a:prstGeom>
        </p:spPr>
      </p:pic>
      <p:pic>
        <p:nvPicPr>
          <p:cNvPr id="12" name="Picture 11">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13" name="Picture 12">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415602" y="6858002"/>
            <a:ext cx="2432012" cy="2669980"/>
          </a:xfrm>
          <a:prstGeom prst="rect">
            <a:avLst/>
          </a:prstGeom>
        </p:spPr>
      </p:pic>
      <p:sp>
        <p:nvSpPr>
          <p:cNvPr id="14"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6">
                  <a:extLst>
                    <a:ext uri="{A12FA001-AC4F-418D-AE19-62706E023703}">
                      <ahyp:hlinkClr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5"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6"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17"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8" name="TextBox 17">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Măng</a:t>
            </a:r>
            <a:r>
              <a:rPr kumimoji="0" lang="en-US"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 Non</a:t>
            </a:r>
            <a:endParaRPr kumimoji="0" lang="id-ID"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endParaRPr>
          </a:p>
        </p:txBody>
      </p:sp>
    </p:spTree>
    <p:extLst>
      <p:ext uri="{BB962C8B-B14F-4D97-AF65-F5344CB8AC3E}">
        <p14:creationId xmlns:p14="http://schemas.microsoft.com/office/powerpoint/2010/main" val="353988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750" fill="hold"/>
                                        <p:tgtEl>
                                          <p:spTgt spid="18"/>
                                        </p:tgtEl>
                                        <p:attrNameLst>
                                          <p:attrName>ppt_w</p:attrName>
                                        </p:attrNameLst>
                                      </p:cBhvr>
                                      <p:tavLst>
                                        <p:tav tm="0">
                                          <p:val>
                                            <p:fltVal val="0"/>
                                          </p:val>
                                        </p:tav>
                                        <p:tav tm="100000">
                                          <p:val>
                                            <p:strVal val="#ppt_w"/>
                                          </p:val>
                                        </p:tav>
                                      </p:tavLst>
                                    </p:anim>
                                    <p:anim calcmode="lin" valueType="num">
                                      <p:cBhvr>
                                        <p:cTn id="8" dur="1750" fill="hold"/>
                                        <p:tgtEl>
                                          <p:spTgt spid="18"/>
                                        </p:tgtEl>
                                        <p:attrNameLst>
                                          <p:attrName>ppt_h</p:attrName>
                                        </p:attrNameLst>
                                      </p:cBhvr>
                                      <p:tavLst>
                                        <p:tav tm="0">
                                          <p:val>
                                            <p:fltVal val="0"/>
                                          </p:val>
                                        </p:tav>
                                        <p:tav tm="100000">
                                          <p:val>
                                            <p:strVal val="#ppt_h"/>
                                          </p:val>
                                        </p:tav>
                                      </p:tavLst>
                                    </p:anim>
                                    <p:animEffect transition="in" filter="fade">
                                      <p:cBhvr>
                                        <p:cTn id="9" dur="1750"/>
                                        <p:tgtEl>
                                          <p:spTgt spid="18"/>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0018E0-8F50-251B-E27D-3DB49092A10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529051-3B0B-4F01-9C6E-0742C3D94F2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2/25/2026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340871DB-9FC4-B9B5-C025-D5E4B4EDE76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F26C1097-4D29-84B1-504B-0A863CE2143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5F8FD-F93E-4078-A38C-AF467D5B65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899FA87-0DD8-A841-A45D-B02F61194E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215" t="38561" r="11253" b="5466"/>
          <a:stretch/>
        </p:blipFill>
        <p:spPr>
          <a:xfrm>
            <a:off x="-298938" y="0"/>
            <a:ext cx="12848253" cy="6858000"/>
          </a:xfrm>
          <a:prstGeom prst="rect">
            <a:avLst/>
          </a:prstGeom>
        </p:spPr>
      </p:pic>
      <p:sp>
        <p:nvSpPr>
          <p:cNvPr id="6" name="Rectangle: Rounded Corners 7">
            <a:extLst>
              <a:ext uri="{FF2B5EF4-FFF2-40B4-BE49-F238E27FC236}">
                <a16:creationId xmlns:a16="http://schemas.microsoft.com/office/drawing/2014/main" id="{DE31A53A-E877-5E1C-DD71-9EFE0412B53E}"/>
              </a:ext>
            </a:extLst>
          </p:cNvPr>
          <p:cNvSpPr/>
          <p:nvPr userDrawn="1"/>
        </p:nvSpPr>
        <p:spPr>
          <a:xfrm>
            <a:off x="582999" y="515118"/>
            <a:ext cx="11084378" cy="5841232"/>
          </a:xfrm>
          <a:prstGeom prst="roundRect">
            <a:avLst/>
          </a:prstGeom>
          <a:solidFill>
            <a:schemeClr val="bg1">
              <a:alpha val="98000"/>
            </a:schemeClr>
          </a:solidFill>
          <a:ln w="57150">
            <a:solidFill>
              <a:srgbClr val="0256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415602" y="6858002"/>
            <a:ext cx="2432012" cy="2669980"/>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5">
                  <a:extLst>
                    <a:ext uri="{A12FA001-AC4F-418D-AE19-62706E023703}">
                      <ahyp:hlinkClr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1"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12"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3" name="TextBox 12">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Măng</a:t>
            </a:r>
            <a:r>
              <a:rPr kumimoji="0" lang="en-US"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 Non</a:t>
            </a:r>
            <a:endParaRPr kumimoji="0" lang="id-ID"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endParaRPr>
          </a:p>
        </p:txBody>
      </p:sp>
    </p:spTree>
    <p:extLst>
      <p:ext uri="{BB962C8B-B14F-4D97-AF65-F5344CB8AC3E}">
        <p14:creationId xmlns:p14="http://schemas.microsoft.com/office/powerpoint/2010/main" val="294941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249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794FB33-534F-4176-BD29-701BE5495C57}" type="datetimeFigureOut">
              <a:rPr lang="en-US" smtClean="0"/>
              <a:t>2/25/2026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6B58C36-B8F3-4055-A157-1A3F407E1F66}" type="slidenum">
              <a:rPr lang="en-US" smtClean="0"/>
              <a:t>‹#›</a:t>
            </a:fld>
            <a:endParaRPr lang="en-US"/>
          </a:p>
        </p:txBody>
      </p:sp>
    </p:spTree>
    <p:extLst>
      <p:ext uri="{BB962C8B-B14F-4D97-AF65-F5344CB8AC3E}">
        <p14:creationId xmlns:p14="http://schemas.microsoft.com/office/powerpoint/2010/main" val="828074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794FB33-534F-4176-BD29-701BE5495C57}" type="datetimeFigureOut">
              <a:rPr lang="en-US" smtClean="0"/>
              <a:t>2/25/2026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6B58C36-B8F3-4055-A157-1A3F407E1F66}" type="slidenum">
              <a:rPr lang="en-US" smtClean="0"/>
              <a:t>‹#›</a:t>
            </a:fld>
            <a:endParaRPr lang="en-US"/>
          </a:p>
        </p:txBody>
      </p:sp>
    </p:spTree>
    <p:extLst>
      <p:ext uri="{BB962C8B-B14F-4D97-AF65-F5344CB8AC3E}">
        <p14:creationId xmlns:p14="http://schemas.microsoft.com/office/powerpoint/2010/main" val="2911620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2B266F89-FD1A-F3CF-483F-92AC899B87B0}"/>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8">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1FA870BB-4699-B177-0895-BFD8F486ED73}"/>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9" name="Picture 8">
            <a:extLst>
              <a:ext uri="{FF2B5EF4-FFF2-40B4-BE49-F238E27FC236}">
                <a16:creationId xmlns:a16="http://schemas.microsoft.com/office/drawing/2014/main" id="{B503DAF4-A93C-E212-59F4-938F29F3FCE1}"/>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0" name="Picture 9">
            <a:extLst>
              <a:ext uri="{FF2B5EF4-FFF2-40B4-BE49-F238E27FC236}">
                <a16:creationId xmlns:a16="http://schemas.microsoft.com/office/drawing/2014/main" id="{85D2A662-D6BC-E005-F579-C1B0C5E05450}"/>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1" name="Picture 10">
            <a:extLst>
              <a:ext uri="{FF2B5EF4-FFF2-40B4-BE49-F238E27FC236}">
                <a16:creationId xmlns:a16="http://schemas.microsoft.com/office/drawing/2014/main" id="{2F9ADC4F-F1EC-9DB9-1416-B890CC568FE2}"/>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pic>
        <p:nvPicPr>
          <p:cNvPr id="12" name="Picture 11">
            <a:extLst>
              <a:ext uri="{FF2B5EF4-FFF2-40B4-BE49-F238E27FC236}">
                <a16:creationId xmlns:a16="http://schemas.microsoft.com/office/drawing/2014/main" id="{FCCD1FC6-8226-13E0-458E-B011954DC417}"/>
              </a:ext>
            </a:extLst>
          </p:cNvPr>
          <p:cNvPicPr>
            <a:picLocks noChangeAspect="1"/>
          </p:cNvPicPr>
          <p:nvPr userDrawn="1"/>
        </p:nvPicPr>
        <p:blipFill>
          <a:blip r:embed="rId10"/>
          <a:stretch>
            <a:fillRect/>
          </a:stretch>
        </p:blipFill>
        <p:spPr>
          <a:xfrm>
            <a:off x="523006" y="7903349"/>
            <a:ext cx="2188654" cy="2658086"/>
          </a:xfrm>
          <a:prstGeom prst="rect">
            <a:avLst/>
          </a:prstGeom>
        </p:spPr>
      </p:pic>
      <p:pic>
        <p:nvPicPr>
          <p:cNvPr id="13" name="Picture 12">
            <a:extLst>
              <a:ext uri="{FF2B5EF4-FFF2-40B4-BE49-F238E27FC236}">
                <a16:creationId xmlns:a16="http://schemas.microsoft.com/office/drawing/2014/main" id="{7F5A4E35-7C07-064F-3436-ADBFE77A8058}"/>
              </a:ext>
            </a:extLst>
          </p:cNvPr>
          <p:cNvPicPr>
            <a:picLocks noChangeAspect="1"/>
          </p:cNvPicPr>
          <p:nvPr userDrawn="1"/>
        </p:nvPicPr>
        <p:blipFill>
          <a:blip r:embed="rId10"/>
          <a:stretch>
            <a:fillRect/>
          </a:stretch>
        </p:blipFill>
        <p:spPr>
          <a:xfrm>
            <a:off x="-8487112" y="-76200"/>
            <a:ext cx="2188654" cy="2658086"/>
          </a:xfrm>
          <a:prstGeom prst="rect">
            <a:avLst/>
          </a:prstGeom>
        </p:spPr>
      </p:pic>
      <p:pic>
        <p:nvPicPr>
          <p:cNvPr id="15" name="Picture 14">
            <a:extLst>
              <a:ext uri="{FF2B5EF4-FFF2-40B4-BE49-F238E27FC236}">
                <a16:creationId xmlns:a16="http://schemas.microsoft.com/office/drawing/2014/main" id="{2C3CA6E9-4B91-7434-AE09-8E47F33D3CF9}"/>
              </a:ext>
            </a:extLst>
          </p:cNvPr>
          <p:cNvPicPr>
            <a:picLocks noChangeAspect="1"/>
          </p:cNvPicPr>
          <p:nvPr userDrawn="1"/>
        </p:nvPicPr>
        <p:blipFill>
          <a:blip r:embed="rId11"/>
          <a:stretch>
            <a:fillRect/>
          </a:stretch>
        </p:blipFill>
        <p:spPr>
          <a:xfrm>
            <a:off x="-248205" y="6489420"/>
            <a:ext cx="1542422" cy="518205"/>
          </a:xfrm>
          <a:prstGeom prst="rect">
            <a:avLst/>
          </a:prstGeom>
        </p:spPr>
      </p:pic>
      <p:pic>
        <p:nvPicPr>
          <p:cNvPr id="14" name="Picture 1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9"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16" name="Picture 15">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t="38142"/>
          <a:stretch/>
        </p:blipFill>
        <p:spPr>
          <a:xfrm>
            <a:off x="415602" y="6858002"/>
            <a:ext cx="2432012" cy="2669980"/>
          </a:xfrm>
          <a:prstGeom prst="rect">
            <a:avLst/>
          </a:prstGeom>
        </p:spPr>
      </p:pic>
      <p:sp>
        <p:nvSpPr>
          <p:cNvPr id="17"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8">
                  <a:extLst>
                    <a:ext uri="{A12FA001-AC4F-418D-AE19-62706E023703}">
                      <ahyp:hlinkClr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8"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9"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20"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21" name="TextBox 20">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Măng</a:t>
            </a:r>
            <a:r>
              <a:rPr kumimoji="0" lang="en-US"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 Non</a:t>
            </a:r>
            <a:endParaRPr kumimoji="0" lang="id-ID"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endParaRPr>
          </a:p>
        </p:txBody>
      </p:sp>
    </p:spTree>
    <p:extLst>
      <p:ext uri="{BB962C8B-B14F-4D97-AF65-F5344CB8AC3E}">
        <p14:creationId xmlns:p14="http://schemas.microsoft.com/office/powerpoint/2010/main" val="3494252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750" fill="hold"/>
                                        <p:tgtEl>
                                          <p:spTgt spid="21"/>
                                        </p:tgtEl>
                                        <p:attrNameLst>
                                          <p:attrName>ppt_w</p:attrName>
                                        </p:attrNameLst>
                                      </p:cBhvr>
                                      <p:tavLst>
                                        <p:tav tm="0">
                                          <p:val>
                                            <p:fltVal val="0"/>
                                          </p:val>
                                        </p:tav>
                                        <p:tav tm="100000">
                                          <p:val>
                                            <p:strVal val="#ppt_w"/>
                                          </p:val>
                                        </p:tav>
                                      </p:tavLst>
                                    </p:anim>
                                    <p:anim calcmode="lin" valueType="num">
                                      <p:cBhvr>
                                        <p:cTn id="8" dur="1750" fill="hold"/>
                                        <p:tgtEl>
                                          <p:spTgt spid="21"/>
                                        </p:tgtEl>
                                        <p:attrNameLst>
                                          <p:attrName>ppt_h</p:attrName>
                                        </p:attrNameLst>
                                      </p:cBhvr>
                                      <p:tavLst>
                                        <p:tav tm="0">
                                          <p:val>
                                            <p:fltVal val="0"/>
                                          </p:val>
                                        </p:tav>
                                        <p:tav tm="100000">
                                          <p:val>
                                            <p:strVal val="#ppt_h"/>
                                          </p:val>
                                        </p:tav>
                                      </p:tavLst>
                                    </p:anim>
                                    <p:animEffect transition="in" filter="fade">
                                      <p:cBhvr>
                                        <p:cTn id="9" dur="1750"/>
                                        <p:tgtEl>
                                          <p:spTgt spid="21"/>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3" name="Picture 2">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415602" y="6858002"/>
            <a:ext cx="2432012" cy="2669980"/>
          </a:xfrm>
          <a:prstGeom prst="rect">
            <a:avLst/>
          </a:prstGeom>
        </p:spPr>
      </p:pic>
      <p:sp>
        <p:nvSpPr>
          <p:cNvPr id="4"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15">
                  <a:extLst>
                    <a:ext uri="{A12FA001-AC4F-418D-AE19-62706E023703}">
                      <ahyp:hlinkClr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5"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6"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7"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8" name="TextBox 7">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4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Măng</a:t>
            </a:r>
            <a:r>
              <a:rPr kumimoji="0" lang="en-US"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rPr>
              <a:t> Non</a:t>
            </a:r>
            <a:endParaRPr kumimoji="0" lang="id-ID"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ea typeface="+mn-ea"/>
              <a:cs typeface="#9Slide05 Bodega Script" pitchFamily="2" charset="0"/>
              <a:sym typeface="Arial"/>
            </a:endParaRPr>
          </a:p>
        </p:txBody>
      </p:sp>
    </p:spTree>
    <p:extLst>
      <p:ext uri="{BB962C8B-B14F-4D97-AF65-F5344CB8AC3E}">
        <p14:creationId xmlns:p14="http://schemas.microsoft.com/office/powerpoint/2010/main" val="7649838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animEffect transition="in" filter="fade">
                                      <p:cBhvr>
                                        <p:cTn id="9" dur="1750"/>
                                        <p:tgtEl>
                                          <p:spTgt spid="8"/>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18.png"/><Relationship Id="rId5" Type="http://schemas.microsoft.com/office/2007/relationships/hdphoto" Target="../media/hdphoto3.wdp"/><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219384-D089-F64E-0700-2807B528D19D}"/>
              </a:ext>
            </a:extLst>
          </p:cNvPr>
          <p:cNvPicPr>
            <a:picLocks noChangeAspect="1"/>
          </p:cNvPicPr>
          <p:nvPr/>
        </p:nvPicPr>
        <p:blipFill rotWithShape="1">
          <a:blip r:embed="rId2">
            <a:extLst>
              <a:ext uri="{28A0092B-C50C-407E-A947-70E740481C1C}">
                <a14:useLocalDpi xmlns:a14="http://schemas.microsoft.com/office/drawing/2010/main" val="0"/>
              </a:ext>
            </a:extLst>
          </a:blip>
          <a:srcRect l="27081" t="-1956" r="39649" b="76757"/>
          <a:stretch/>
        </p:blipFill>
        <p:spPr>
          <a:xfrm>
            <a:off x="8259072" y="314325"/>
            <a:ext cx="3310344" cy="2312991"/>
          </a:xfrm>
          <a:prstGeom prst="rect">
            <a:avLst/>
          </a:prstGeom>
        </p:spPr>
      </p:pic>
      <p:pic>
        <p:nvPicPr>
          <p:cNvPr id="10" name="Picture 9">
            <a:extLst>
              <a:ext uri="{FF2B5EF4-FFF2-40B4-BE49-F238E27FC236}">
                <a16:creationId xmlns:a16="http://schemas.microsoft.com/office/drawing/2014/main" id="{8D1E3DBD-51DC-24AC-89C6-E12FBD481B88}"/>
              </a:ext>
            </a:extLst>
          </p:cNvPr>
          <p:cNvPicPr>
            <a:picLocks noChangeAspect="1"/>
          </p:cNvPicPr>
          <p:nvPr/>
        </p:nvPicPr>
        <p:blipFill rotWithShape="1">
          <a:blip r:embed="rId2">
            <a:extLst>
              <a:ext uri="{28A0092B-C50C-407E-A947-70E740481C1C}">
                <a14:useLocalDpi xmlns:a14="http://schemas.microsoft.com/office/drawing/2010/main" val="0"/>
              </a:ext>
            </a:extLst>
          </a:blip>
          <a:srcRect l="31002" t="23470" r="34504" b="57208"/>
          <a:stretch/>
        </p:blipFill>
        <p:spPr>
          <a:xfrm>
            <a:off x="928368" y="4277773"/>
            <a:ext cx="5201289" cy="2687825"/>
          </a:xfrm>
          <a:prstGeom prst="rect">
            <a:avLst/>
          </a:prstGeom>
        </p:spPr>
      </p:pic>
      <p:pic>
        <p:nvPicPr>
          <p:cNvPr id="11" name="Picture 10">
            <a:extLst>
              <a:ext uri="{FF2B5EF4-FFF2-40B4-BE49-F238E27FC236}">
                <a16:creationId xmlns:a16="http://schemas.microsoft.com/office/drawing/2014/main" id="{104E2686-210F-0CD5-B2B2-477A63704114}"/>
              </a:ext>
            </a:extLst>
          </p:cNvPr>
          <p:cNvPicPr>
            <a:picLocks noChangeAspect="1"/>
          </p:cNvPicPr>
          <p:nvPr/>
        </p:nvPicPr>
        <p:blipFill rotWithShape="1">
          <a:blip r:embed="rId2">
            <a:extLst>
              <a:ext uri="{28A0092B-C50C-407E-A947-70E740481C1C}">
                <a14:useLocalDpi xmlns:a14="http://schemas.microsoft.com/office/drawing/2010/main" val="0"/>
              </a:ext>
            </a:extLst>
          </a:blip>
          <a:srcRect l="62998" t="67820" r="-1" b="-1000"/>
          <a:stretch/>
        </p:blipFill>
        <p:spPr>
          <a:xfrm>
            <a:off x="-419100" y="3144525"/>
            <a:ext cx="4611781" cy="3814944"/>
          </a:xfrm>
          <a:prstGeom prst="rect">
            <a:avLst/>
          </a:prstGeom>
        </p:spPr>
      </p:pic>
      <p:pic>
        <p:nvPicPr>
          <p:cNvPr id="8" name="Picture 7">
            <a:extLst>
              <a:ext uri="{FF2B5EF4-FFF2-40B4-BE49-F238E27FC236}">
                <a16:creationId xmlns:a16="http://schemas.microsoft.com/office/drawing/2014/main" id="{642F2F99-CA51-EB85-7410-7E054C5823B2}"/>
              </a:ext>
            </a:extLst>
          </p:cNvPr>
          <p:cNvPicPr>
            <a:picLocks noChangeAspect="1"/>
          </p:cNvPicPr>
          <p:nvPr/>
        </p:nvPicPr>
        <p:blipFill rotWithShape="1">
          <a:blip r:embed="rId2">
            <a:extLst>
              <a:ext uri="{28A0092B-C50C-407E-A947-70E740481C1C}">
                <a14:useLocalDpi xmlns:a14="http://schemas.microsoft.com/office/drawing/2010/main" val="0"/>
              </a:ext>
            </a:extLst>
          </a:blip>
          <a:srcRect l="75732" t="26638" r="1" b="46182"/>
          <a:stretch/>
        </p:blipFill>
        <p:spPr>
          <a:xfrm flipH="1">
            <a:off x="9135864" y="3212931"/>
            <a:ext cx="3643985" cy="3998243"/>
          </a:xfrm>
          <a:prstGeom prst="rect">
            <a:avLst/>
          </a:prstGeom>
        </p:spPr>
      </p:pic>
      <p:pic>
        <p:nvPicPr>
          <p:cNvPr id="2" name="Picture 1">
            <a:extLst>
              <a:ext uri="{FF2B5EF4-FFF2-40B4-BE49-F238E27FC236}">
                <a16:creationId xmlns:a16="http://schemas.microsoft.com/office/drawing/2014/main" id="{67105E50-8CFC-6795-0906-4C9153348E1E}"/>
              </a:ext>
            </a:extLst>
          </p:cNvPr>
          <p:cNvPicPr>
            <a:picLocks noChangeAspect="1"/>
          </p:cNvPicPr>
          <p:nvPr/>
        </p:nvPicPr>
        <p:blipFill>
          <a:blip r:embed="rId3"/>
          <a:stretch>
            <a:fillRect/>
          </a:stretch>
        </p:blipFill>
        <p:spPr>
          <a:xfrm>
            <a:off x="11119879" y="50740"/>
            <a:ext cx="927262" cy="1126145"/>
          </a:xfrm>
          <a:prstGeom prst="rect">
            <a:avLst/>
          </a:prstGeom>
        </p:spPr>
      </p:pic>
      <p:sp>
        <p:nvSpPr>
          <p:cNvPr id="6" name="TextBox 5"/>
          <p:cNvSpPr txBox="1"/>
          <p:nvPr/>
        </p:nvSpPr>
        <p:spPr>
          <a:xfrm>
            <a:off x="3529013" y="314325"/>
            <a:ext cx="914400" cy="18620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500" b="0" i="0" u="none" strike="noStrike" kern="1200" cap="none" spc="0" normalizeH="0" baseline="0" noProof="0" dirty="0">
              <a:ln w="508000">
                <a:solidFill>
                  <a:srgbClr val="781C07"/>
                </a:solidFill>
              </a:ln>
              <a:solidFill>
                <a:srgbClr val="781C07"/>
              </a:solidFill>
              <a:effectLst/>
              <a:uLnTx/>
              <a:uFillTx/>
              <a:latin typeface="#9Slide07 SVNBango" panose="02000000000000000000" pitchFamily="2" charset="0"/>
              <a:ea typeface="+mn-ea"/>
              <a:cs typeface="+mn-cs"/>
            </a:endParaRPr>
          </a:p>
        </p:txBody>
      </p:sp>
      <p:pic>
        <p:nvPicPr>
          <p:cNvPr id="12" name="Picture 11">
            <a:extLst>
              <a:ext uri="{FF2B5EF4-FFF2-40B4-BE49-F238E27FC236}">
                <a16:creationId xmlns:a16="http://schemas.microsoft.com/office/drawing/2014/main" id="{416AA52A-2568-3B14-1382-2943F1A7FFD1}"/>
              </a:ext>
            </a:extLst>
          </p:cNvPr>
          <p:cNvPicPr>
            <a:picLocks noChangeAspect="1"/>
          </p:cNvPicPr>
          <p:nvPr/>
        </p:nvPicPr>
        <p:blipFill>
          <a:blip r:embed="rId4"/>
          <a:stretch>
            <a:fillRect/>
          </a:stretch>
        </p:blipFill>
        <p:spPr>
          <a:xfrm>
            <a:off x="58650" y="-205004"/>
            <a:ext cx="1523956" cy="1508868"/>
          </a:xfrm>
          <a:prstGeom prst="rect">
            <a:avLst/>
          </a:prstGeom>
        </p:spPr>
      </p:pic>
      <p:grpSp>
        <p:nvGrpSpPr>
          <p:cNvPr id="13" name="Group 12"/>
          <p:cNvGrpSpPr/>
          <p:nvPr/>
        </p:nvGrpSpPr>
        <p:grpSpPr>
          <a:xfrm>
            <a:off x="-1125777" y="884033"/>
            <a:ext cx="2811440" cy="1105510"/>
            <a:chOff x="-856881" y="1091821"/>
            <a:chExt cx="2811440" cy="1105510"/>
          </a:xfrm>
        </p:grpSpPr>
        <p:sp>
          <p:nvSpPr>
            <p:cNvPr id="14" name="Google Shape;1910;p31">
              <a:extLst>
                <a:ext uri="{FF2B5EF4-FFF2-40B4-BE49-F238E27FC236}">
                  <a16:creationId xmlns:a16="http://schemas.microsoft.com/office/drawing/2014/main" id="{E4CC77B8-F17E-79E4-B3C9-5B07D794B153}"/>
                </a:ext>
              </a:extLst>
            </p:cNvPr>
            <p:cNvSpPr txBox="1">
              <a:spLocks/>
            </p:cNvSpPr>
            <p:nvPr/>
          </p:nvSpPr>
          <p:spPr>
            <a:xfrm>
              <a:off x="-856880" y="1091821"/>
              <a:ext cx="2811439" cy="1105510"/>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r" defTabSz="1219170" rtl="0" eaLnBrk="1" fontAlgn="auto" latinLnBrk="0" hangingPunct="1">
                <a:lnSpc>
                  <a:spcPct val="100000"/>
                </a:lnSpc>
                <a:spcBef>
                  <a:spcPts val="0"/>
                </a:spcBef>
                <a:spcAft>
                  <a:spcPts val="0"/>
                </a:spcAft>
                <a:buClr>
                  <a:srgbClr val="FF8E77"/>
                </a:buClr>
                <a:buSzPts val="3600"/>
                <a:buFont typeface="Chango"/>
                <a:buNone/>
                <a:tabLst/>
                <a:defRPr/>
              </a:pPr>
              <a:r>
                <a:rPr kumimoji="0" lang="en-US" sz="2400" b="1" i="0" u="none" strike="noStrike" kern="0" cap="none" spc="0" normalizeH="0" baseline="0" noProof="0">
                  <a:ln w="60325">
                    <a:solidFill>
                      <a:prstClr val="white"/>
                    </a:solidFill>
                  </a:ln>
                  <a:solidFill>
                    <a:srgbClr val="002060"/>
                  </a:solidFill>
                  <a:effectLst>
                    <a:outerShdw blurRad="38100" dist="38100" dir="2700000" algn="tl">
                      <a:srgbClr val="000000">
                        <a:alpha val="43137"/>
                      </a:srgbClr>
                    </a:outerShdw>
                  </a:effectLst>
                  <a:uLnTx/>
                  <a:uFillTx/>
                  <a:latin typeface="#9Slide05 Aphrodite Pro" panose="02000000000000000000" pitchFamily="2" charset="0"/>
                  <a:sym typeface="Chango"/>
                </a:rPr>
                <a:t>Tiếng việt 2</a:t>
              </a:r>
            </a:p>
          </p:txBody>
        </p:sp>
        <p:sp>
          <p:nvSpPr>
            <p:cNvPr id="15" name="Google Shape;1910;p31">
              <a:extLst>
                <a:ext uri="{FF2B5EF4-FFF2-40B4-BE49-F238E27FC236}">
                  <a16:creationId xmlns:a16="http://schemas.microsoft.com/office/drawing/2014/main" id="{E4CC77B8-F17E-79E4-B3C9-5B07D794B153}"/>
                </a:ext>
              </a:extLst>
            </p:cNvPr>
            <p:cNvSpPr txBox="1">
              <a:spLocks/>
            </p:cNvSpPr>
            <p:nvPr/>
          </p:nvSpPr>
          <p:spPr>
            <a:xfrm>
              <a:off x="-856881" y="1091821"/>
              <a:ext cx="2811439" cy="1105510"/>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r" defTabSz="1219170" rtl="0" eaLnBrk="1" fontAlgn="auto" latinLnBrk="0" hangingPunct="1">
                <a:lnSpc>
                  <a:spcPct val="100000"/>
                </a:lnSpc>
                <a:spcBef>
                  <a:spcPts val="0"/>
                </a:spcBef>
                <a:spcAft>
                  <a:spcPts val="0"/>
                </a:spcAft>
                <a:buClr>
                  <a:srgbClr val="FF8E77"/>
                </a:buClr>
                <a:buSzPts val="3600"/>
                <a:buFont typeface="Chango"/>
                <a:buNone/>
                <a:tabLst/>
                <a:defRPr/>
              </a:pPr>
              <a:r>
                <a:rPr kumimoji="0" lang="en-US" sz="2400" b="1" i="0" u="none" strike="noStrike" kern="0" cap="none" spc="0" normalizeH="0" baseline="0" noProof="0">
                  <a:ln>
                    <a:noFill/>
                  </a:ln>
                  <a:solidFill>
                    <a:srgbClr val="002060"/>
                  </a:solidFill>
                  <a:effectLst>
                    <a:outerShdw blurRad="38100" dist="38100" dir="2700000" algn="tl">
                      <a:srgbClr val="000000">
                        <a:alpha val="43137"/>
                      </a:srgbClr>
                    </a:outerShdw>
                  </a:effectLst>
                  <a:uLnTx/>
                  <a:uFillTx/>
                  <a:latin typeface="#9Slide05 Aphrodite Pro" panose="02000000000000000000" pitchFamily="2" charset="0"/>
                  <a:sym typeface="Chango"/>
                </a:rPr>
                <a:t>Tiếng việt 2</a:t>
              </a:r>
            </a:p>
          </p:txBody>
        </p:sp>
      </p:grpSp>
      <p:grpSp>
        <p:nvGrpSpPr>
          <p:cNvPr id="17" name="Group 16"/>
          <p:cNvGrpSpPr/>
          <p:nvPr/>
        </p:nvGrpSpPr>
        <p:grpSpPr>
          <a:xfrm>
            <a:off x="5529941" y="3648766"/>
            <a:ext cx="2438077" cy="1024422"/>
            <a:chOff x="4942510" y="1452919"/>
            <a:chExt cx="2438077" cy="1024422"/>
          </a:xfrm>
        </p:grpSpPr>
        <p:sp>
          <p:nvSpPr>
            <p:cNvPr id="18" name="TextBox 17"/>
            <p:cNvSpPr txBox="1"/>
            <p:nvPr/>
          </p:nvSpPr>
          <p:spPr>
            <a:xfrm>
              <a:off x="4951288" y="1452919"/>
              <a:ext cx="24292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a:ln w="130175">
                    <a:solidFill>
                      <a:prstClr val="white"/>
                    </a:solidFill>
                  </a:ln>
                  <a:solidFill>
                    <a:prstClr val="black"/>
                  </a:solidFill>
                  <a:effectLst>
                    <a:outerShdw blurRad="38100" dist="38100" dir="2700000" algn="tl">
                      <a:srgbClr val="000000">
                        <a:alpha val="43137"/>
                      </a:srgbClr>
                    </a:outerShdw>
                  </a:effectLst>
                  <a:latin typeface="#9Slide05 VL Fadilla" pitchFamily="2" charset="0"/>
                </a:rPr>
                <a:t>Tiết 3</a:t>
              </a:r>
              <a:endParaRPr kumimoji="0" lang="en-US" sz="6000" b="0" i="0" u="none" strike="noStrike" kern="1200" cap="none" spc="0" normalizeH="0" baseline="0" noProof="0">
                <a:ln w="130175">
                  <a:solidFill>
                    <a:prstClr val="white"/>
                  </a:solidFill>
                </a:ln>
                <a:solidFill>
                  <a:prstClr val="black"/>
                </a:solidFill>
                <a:effectLst>
                  <a:outerShdw blurRad="38100" dist="38100" dir="2700000" algn="tl">
                    <a:srgbClr val="000000">
                      <a:alpha val="43137"/>
                    </a:srgbClr>
                  </a:outerShdw>
                </a:effectLst>
                <a:uLnTx/>
                <a:uFillTx/>
                <a:latin typeface="#9Slide05 VL Fadilla" pitchFamily="2" charset="0"/>
              </a:endParaRPr>
            </a:p>
          </p:txBody>
        </p:sp>
        <p:sp>
          <p:nvSpPr>
            <p:cNvPr id="19" name="TextBox 18"/>
            <p:cNvSpPr txBox="1"/>
            <p:nvPr/>
          </p:nvSpPr>
          <p:spPr>
            <a:xfrm>
              <a:off x="4942510" y="1461678"/>
              <a:ext cx="24292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dirty="0" err="1">
                  <a:solidFill>
                    <a:srgbClr val="0070C0"/>
                  </a:solidFill>
                  <a:effectLst>
                    <a:outerShdw blurRad="38100" dist="38100" dir="2700000" algn="tl">
                      <a:srgbClr val="000000">
                        <a:alpha val="43137"/>
                      </a:srgbClr>
                    </a:outerShdw>
                  </a:effectLst>
                  <a:latin typeface="#9Slide05 VL Fadilla" pitchFamily="2" charset="0"/>
                </a:rPr>
                <a:t>Tiết</a:t>
              </a:r>
              <a:r>
                <a:rPr lang="en-US" sz="6000" dirty="0">
                  <a:solidFill>
                    <a:srgbClr val="0070C0"/>
                  </a:solidFill>
                  <a:effectLst>
                    <a:outerShdw blurRad="38100" dist="38100" dir="2700000" algn="tl">
                      <a:srgbClr val="000000">
                        <a:alpha val="43137"/>
                      </a:srgbClr>
                    </a:outerShdw>
                  </a:effectLst>
                  <a:latin typeface="#9Slide05 VL Fadilla" pitchFamily="2" charset="0"/>
                </a:rPr>
                <a:t> 3</a:t>
              </a:r>
              <a:endParaRPr kumimoji="0" lang="en-US" sz="60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9Slide05 VL Fadilla" pitchFamily="2" charset="0"/>
              </a:endParaRPr>
            </a:p>
          </p:txBody>
        </p:sp>
      </p:grpSp>
      <p:sp>
        <p:nvSpPr>
          <p:cNvPr id="20" name="TextBox 19">
            <a:extLst>
              <a:ext uri="{FF2B5EF4-FFF2-40B4-BE49-F238E27FC236}">
                <a16:creationId xmlns:a16="http://schemas.microsoft.com/office/drawing/2014/main" id="{A27601AC-6AF1-4E09-A9F4-CF1CFC8D789C}"/>
              </a:ext>
            </a:extLst>
          </p:cNvPr>
          <p:cNvSpPr txBox="1"/>
          <p:nvPr/>
        </p:nvSpPr>
        <p:spPr>
          <a:xfrm>
            <a:off x="4047207" y="1182039"/>
            <a:ext cx="4479111" cy="923330"/>
          </a:xfrm>
          <a:prstGeom prst="rect">
            <a:avLst/>
          </a:prstGeom>
          <a:noFill/>
        </p:spPr>
        <p:txBody>
          <a:bodyPr wrap="none" rtlCol="0">
            <a:spAutoFit/>
          </a:bodyPr>
          <a:lstStyle/>
          <a:p>
            <a:r>
              <a:rPr lang="en-US" sz="5400" b="1" dirty="0">
                <a:solidFill>
                  <a:srgbClr val="002060"/>
                </a:solidFill>
                <a:effectLst>
                  <a:innerShdw blurRad="63500" dist="50800" dir="13500000">
                    <a:prstClr val="black">
                      <a:alpha val="50000"/>
                    </a:prstClr>
                  </a:innerShdw>
                  <a:reflection blurRad="6350" stA="55000" endA="300" endPos="45500" dir="5400000" sy="-100000" algn="bl" rotWithShape="0"/>
                </a:effectLst>
                <a:latin typeface="UTM Soraya" panose="02040603050506020204" pitchFamily="18" charset="0"/>
              </a:rPr>
              <a:t>(Nghe – </a:t>
            </a:r>
            <a:r>
              <a:rPr lang="en-US" sz="5400" b="1" dirty="0" err="1">
                <a:solidFill>
                  <a:srgbClr val="002060"/>
                </a:solidFill>
                <a:effectLst>
                  <a:innerShdw blurRad="63500" dist="50800" dir="13500000">
                    <a:prstClr val="black">
                      <a:alpha val="50000"/>
                    </a:prstClr>
                  </a:innerShdw>
                  <a:reflection blurRad="6350" stA="55000" endA="300" endPos="45500" dir="5400000" sy="-100000" algn="bl" rotWithShape="0"/>
                </a:effectLst>
                <a:latin typeface="UTM Soraya" panose="02040603050506020204" pitchFamily="18" charset="0"/>
              </a:rPr>
              <a:t>viết</a:t>
            </a:r>
            <a:r>
              <a:rPr lang="en-US" sz="5400" b="1" dirty="0">
                <a:solidFill>
                  <a:srgbClr val="002060"/>
                </a:solidFill>
                <a:effectLst>
                  <a:innerShdw blurRad="63500" dist="50800" dir="13500000">
                    <a:prstClr val="black">
                      <a:alpha val="50000"/>
                    </a:prstClr>
                  </a:innerShdw>
                  <a:reflection blurRad="6350" stA="55000" endA="300" endPos="45500" dir="5400000" sy="-100000" algn="bl" rotWithShape="0"/>
                </a:effectLst>
                <a:latin typeface="UTM Soraya" panose="02040603050506020204" pitchFamily="18" charset="0"/>
              </a:rPr>
              <a:t>)</a:t>
            </a:r>
          </a:p>
        </p:txBody>
      </p:sp>
      <p:pic>
        <p:nvPicPr>
          <p:cNvPr id="4" name="Picture 3">
            <a:extLst>
              <a:ext uri="{FF2B5EF4-FFF2-40B4-BE49-F238E27FC236}">
                <a16:creationId xmlns:a16="http://schemas.microsoft.com/office/drawing/2014/main" id="{256A667C-B30E-7301-56E6-B91DC3B11871}"/>
              </a:ext>
            </a:extLst>
          </p:cNvPr>
          <p:cNvPicPr>
            <a:picLocks noChangeAspect="1"/>
          </p:cNvPicPr>
          <p:nvPr/>
        </p:nvPicPr>
        <p:blipFill>
          <a:blip r:embed="rId5"/>
          <a:stretch>
            <a:fillRect/>
          </a:stretch>
        </p:blipFill>
        <p:spPr>
          <a:xfrm>
            <a:off x="1121233" y="1985363"/>
            <a:ext cx="9949534" cy="1713124"/>
          </a:xfrm>
          <a:prstGeom prst="rect">
            <a:avLst/>
          </a:prstGeom>
        </p:spPr>
      </p:pic>
    </p:spTree>
    <p:extLst>
      <p:ext uri="{BB962C8B-B14F-4D97-AF65-F5344CB8AC3E}">
        <p14:creationId xmlns:p14="http://schemas.microsoft.com/office/powerpoint/2010/main" val="413063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38" presetClass="entr" presetSubtype="0" accel="50000" fill="hold" grpId="0" nodeType="afterEffect">
                                  <p:stCondLst>
                                    <p:cond delay="0"/>
                                  </p:stCondLst>
                                  <p:iterate type="lt">
                                    <p:tmPct val="50000"/>
                                  </p:iterate>
                                  <p:childTnLst>
                                    <p:set>
                                      <p:cBhvr>
                                        <p:cTn id="12" dur="1" fill="hold">
                                          <p:stCondLst>
                                            <p:cond delay="0"/>
                                          </p:stCondLst>
                                        </p:cTn>
                                        <p:tgtEl>
                                          <p:spTgt spid="20"/>
                                        </p:tgtEl>
                                        <p:attrNameLst>
                                          <p:attrName>style.visibility</p:attrName>
                                        </p:attrNameLst>
                                      </p:cBhvr>
                                      <p:to>
                                        <p:strVal val="visible"/>
                                      </p:to>
                                    </p:set>
                                    <p:set>
                                      <p:cBhvr>
                                        <p:cTn id="13" dur="227" fill="hold">
                                          <p:stCondLst>
                                            <p:cond delay="0"/>
                                          </p:stCondLst>
                                        </p:cTn>
                                        <p:tgtEl>
                                          <p:spTgt spid="20"/>
                                        </p:tgtEl>
                                        <p:attrNameLst>
                                          <p:attrName>style.rotation</p:attrName>
                                        </p:attrNameLst>
                                      </p:cBhvr>
                                      <p:to>
                                        <p:strVal val="-45.0"/>
                                      </p:to>
                                    </p:set>
                                    <p:anim calcmode="lin" valueType="num">
                                      <p:cBhvr>
                                        <p:cTn id="14" dur="227" fill="hold">
                                          <p:stCondLst>
                                            <p:cond delay="227"/>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15" dur="227"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16" dur="78" decel="50000" autoRev="1" fill="hold">
                                          <p:stCondLst>
                                            <p:cond delay="227"/>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17" dur="68" fill="hold">
                                          <p:stCondLst>
                                            <p:cond delay="432"/>
                                          </p:stCondLst>
                                        </p:cTn>
                                        <p:tgtEl>
                                          <p:spTgt spid="20"/>
                                        </p:tgtEl>
                                        <p:attrNameLst>
                                          <p:attrName>ppt_y</p:attrName>
                                        </p:attrNameLst>
                                      </p:cBhvr>
                                      <p:tavLst>
                                        <p:tav tm="0">
                                          <p:val>
                                            <p:strVal val="#ppt_y-(0.354*#ppt_w-0.172*#ppt_h)"/>
                                          </p:val>
                                        </p:tav>
                                        <p:tav tm="100000">
                                          <p:val>
                                            <p:strVal val="#ppt_y"/>
                                          </p:val>
                                        </p:tav>
                                      </p:tavLst>
                                    </p:anim>
                                  </p:childTnLst>
                                </p:cTn>
                              </p:par>
                            </p:childTnLst>
                          </p:cTn>
                        </p:par>
                        <p:par>
                          <p:cTn id="18" fill="hold">
                            <p:stCondLst>
                              <p:cond delay="4500"/>
                            </p:stCondLst>
                            <p:childTnLst>
                              <p:par>
                                <p:cTn id="19" presetID="16" presetClass="entr" presetSubtype="21"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par>
                          <p:cTn id="22" fill="hold">
                            <p:stCondLst>
                              <p:cond delay="5000"/>
                            </p:stCondLst>
                            <p:childTnLst>
                              <p:par>
                                <p:cTn id="23" presetID="16" presetClass="entr" presetSubtype="21"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066" y="765204"/>
            <a:ext cx="10588699" cy="707886"/>
          </a:xfrm>
          <a:prstGeom prst="rect">
            <a:avLst/>
          </a:prstGeom>
          <a:noFill/>
        </p:spPr>
        <p:txBody>
          <a:bodyPr wrap="square" rtlCol="0">
            <a:spAutoFit/>
          </a:bodyPr>
          <a:lstStyle/>
          <a:p>
            <a:pPr algn="just"/>
            <a:r>
              <a:rPr lang="en-US" sz="4000" b="1">
                <a:solidFill>
                  <a:srgbClr val="002060"/>
                </a:solidFill>
                <a:latin typeface="UTM Avo" panose="02040603050506020204" pitchFamily="18" charset="0"/>
              </a:rPr>
              <a:t>3. Chọn </a:t>
            </a:r>
            <a:r>
              <a:rPr lang="en-US" sz="4000" b="1">
                <a:solidFill>
                  <a:srgbClr val="FF3399"/>
                </a:solidFill>
                <a:latin typeface="UTM Avo" panose="02040603050506020204" pitchFamily="18" charset="0"/>
              </a:rPr>
              <a:t>a </a:t>
            </a:r>
            <a:r>
              <a:rPr lang="en-US" sz="4000" b="1">
                <a:solidFill>
                  <a:srgbClr val="002060"/>
                </a:solidFill>
                <a:latin typeface="UTM Avo" panose="02040603050506020204" pitchFamily="18" charset="0"/>
              </a:rPr>
              <a:t>hoặc</a:t>
            </a:r>
            <a:r>
              <a:rPr lang="en-US" sz="4000" b="1">
                <a:solidFill>
                  <a:srgbClr val="FF3399"/>
                </a:solidFill>
                <a:latin typeface="UTM Avo" panose="02040603050506020204" pitchFamily="18" charset="0"/>
              </a:rPr>
              <a:t> b.</a:t>
            </a:r>
            <a:endParaRPr lang="en-US" sz="4000" b="1">
              <a:solidFill>
                <a:srgbClr val="002060"/>
              </a:solidFill>
              <a:latin typeface="UTM Avo" panose="02040603050506020204" pitchFamily="18" charset="0"/>
            </a:endParaRPr>
          </a:p>
        </p:txBody>
      </p:sp>
      <p:sp>
        <p:nvSpPr>
          <p:cNvPr id="3" name="TextBox 2"/>
          <p:cNvSpPr txBox="1"/>
          <p:nvPr/>
        </p:nvSpPr>
        <p:spPr>
          <a:xfrm>
            <a:off x="670972" y="1468934"/>
            <a:ext cx="10631606" cy="1323439"/>
          </a:xfrm>
          <a:prstGeom prst="rect">
            <a:avLst/>
          </a:prstGeom>
          <a:noFill/>
        </p:spPr>
        <p:txBody>
          <a:bodyPr wrap="square" rtlCol="0">
            <a:spAutoFit/>
          </a:bodyPr>
          <a:lstStyle/>
          <a:p>
            <a:pPr algn="just"/>
            <a:r>
              <a:rPr lang="en-US" sz="4000" b="1">
                <a:solidFill>
                  <a:srgbClr val="002060"/>
                </a:solidFill>
                <a:latin typeface="UTM Aptima" panose="02040603050506020204" pitchFamily="18" charset="0"/>
              </a:rPr>
              <a:t>a. Nhìn hình, tìm từ ngữ chứa </a:t>
            </a:r>
            <a:r>
              <a:rPr lang="en-US" sz="4000" b="1" i="1">
                <a:solidFill>
                  <a:srgbClr val="9900FF"/>
                </a:solidFill>
                <a:latin typeface="UTM Aptima" panose="02040603050506020204" pitchFamily="18" charset="0"/>
              </a:rPr>
              <a:t>iêu</a:t>
            </a:r>
            <a:r>
              <a:rPr lang="en-US" sz="4000" b="1">
                <a:solidFill>
                  <a:srgbClr val="002060"/>
                </a:solidFill>
                <a:latin typeface="UTM Aptima" panose="02040603050506020204" pitchFamily="18" charset="0"/>
              </a:rPr>
              <a:t> hoặc </a:t>
            </a:r>
            <a:r>
              <a:rPr lang="en-US" sz="4000" b="1" i="1">
                <a:solidFill>
                  <a:srgbClr val="9900FF"/>
                </a:solidFill>
                <a:latin typeface="UTM Aptima" panose="02040603050506020204" pitchFamily="18" charset="0"/>
              </a:rPr>
              <a:t>ươu</a:t>
            </a:r>
            <a:r>
              <a:rPr lang="en-US" sz="4000" b="1">
                <a:solidFill>
                  <a:srgbClr val="002060"/>
                </a:solidFill>
                <a:latin typeface="UTM Aptima" panose="02040603050506020204" pitchFamily="18" charset="0"/>
              </a:rPr>
              <a:t> để gọi tên loài vật.</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200266" y="2805687"/>
            <a:ext cx="3065043" cy="2333469"/>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4619667" y="2720209"/>
            <a:ext cx="3061607" cy="2385503"/>
          </a:xfrm>
          <a:prstGeom prst="rect">
            <a:avLst/>
          </a:prstGeom>
        </p:spPr>
      </p:pic>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8085596" y="2805687"/>
            <a:ext cx="2940991" cy="2270892"/>
          </a:xfrm>
          <a:prstGeom prst="rect">
            <a:avLst/>
          </a:prstGeom>
        </p:spPr>
      </p:pic>
      <p:sp>
        <p:nvSpPr>
          <p:cNvPr id="7" name="TextBox 6"/>
          <p:cNvSpPr txBox="1"/>
          <p:nvPr/>
        </p:nvSpPr>
        <p:spPr>
          <a:xfrm>
            <a:off x="774066" y="5293971"/>
            <a:ext cx="3650016" cy="707886"/>
          </a:xfrm>
          <a:prstGeom prst="rect">
            <a:avLst/>
          </a:prstGeom>
          <a:noFill/>
        </p:spPr>
        <p:txBody>
          <a:bodyPr wrap="square" rtlCol="0">
            <a:spAutoFit/>
          </a:bodyPr>
          <a:lstStyle/>
          <a:p>
            <a:r>
              <a:rPr lang="en-US" sz="4000" b="1">
                <a:solidFill>
                  <a:srgbClr val="FF3300"/>
                </a:solidFill>
                <a:latin typeface="UTM Aptima" panose="02040603050506020204" pitchFamily="18" charset="0"/>
              </a:rPr>
              <a:t>M: </a:t>
            </a:r>
            <a:r>
              <a:rPr lang="en-US" sz="4000" b="1">
                <a:solidFill>
                  <a:srgbClr val="9900FF"/>
                </a:solidFill>
                <a:latin typeface="UTM Aptima" panose="02040603050506020204" pitchFamily="18" charset="0"/>
              </a:rPr>
              <a:t>1. diều hâu</a:t>
            </a:r>
          </a:p>
        </p:txBody>
      </p:sp>
      <p:sp>
        <p:nvSpPr>
          <p:cNvPr id="8" name="TextBox 7"/>
          <p:cNvSpPr txBox="1"/>
          <p:nvPr/>
        </p:nvSpPr>
        <p:spPr>
          <a:xfrm>
            <a:off x="4787297" y="5293971"/>
            <a:ext cx="2893977" cy="707886"/>
          </a:xfrm>
          <a:prstGeom prst="rect">
            <a:avLst/>
          </a:prstGeom>
          <a:noFill/>
        </p:spPr>
        <p:txBody>
          <a:bodyPr wrap="square" rtlCol="0">
            <a:spAutoFit/>
          </a:bodyPr>
          <a:lstStyle/>
          <a:p>
            <a:r>
              <a:rPr lang="en-US" sz="4000" b="1">
                <a:solidFill>
                  <a:srgbClr val="9900FF"/>
                </a:solidFill>
                <a:latin typeface="UTM Aptima" panose="02040603050506020204" pitchFamily="18" charset="0"/>
              </a:rPr>
              <a:t>2. đà điểu</a:t>
            </a:r>
          </a:p>
        </p:txBody>
      </p:sp>
      <p:sp>
        <p:nvSpPr>
          <p:cNvPr id="9" name="TextBox 8"/>
          <p:cNvSpPr txBox="1"/>
          <p:nvPr/>
        </p:nvSpPr>
        <p:spPr>
          <a:xfrm>
            <a:off x="8247673" y="5293971"/>
            <a:ext cx="2893977" cy="707886"/>
          </a:xfrm>
          <a:prstGeom prst="rect">
            <a:avLst/>
          </a:prstGeom>
          <a:noFill/>
        </p:spPr>
        <p:txBody>
          <a:bodyPr wrap="square" rtlCol="0">
            <a:spAutoFit/>
          </a:bodyPr>
          <a:lstStyle/>
          <a:p>
            <a:r>
              <a:rPr lang="en-US" sz="4000" b="1">
                <a:solidFill>
                  <a:srgbClr val="9900FF"/>
                </a:solidFill>
                <a:latin typeface="UTM Aptima" panose="02040603050506020204" pitchFamily="18" charset="0"/>
              </a:rPr>
              <a:t>3. hươu sao</a:t>
            </a:r>
          </a:p>
        </p:txBody>
      </p:sp>
    </p:spTree>
    <p:extLst>
      <p:ext uri="{BB962C8B-B14F-4D97-AF65-F5344CB8AC3E}">
        <p14:creationId xmlns:p14="http://schemas.microsoft.com/office/powerpoint/2010/main" val="5774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par>
                                <p:cTn id="18" presetID="14" presetClass="entr" presetSubtype="1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par>
                                <p:cTn id="21" presetID="14" presetClass="entr" presetSubtype="1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066" y="765204"/>
            <a:ext cx="10588699" cy="707886"/>
          </a:xfrm>
          <a:prstGeom prst="rect">
            <a:avLst/>
          </a:prstGeom>
          <a:noFill/>
        </p:spPr>
        <p:txBody>
          <a:bodyPr wrap="square" rtlCol="0">
            <a:spAutoFit/>
          </a:bodyPr>
          <a:lstStyle/>
          <a:p>
            <a:pPr algn="just"/>
            <a:r>
              <a:rPr lang="en-US" sz="4000" b="1">
                <a:solidFill>
                  <a:srgbClr val="002060"/>
                </a:solidFill>
                <a:latin typeface="UTM Avo" panose="02040603050506020204" pitchFamily="18" charset="0"/>
              </a:rPr>
              <a:t>3. Chọn </a:t>
            </a:r>
            <a:r>
              <a:rPr lang="en-US" sz="4000" b="1">
                <a:solidFill>
                  <a:srgbClr val="FF3399"/>
                </a:solidFill>
                <a:latin typeface="UTM Avo" panose="02040603050506020204" pitchFamily="18" charset="0"/>
              </a:rPr>
              <a:t>a </a:t>
            </a:r>
            <a:r>
              <a:rPr lang="en-US" sz="4000" b="1">
                <a:solidFill>
                  <a:srgbClr val="002060"/>
                </a:solidFill>
                <a:latin typeface="UTM Avo" panose="02040603050506020204" pitchFamily="18" charset="0"/>
              </a:rPr>
              <a:t>hoặc</a:t>
            </a:r>
            <a:r>
              <a:rPr lang="en-US" sz="4000" b="1">
                <a:solidFill>
                  <a:srgbClr val="FF3399"/>
                </a:solidFill>
                <a:latin typeface="UTM Avo" panose="02040603050506020204" pitchFamily="18" charset="0"/>
              </a:rPr>
              <a:t> b.</a:t>
            </a:r>
            <a:endParaRPr lang="en-US" sz="4000" b="1">
              <a:solidFill>
                <a:srgbClr val="002060"/>
              </a:solidFill>
              <a:latin typeface="UTM Avo" panose="02040603050506020204" pitchFamily="18" charset="0"/>
            </a:endParaRPr>
          </a:p>
        </p:txBody>
      </p:sp>
      <p:sp>
        <p:nvSpPr>
          <p:cNvPr id="3" name="TextBox 2"/>
          <p:cNvSpPr txBox="1"/>
          <p:nvPr/>
        </p:nvSpPr>
        <p:spPr>
          <a:xfrm>
            <a:off x="670972" y="1468934"/>
            <a:ext cx="10631606" cy="1323439"/>
          </a:xfrm>
          <a:prstGeom prst="rect">
            <a:avLst/>
          </a:prstGeom>
          <a:noFill/>
        </p:spPr>
        <p:txBody>
          <a:bodyPr wrap="square" rtlCol="0">
            <a:spAutoFit/>
          </a:bodyPr>
          <a:lstStyle/>
          <a:p>
            <a:pPr algn="just"/>
            <a:r>
              <a:rPr lang="en-US" sz="4000" b="1">
                <a:solidFill>
                  <a:srgbClr val="002060"/>
                </a:solidFill>
                <a:latin typeface="UTM Aptima" panose="02040603050506020204" pitchFamily="18" charset="0"/>
              </a:rPr>
              <a:t>b. Nhìn hình, tìm từ ngữ chứa </a:t>
            </a:r>
            <a:r>
              <a:rPr lang="en-US" sz="4000" b="1" i="1">
                <a:solidFill>
                  <a:srgbClr val="9900FF"/>
                </a:solidFill>
                <a:latin typeface="UTM Aptima" panose="02040603050506020204" pitchFamily="18" charset="0"/>
              </a:rPr>
              <a:t>uôt</a:t>
            </a:r>
            <a:r>
              <a:rPr lang="en-US" sz="4000" b="1">
                <a:solidFill>
                  <a:srgbClr val="002060"/>
                </a:solidFill>
                <a:latin typeface="UTM Aptima" panose="02040603050506020204" pitchFamily="18" charset="0"/>
              </a:rPr>
              <a:t> hoặc </a:t>
            </a:r>
            <a:r>
              <a:rPr lang="en-US" sz="4000" b="1" i="1">
                <a:solidFill>
                  <a:srgbClr val="9900FF"/>
                </a:solidFill>
                <a:latin typeface="UTM Aptima" panose="02040603050506020204" pitchFamily="18" charset="0"/>
              </a:rPr>
              <a:t>uôc</a:t>
            </a:r>
            <a:r>
              <a:rPr lang="en-US" sz="4000" b="1">
                <a:solidFill>
                  <a:srgbClr val="002060"/>
                </a:solidFill>
                <a:latin typeface="UTM Aptima" panose="02040603050506020204" pitchFamily="18" charset="0"/>
              </a:rPr>
              <a:t> để gọi tên loài vật.</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1115887" y="2792373"/>
            <a:ext cx="9741776" cy="2654505"/>
          </a:xfrm>
          <a:prstGeom prst="rect">
            <a:avLst/>
          </a:prstGeom>
          <a:ln>
            <a:noFill/>
          </a:ln>
          <a:effectLst>
            <a:softEdge rad="112500"/>
          </a:effectLst>
        </p:spPr>
      </p:pic>
      <p:sp>
        <p:nvSpPr>
          <p:cNvPr id="9" name="TextBox 8"/>
          <p:cNvSpPr txBox="1"/>
          <p:nvPr/>
        </p:nvSpPr>
        <p:spPr>
          <a:xfrm>
            <a:off x="7518093" y="5386366"/>
            <a:ext cx="4073272" cy="707886"/>
          </a:xfrm>
          <a:prstGeom prst="rect">
            <a:avLst/>
          </a:prstGeom>
          <a:noFill/>
        </p:spPr>
        <p:txBody>
          <a:bodyPr wrap="square" rtlCol="0">
            <a:spAutoFit/>
          </a:bodyPr>
          <a:lstStyle/>
          <a:p>
            <a:r>
              <a:rPr lang="en-US" sz="4000" b="1">
                <a:solidFill>
                  <a:srgbClr val="FF3300"/>
                </a:solidFill>
                <a:latin typeface="UTM Aptima" panose="02040603050506020204" pitchFamily="18" charset="0"/>
              </a:rPr>
              <a:t>M: </a:t>
            </a:r>
            <a:r>
              <a:rPr lang="en-US" sz="4000" b="1">
                <a:solidFill>
                  <a:srgbClr val="9900FF"/>
                </a:solidFill>
                <a:latin typeface="UTM Aptima" panose="02040603050506020204" pitchFamily="18" charset="0"/>
              </a:rPr>
              <a:t>3. chim cuốc</a:t>
            </a:r>
          </a:p>
        </p:txBody>
      </p:sp>
      <p:sp>
        <p:nvSpPr>
          <p:cNvPr id="10" name="TextBox 9"/>
          <p:cNvSpPr txBox="1"/>
          <p:nvPr/>
        </p:nvSpPr>
        <p:spPr>
          <a:xfrm>
            <a:off x="1546556" y="5386366"/>
            <a:ext cx="2893977" cy="707886"/>
          </a:xfrm>
          <a:prstGeom prst="rect">
            <a:avLst/>
          </a:prstGeom>
          <a:noFill/>
        </p:spPr>
        <p:txBody>
          <a:bodyPr wrap="square" rtlCol="0">
            <a:spAutoFit/>
          </a:bodyPr>
          <a:lstStyle/>
          <a:p>
            <a:r>
              <a:rPr lang="en-US" sz="4000" b="1">
                <a:solidFill>
                  <a:srgbClr val="9900FF"/>
                </a:solidFill>
                <a:latin typeface="UTM Aptima" panose="02040603050506020204" pitchFamily="18" charset="0"/>
              </a:rPr>
              <a:t>1. chuột</a:t>
            </a:r>
          </a:p>
        </p:txBody>
      </p:sp>
      <p:sp>
        <p:nvSpPr>
          <p:cNvPr id="12" name="TextBox 11"/>
          <p:cNvSpPr txBox="1"/>
          <p:nvPr/>
        </p:nvSpPr>
        <p:spPr>
          <a:xfrm>
            <a:off x="4440534" y="5446878"/>
            <a:ext cx="3240740" cy="707886"/>
          </a:xfrm>
          <a:prstGeom prst="rect">
            <a:avLst/>
          </a:prstGeom>
          <a:noFill/>
        </p:spPr>
        <p:txBody>
          <a:bodyPr wrap="square" rtlCol="0">
            <a:spAutoFit/>
          </a:bodyPr>
          <a:lstStyle/>
          <a:p>
            <a:r>
              <a:rPr lang="en-US" sz="4000" b="1">
                <a:solidFill>
                  <a:srgbClr val="9900FF"/>
                </a:solidFill>
                <a:latin typeface="UTM Aptima" panose="02040603050506020204" pitchFamily="18" charset="0"/>
              </a:rPr>
              <a:t>2. bạch tuộc</a:t>
            </a:r>
          </a:p>
        </p:txBody>
      </p:sp>
    </p:spTree>
    <p:extLst>
      <p:ext uri="{BB962C8B-B14F-4D97-AF65-F5344CB8AC3E}">
        <p14:creationId xmlns:p14="http://schemas.microsoft.com/office/powerpoint/2010/main" val="54949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DE5250-C568-1981-934B-AA6D94E29B8D}"/>
              </a:ext>
            </a:extLst>
          </p:cNvPr>
          <p:cNvPicPr>
            <a:picLocks noChangeAspect="1"/>
          </p:cNvPicPr>
          <p:nvPr/>
        </p:nvPicPr>
        <p:blipFill>
          <a:blip r:embed="rId2"/>
          <a:stretch>
            <a:fillRect/>
          </a:stretch>
        </p:blipFill>
        <p:spPr>
          <a:xfrm>
            <a:off x="1642249" y="496702"/>
            <a:ext cx="10681118" cy="5767316"/>
          </a:xfrm>
          <a:prstGeom prst="rect">
            <a:avLst/>
          </a:prstGeom>
        </p:spPr>
      </p:pic>
    </p:spTree>
    <p:extLst>
      <p:ext uri="{BB962C8B-B14F-4D97-AF65-F5344CB8AC3E}">
        <p14:creationId xmlns:p14="http://schemas.microsoft.com/office/powerpoint/2010/main" val="75552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686979" y="1626849"/>
            <a:ext cx="9318478" cy="1935005"/>
            <a:chOff x="1686979" y="1626849"/>
            <a:chExt cx="9318478" cy="1935005"/>
          </a:xfrm>
        </p:grpSpPr>
        <p:grpSp>
          <p:nvGrpSpPr>
            <p:cNvPr id="13" name="Group 12"/>
            <p:cNvGrpSpPr/>
            <p:nvPr/>
          </p:nvGrpSpPr>
          <p:grpSpPr>
            <a:xfrm>
              <a:off x="2665110" y="1820349"/>
              <a:ext cx="8340347" cy="1548004"/>
              <a:chOff x="1006714" y="774110"/>
              <a:chExt cx="10713739" cy="1548004"/>
            </a:xfrm>
          </p:grpSpPr>
          <p:sp>
            <p:nvSpPr>
              <p:cNvPr id="15" name="Rectangle 14"/>
              <p:cNvSpPr/>
              <p:nvPr/>
            </p:nvSpPr>
            <p:spPr>
              <a:xfrm>
                <a:off x="1006714" y="774110"/>
                <a:ext cx="10713739" cy="1548004"/>
              </a:xfrm>
              <a:prstGeom prst="rect">
                <a:avLst/>
              </a:prstGeom>
              <a:solidFill>
                <a:srgbClr val="FFFF00"/>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16" name="TextBox 15"/>
              <p:cNvSpPr txBox="1"/>
              <p:nvPr/>
            </p:nvSpPr>
            <p:spPr>
              <a:xfrm>
                <a:off x="1796571" y="774110"/>
                <a:ext cx="8389333" cy="15480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28729" tIns="86360" rIns="86360" bIns="86360" numCol="1" spcCol="1270" anchor="ctr" anchorCtr="0">
                <a:noAutofit/>
              </a:bodyPr>
              <a:lstStyle/>
              <a:p>
                <a:pPr lvl="0" algn="l" defTabSz="1511300">
                  <a:lnSpc>
                    <a:spcPct val="90000"/>
                  </a:lnSpc>
                  <a:spcBef>
                    <a:spcPct val="0"/>
                  </a:spcBef>
                  <a:spcAft>
                    <a:spcPct val="35000"/>
                  </a:spcAft>
                </a:pPr>
                <a:r>
                  <a:rPr lang="en-US" sz="6000" b="1" kern="1200">
                    <a:solidFill>
                      <a:srgbClr val="FF0000"/>
                    </a:solidFill>
                    <a:effectLst>
                      <a:outerShdw blurRad="38100" dist="38100" dir="2700000" algn="tl">
                        <a:srgbClr val="000000">
                          <a:alpha val="43137"/>
                        </a:srgbClr>
                      </a:outerShdw>
                    </a:effectLst>
                    <a:latin typeface="UTM Avo" panose="02040603050506020204" pitchFamily="18" charset="0"/>
                  </a:rPr>
                  <a:t>Nghe – viết</a:t>
                </a:r>
                <a:endParaRPr lang="en-US" sz="6000" b="1" kern="1200" dirty="0">
                  <a:solidFill>
                    <a:srgbClr val="FF0000"/>
                  </a:solidFill>
                  <a:effectLst>
                    <a:outerShdw blurRad="38100" dist="38100" dir="2700000" algn="tl">
                      <a:srgbClr val="000000">
                        <a:alpha val="43137"/>
                      </a:srgbClr>
                    </a:outerShdw>
                  </a:effectLst>
                  <a:latin typeface="UTM Avo" panose="02040603050506020204" pitchFamily="18" charset="0"/>
                </a:endParaRPr>
              </a:p>
            </p:txBody>
          </p:sp>
        </p:grpSp>
        <p:sp>
          <p:nvSpPr>
            <p:cNvPr id="14" name="Oval 13"/>
            <p:cNvSpPr/>
            <p:nvPr/>
          </p:nvSpPr>
          <p:spPr>
            <a:xfrm>
              <a:off x="1686979" y="1626849"/>
              <a:ext cx="1935005" cy="1935005"/>
            </a:xfrm>
            <a:prstGeom prst="ellipse">
              <a:avLst/>
            </a:prstGeom>
            <a:ln w="38100">
              <a:solidFill>
                <a:srgbClr val="FEB800"/>
              </a:solidFill>
            </a:ln>
            <a:effectLst>
              <a:outerShdw blurRad="50800" dist="38100" dir="2700000" algn="tl" rotWithShape="0">
                <a:prstClr val="black">
                  <a:alpha val="40000"/>
                </a:prstClr>
              </a:outerShdw>
            </a:effectLst>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grpSp>
        <p:nvGrpSpPr>
          <p:cNvPr id="17" name="Group 16"/>
          <p:cNvGrpSpPr/>
          <p:nvPr/>
        </p:nvGrpSpPr>
        <p:grpSpPr>
          <a:xfrm>
            <a:off x="1686979" y="3949289"/>
            <a:ext cx="9318479" cy="1935005"/>
            <a:chOff x="1686979" y="3949289"/>
            <a:chExt cx="9318479" cy="1935005"/>
          </a:xfrm>
        </p:grpSpPr>
        <p:grpSp>
          <p:nvGrpSpPr>
            <p:cNvPr id="18" name="Group 17"/>
            <p:cNvGrpSpPr/>
            <p:nvPr/>
          </p:nvGrpSpPr>
          <p:grpSpPr>
            <a:xfrm>
              <a:off x="2591576" y="4184756"/>
              <a:ext cx="8413882" cy="1548004"/>
              <a:chOff x="933180" y="3138517"/>
              <a:chExt cx="8413882" cy="1548004"/>
            </a:xfrm>
          </p:grpSpPr>
          <p:sp>
            <p:nvSpPr>
              <p:cNvPr id="20" name="Rectangle 19"/>
              <p:cNvSpPr/>
              <p:nvPr/>
            </p:nvSpPr>
            <p:spPr>
              <a:xfrm>
                <a:off x="933180" y="3138517"/>
                <a:ext cx="8413882" cy="1548004"/>
              </a:xfrm>
              <a:prstGeom prst="rect">
                <a:avLst/>
              </a:prstGeom>
              <a:solidFill>
                <a:srgbClr val="99CC3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21" name="TextBox 20"/>
              <p:cNvSpPr txBox="1"/>
              <p:nvPr/>
            </p:nvSpPr>
            <p:spPr>
              <a:xfrm>
                <a:off x="1325065" y="3138517"/>
                <a:ext cx="7769883" cy="15480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28729" tIns="86360" rIns="86360" bIns="86360" numCol="1" spcCol="1270" anchor="ctr" anchorCtr="0">
                <a:noAutofit/>
              </a:bodyPr>
              <a:lstStyle/>
              <a:p>
                <a:pPr lvl="0" algn="l" defTabSz="1511300">
                  <a:lnSpc>
                    <a:spcPct val="90000"/>
                  </a:lnSpc>
                  <a:spcBef>
                    <a:spcPct val="0"/>
                  </a:spcBef>
                  <a:spcAft>
                    <a:spcPct val="35000"/>
                  </a:spcAft>
                </a:pPr>
                <a:r>
                  <a:rPr lang="en-US" sz="6000" b="1" kern="1200">
                    <a:solidFill>
                      <a:srgbClr val="FF0000"/>
                    </a:solidFill>
                    <a:effectLst>
                      <a:outerShdw blurRad="38100" dist="38100" dir="2700000" algn="tl">
                        <a:srgbClr val="000000">
                          <a:alpha val="43137"/>
                        </a:srgbClr>
                      </a:outerShdw>
                    </a:effectLst>
                    <a:latin typeface="UTM Avo" panose="02040603050506020204" pitchFamily="18" charset="0"/>
                  </a:rPr>
                  <a:t>Bài tập chính tả</a:t>
                </a:r>
                <a:endParaRPr lang="en-US" sz="6000" b="1" kern="1200" dirty="0">
                  <a:solidFill>
                    <a:srgbClr val="FF0000"/>
                  </a:solidFill>
                  <a:effectLst>
                    <a:outerShdw blurRad="38100" dist="38100" dir="2700000" algn="tl">
                      <a:srgbClr val="000000">
                        <a:alpha val="43137"/>
                      </a:srgbClr>
                    </a:outerShdw>
                  </a:effectLst>
                  <a:latin typeface="UTM Avo" panose="02040603050506020204" pitchFamily="18" charset="0"/>
                </a:endParaRPr>
              </a:p>
            </p:txBody>
          </p:sp>
        </p:grpSp>
        <p:sp>
          <p:nvSpPr>
            <p:cNvPr id="19" name="Oval 18"/>
            <p:cNvSpPr/>
            <p:nvPr/>
          </p:nvSpPr>
          <p:spPr>
            <a:xfrm>
              <a:off x="1686979" y="3949289"/>
              <a:ext cx="1935005" cy="1935005"/>
            </a:xfrm>
            <a:prstGeom prst="ellipse">
              <a:avLst/>
            </a:prstGeom>
            <a:ln w="38100">
              <a:solidFill>
                <a:srgbClr val="99CC33"/>
              </a:solidFill>
            </a:ln>
            <a:effectLst>
              <a:outerShdw blurRad="50800" dist="38100" algn="l" rotWithShape="0">
                <a:prstClr val="black">
                  <a:alpha val="40000"/>
                </a:prstClr>
              </a:outerShdw>
            </a:effectLst>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pic>
        <p:nvPicPr>
          <p:cNvPr id="24" name="Picture 23">
            <a:extLst>
              <a:ext uri="{FF2B5EF4-FFF2-40B4-BE49-F238E27FC236}">
                <a16:creationId xmlns:a16="http://schemas.microsoft.com/office/drawing/2014/main" id="{795FD7F4-9FA3-10F7-AEE9-B6EFC029AB7D}"/>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4694" t="70984" r="81154" b="15493"/>
          <a:stretch/>
        </p:blipFill>
        <p:spPr>
          <a:xfrm>
            <a:off x="1831313" y="1626849"/>
            <a:ext cx="1520525" cy="1889415"/>
          </a:xfrm>
          <a:prstGeom prst="rect">
            <a:avLst/>
          </a:prstGeom>
        </p:spPr>
      </p:pic>
      <p:pic>
        <p:nvPicPr>
          <p:cNvPr id="25" name="Picture 24">
            <a:extLst>
              <a:ext uri="{FF2B5EF4-FFF2-40B4-BE49-F238E27FC236}">
                <a16:creationId xmlns:a16="http://schemas.microsoft.com/office/drawing/2014/main" id="{49108103-2C4F-02E0-EDAC-9DABF908CDA2}"/>
              </a:ext>
            </a:extLst>
          </p:cNvPr>
          <p:cNvPicPr>
            <a:picLocks noChangeAspect="1"/>
          </p:cNvPicPr>
          <p:nvPr/>
        </p:nvPicPr>
        <p:blipFill rotWithShape="1">
          <a:blip r:embed="rId4">
            <a:extLst>
              <a:ext uri="{28A0092B-C50C-407E-A947-70E740481C1C}">
                <a14:useLocalDpi xmlns:a14="http://schemas.microsoft.com/office/drawing/2010/main" val="0"/>
              </a:ext>
            </a:extLst>
          </a:blip>
          <a:srcRect l="23185" t="71939" r="62663" b="14538"/>
          <a:stretch/>
        </p:blipFill>
        <p:spPr>
          <a:xfrm>
            <a:off x="1709929" y="3903699"/>
            <a:ext cx="1569315" cy="1950041"/>
          </a:xfrm>
          <a:prstGeom prst="rect">
            <a:avLst/>
          </a:prstGeom>
        </p:spPr>
      </p:pic>
    </p:spTree>
    <p:extLst>
      <p:ext uri="{BB962C8B-B14F-4D97-AF65-F5344CB8AC3E}">
        <p14:creationId xmlns:p14="http://schemas.microsoft.com/office/powerpoint/2010/main" val="370788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par>
                                <p:cTn id="12" presetID="53" presetClass="entr" presetSubtype="16"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par>
                                <p:cTn id="17" presetID="22" presetClass="entr" presetSubtype="8"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5FD7F4-9FA3-10F7-AEE9-B6EFC029AB7D}"/>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4694" t="70984" r="81154" b="15493"/>
          <a:stretch/>
        </p:blipFill>
        <p:spPr>
          <a:xfrm>
            <a:off x="6928531" y="906882"/>
            <a:ext cx="2453213" cy="3048380"/>
          </a:xfrm>
          <a:prstGeom prst="rect">
            <a:avLst/>
          </a:prstGeom>
        </p:spPr>
      </p:pic>
      <p:grpSp>
        <p:nvGrpSpPr>
          <p:cNvPr id="4" name="Group 3"/>
          <p:cNvGrpSpPr/>
          <p:nvPr/>
        </p:nvGrpSpPr>
        <p:grpSpPr>
          <a:xfrm>
            <a:off x="4992624" y="3822193"/>
            <a:ext cx="6748272" cy="1862049"/>
            <a:chOff x="3072384" y="1389889"/>
            <a:chExt cx="5724144" cy="1862049"/>
          </a:xfrm>
        </p:grpSpPr>
        <p:sp>
          <p:nvSpPr>
            <p:cNvPr id="5" name="TextBox 4"/>
            <p:cNvSpPr txBox="1"/>
            <p:nvPr/>
          </p:nvSpPr>
          <p:spPr>
            <a:xfrm>
              <a:off x="3072384" y="1389890"/>
              <a:ext cx="5724144" cy="1862048"/>
            </a:xfrm>
            <a:prstGeom prst="rect">
              <a:avLst/>
            </a:prstGeom>
            <a:noFill/>
          </p:spPr>
          <p:txBody>
            <a:bodyPr wrap="square" rtlCol="0">
              <a:spAutoFit/>
            </a:bodyPr>
            <a:lstStyle/>
            <a:p>
              <a:r>
                <a:rPr lang="en-US" sz="11500">
                  <a:ln w="523875">
                    <a:solidFill>
                      <a:srgbClr val="003300"/>
                    </a:solidFill>
                  </a:ln>
                  <a:solidFill>
                    <a:srgbClr val="003300"/>
                  </a:solidFill>
                  <a:effectLst>
                    <a:outerShdw blurRad="38100" dist="38100" dir="2700000" algn="tl">
                      <a:srgbClr val="000000">
                        <a:alpha val="43137"/>
                      </a:srgbClr>
                    </a:outerShdw>
                  </a:effectLst>
                  <a:latin typeface="SVN-Internation" panose="02040603050506020204" pitchFamily="18" charset="0"/>
                </a:rPr>
                <a:t>NGHE – VIẾT</a:t>
              </a:r>
            </a:p>
          </p:txBody>
        </p:sp>
        <p:sp>
          <p:nvSpPr>
            <p:cNvPr id="6" name="TextBox 5"/>
            <p:cNvSpPr txBox="1"/>
            <p:nvPr/>
          </p:nvSpPr>
          <p:spPr>
            <a:xfrm>
              <a:off x="3072384" y="1389890"/>
              <a:ext cx="5724144" cy="1862048"/>
            </a:xfrm>
            <a:prstGeom prst="rect">
              <a:avLst/>
            </a:prstGeom>
            <a:noFill/>
          </p:spPr>
          <p:txBody>
            <a:bodyPr wrap="square" rtlCol="0">
              <a:spAutoFit/>
            </a:bodyPr>
            <a:lstStyle/>
            <a:p>
              <a:r>
                <a:rPr lang="en-US" sz="11500">
                  <a:ln w="298450">
                    <a:solidFill>
                      <a:schemeClr val="accent6">
                        <a:lumMod val="75000"/>
                      </a:schemeClr>
                    </a:solidFill>
                  </a:ln>
                  <a:solidFill>
                    <a:schemeClr val="accent6">
                      <a:lumMod val="75000"/>
                    </a:schemeClr>
                  </a:solidFill>
                  <a:latin typeface="SVN-Internation" panose="02040603050506020204" pitchFamily="18" charset="0"/>
                </a:rPr>
                <a:t>NGHE – VIẾT</a:t>
              </a:r>
            </a:p>
          </p:txBody>
        </p:sp>
        <p:sp>
          <p:nvSpPr>
            <p:cNvPr id="7" name="TextBox 6"/>
            <p:cNvSpPr txBox="1"/>
            <p:nvPr/>
          </p:nvSpPr>
          <p:spPr>
            <a:xfrm>
              <a:off x="3072384" y="1389889"/>
              <a:ext cx="5724144" cy="1862048"/>
            </a:xfrm>
            <a:prstGeom prst="rect">
              <a:avLst/>
            </a:prstGeom>
            <a:noFill/>
          </p:spPr>
          <p:txBody>
            <a:bodyPr wrap="square" rtlCol="0">
              <a:spAutoFit/>
            </a:bodyPr>
            <a:lstStyle/>
            <a:p>
              <a:r>
                <a:rPr lang="en-US" sz="11500">
                  <a:solidFill>
                    <a:schemeClr val="bg1"/>
                  </a:solidFill>
                  <a:effectLst>
                    <a:outerShdw blurRad="38100" dist="38100" dir="2700000" algn="tl">
                      <a:srgbClr val="000000">
                        <a:alpha val="43137"/>
                      </a:srgbClr>
                    </a:outerShdw>
                  </a:effectLst>
                  <a:latin typeface="SVN-Internation" panose="02040603050506020204" pitchFamily="18" charset="0"/>
                </a:rPr>
                <a:t>NGHE – VIẾT</a:t>
              </a:r>
            </a:p>
          </p:txBody>
        </p:sp>
      </p:grpSp>
    </p:spTree>
    <p:extLst>
      <p:ext uri="{BB962C8B-B14F-4D97-AF65-F5344CB8AC3E}">
        <p14:creationId xmlns:p14="http://schemas.microsoft.com/office/powerpoint/2010/main" val="22480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0173" y="777144"/>
            <a:ext cx="4435522" cy="830997"/>
          </a:xfrm>
          <a:prstGeom prst="rect">
            <a:avLst/>
          </a:prstGeom>
          <a:noFill/>
        </p:spPr>
        <p:txBody>
          <a:bodyPr wrap="square" rtlCol="0">
            <a:spAutoFit/>
          </a:bodyPr>
          <a:lstStyle/>
          <a:p>
            <a:r>
              <a:rPr lang="en-US" sz="4800" b="1">
                <a:solidFill>
                  <a:srgbClr val="C00000"/>
                </a:solidFill>
                <a:latin typeface="UTM Avo" panose="02040603050506020204" pitchFamily="18" charset="0"/>
              </a:rPr>
              <a:t>Khủng long</a:t>
            </a:r>
          </a:p>
        </p:txBody>
      </p:sp>
      <p:sp>
        <p:nvSpPr>
          <p:cNvPr id="3" name="TextBox 2"/>
          <p:cNvSpPr txBox="1"/>
          <p:nvPr/>
        </p:nvSpPr>
        <p:spPr>
          <a:xfrm>
            <a:off x="1243584" y="1706900"/>
            <a:ext cx="9966960" cy="3970318"/>
          </a:xfrm>
          <a:prstGeom prst="rect">
            <a:avLst/>
          </a:prstGeom>
          <a:noFill/>
        </p:spPr>
        <p:txBody>
          <a:bodyPr wrap="square" rtlCol="0">
            <a:spAutoFit/>
          </a:bodyPr>
          <a:lstStyle/>
          <a:p>
            <a:pPr algn="just"/>
            <a:r>
              <a:rPr lang="en-US" sz="4200">
                <a:solidFill>
                  <a:srgbClr val="002060"/>
                </a:solidFill>
                <a:latin typeface="UTM Avo" panose="02040603050506020204" pitchFamily="18" charset="0"/>
              </a:rPr>
              <a:t>       Chân khủng long thẳng và rất khỏe. Vì thế chúng có thể đi khắp một vùng rộng lớn để kiếm ăn. Khủng long có khả năng săn mồi tốt nhờ có đôi mắt tinh tường cùng cái mũi và đôi tai thính. </a:t>
            </a:r>
          </a:p>
        </p:txBody>
      </p:sp>
    </p:spTree>
    <p:extLst>
      <p:ext uri="{BB962C8B-B14F-4D97-AF65-F5344CB8AC3E}">
        <p14:creationId xmlns:p14="http://schemas.microsoft.com/office/powerpoint/2010/main" val="52906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0173" y="521112"/>
            <a:ext cx="4435522" cy="830997"/>
          </a:xfrm>
          <a:prstGeom prst="rect">
            <a:avLst/>
          </a:prstGeom>
          <a:noFill/>
        </p:spPr>
        <p:txBody>
          <a:bodyPr wrap="square" rtlCol="0">
            <a:spAutoFit/>
          </a:bodyPr>
          <a:lstStyle/>
          <a:p>
            <a:r>
              <a:rPr lang="en-US" sz="4800" b="1">
                <a:solidFill>
                  <a:srgbClr val="C00000"/>
                </a:solidFill>
                <a:latin typeface="UTM Avo" panose="02040603050506020204" pitchFamily="18" charset="0"/>
              </a:rPr>
              <a:t>Khủng long</a:t>
            </a:r>
          </a:p>
        </p:txBody>
      </p:sp>
      <p:sp>
        <p:nvSpPr>
          <p:cNvPr id="3" name="TextBox 2"/>
          <p:cNvSpPr txBox="1"/>
          <p:nvPr/>
        </p:nvSpPr>
        <p:spPr>
          <a:xfrm>
            <a:off x="768096" y="1352109"/>
            <a:ext cx="10661904" cy="3323987"/>
          </a:xfrm>
          <a:prstGeom prst="rect">
            <a:avLst/>
          </a:prstGeom>
          <a:noFill/>
        </p:spPr>
        <p:txBody>
          <a:bodyPr wrap="square" rtlCol="0">
            <a:spAutoFit/>
          </a:bodyPr>
          <a:lstStyle/>
          <a:p>
            <a:pPr algn="just"/>
            <a:r>
              <a:rPr lang="en-US" sz="4200">
                <a:solidFill>
                  <a:srgbClr val="002060"/>
                </a:solidFill>
                <a:latin typeface="UTM Avo" panose="02040603050506020204" pitchFamily="18" charset="0"/>
              </a:rPr>
              <a:t>       Chân khủng long thẳng và rất khỏe. Vì thế chúng có thể đi khắp một vùng rộng lớn để kiếm ăn. Khủng long có khả năng săn mồi tốt nhờ có đôi mắt tinh tường cùng cái mũi và đôi tai thính. </a:t>
            </a:r>
          </a:p>
        </p:txBody>
      </p:sp>
      <p:sp>
        <p:nvSpPr>
          <p:cNvPr id="4" name="Rounded Rectangular Callout 3"/>
          <p:cNvSpPr/>
          <p:nvPr/>
        </p:nvSpPr>
        <p:spPr>
          <a:xfrm>
            <a:off x="4761948" y="4916945"/>
            <a:ext cx="6479178" cy="1541417"/>
          </a:xfrm>
          <a:prstGeom prst="wedgeRoundRectCallout">
            <a:avLst>
              <a:gd name="adj1" fmla="val 40292"/>
              <a:gd name="adj2" fmla="val 71822"/>
              <a:gd name="adj3" fmla="val 16667"/>
            </a:avLst>
          </a:prstGeom>
          <a:solidFill>
            <a:srgbClr val="FFCCFF"/>
          </a:solidFill>
          <a:ln>
            <a:solidFill>
              <a:srgbClr val="FF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accent4">
                    <a:lumMod val="50000"/>
                  </a:schemeClr>
                </a:solidFill>
                <a:latin typeface="UTM Avo" panose="02040603050506020204" pitchFamily="18" charset="0"/>
              </a:rPr>
              <a:t>Đoạn văn có những chữ nào viết hoa?</a:t>
            </a:r>
          </a:p>
        </p:txBody>
      </p:sp>
      <p:cxnSp>
        <p:nvCxnSpPr>
          <p:cNvPr id="5" name="Straight Connector 4"/>
          <p:cNvCxnSpPr/>
          <p:nvPr/>
        </p:nvCxnSpPr>
        <p:spPr>
          <a:xfrm>
            <a:off x="1919097" y="1956268"/>
            <a:ext cx="365760" cy="146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58393" y="2584156"/>
            <a:ext cx="365760" cy="146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95079" y="3242524"/>
            <a:ext cx="365760" cy="146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ounded Rectangular Callout 7"/>
          <p:cNvSpPr/>
          <p:nvPr/>
        </p:nvSpPr>
        <p:spPr>
          <a:xfrm>
            <a:off x="4761948" y="4916945"/>
            <a:ext cx="6479178" cy="1541417"/>
          </a:xfrm>
          <a:prstGeom prst="wedgeRoundRectCallout">
            <a:avLst>
              <a:gd name="adj1" fmla="val 40292"/>
              <a:gd name="adj2" fmla="val 71822"/>
              <a:gd name="adj3" fmla="val 16667"/>
            </a:avLst>
          </a:prstGeom>
          <a:solidFill>
            <a:srgbClr val="FFCCFF"/>
          </a:solidFill>
          <a:ln>
            <a:solidFill>
              <a:srgbClr val="FF66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6600CC"/>
                </a:solidFill>
                <a:latin typeface="UTM Avo" panose="02040603050506020204" pitchFamily="18" charset="0"/>
              </a:rPr>
              <a:t>Đoạn văn có những chữ nào dễ viết sai?</a:t>
            </a:r>
          </a:p>
        </p:txBody>
      </p:sp>
      <p:cxnSp>
        <p:nvCxnSpPr>
          <p:cNvPr id="9" name="Straight Connector 8"/>
          <p:cNvCxnSpPr/>
          <p:nvPr/>
        </p:nvCxnSpPr>
        <p:spPr>
          <a:xfrm>
            <a:off x="3510724" y="1959918"/>
            <a:ext cx="2834640" cy="1463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883159" y="1963587"/>
            <a:ext cx="1371600" cy="1463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510980" y="3886254"/>
            <a:ext cx="2103120" cy="1463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412511" y="3907726"/>
            <a:ext cx="914400" cy="1463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58393" y="4545551"/>
            <a:ext cx="1463040" cy="1463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42811" y="4552870"/>
            <a:ext cx="3017520" cy="1463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08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xit" presetSubtype="0" fill="hold" grpId="1" nodeType="clickEffect">
                                  <p:stCondLst>
                                    <p:cond delay="0"/>
                                  </p:stCondLst>
                                  <p:childTnLst>
                                    <p:animEffect transition="out" filter="fade">
                                      <p:cBhvr>
                                        <p:cTn id="19" dur="1000"/>
                                        <p:tgtEl>
                                          <p:spTgt spid="4"/>
                                        </p:tgtEl>
                                      </p:cBhvr>
                                    </p:animEffect>
                                    <p:anim calcmode="lin" valueType="num">
                                      <p:cBhvr>
                                        <p:cTn id="20" dur="1000"/>
                                        <p:tgtEl>
                                          <p:spTgt spid="4"/>
                                        </p:tgtEl>
                                        <p:attrNameLst>
                                          <p:attrName>ppt_x</p:attrName>
                                        </p:attrNameLst>
                                      </p:cBhvr>
                                      <p:tavLst>
                                        <p:tav tm="0">
                                          <p:val>
                                            <p:strVal val="ppt_x"/>
                                          </p:val>
                                        </p:tav>
                                        <p:tav tm="100000">
                                          <p:val>
                                            <p:strVal val="ppt_x"/>
                                          </p:val>
                                        </p:tav>
                                      </p:tavLst>
                                    </p:anim>
                                    <p:anim calcmode="lin" valueType="num">
                                      <p:cBhvr>
                                        <p:cTn id="21" dur="1000"/>
                                        <p:tgtEl>
                                          <p:spTgt spid="4"/>
                                        </p:tgtEl>
                                        <p:attrNameLst>
                                          <p:attrName>ppt_y</p:attrName>
                                        </p:attrNameLst>
                                      </p:cBhvr>
                                      <p:tavLst>
                                        <p:tav tm="0">
                                          <p:val>
                                            <p:strVal val="ppt_y"/>
                                          </p:val>
                                        </p:tav>
                                        <p:tav tm="100000">
                                          <p:val>
                                            <p:strVal val="ppt_y+.1"/>
                                          </p:val>
                                        </p:tav>
                                      </p:tavLst>
                                    </p:anim>
                                    <p:set>
                                      <p:cBhvr>
                                        <p:cTn id="22" dur="1" fill="hold">
                                          <p:stCondLst>
                                            <p:cond delay="9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righ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arn(inVertic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arn(inVertical)">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barn(inVertical)">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barn(inVertical)">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arn(inVertical)">
                                      <p:cBhvr>
                                        <p:cTn id="7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4" grpId="1"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64137"/>
            <a:ext cx="5175851" cy="1431757"/>
            <a:chOff x="0" y="164137"/>
            <a:chExt cx="5175851" cy="1431757"/>
          </a:xfrm>
        </p:grpSpPr>
        <p:sp>
          <p:nvSpPr>
            <p:cNvPr id="3" name="任意多边形 69">
              <a:extLst>
                <a:ext uri="{FF2B5EF4-FFF2-40B4-BE49-F238E27FC236}">
                  <a16:creationId xmlns:a16="http://schemas.microsoft.com/office/drawing/2014/main" id="{12BC30EF-401C-40FC-B891-FE8FC3D0B415}"/>
                </a:ext>
              </a:extLst>
            </p:cNvPr>
            <p:cNvSpPr/>
            <p:nvPr/>
          </p:nvSpPr>
          <p:spPr>
            <a:xfrm rot="16200000" flipV="1">
              <a:off x="1872047" y="-1707910"/>
              <a:ext cx="1431757" cy="5175851"/>
            </a:xfrm>
            <a:custGeom>
              <a:avLst/>
              <a:gdLst>
                <a:gd name="connsiteX0" fmla="*/ 1431757 w 1431757"/>
                <a:gd name="connsiteY0" fmla="*/ 6091461 h 6091461"/>
                <a:gd name="connsiteX1" fmla="*/ 1431757 w 1431757"/>
                <a:gd name="connsiteY1" fmla="*/ 4560214 h 6091461"/>
                <a:gd name="connsiteX2" fmla="*/ 1431757 w 1431757"/>
                <a:gd name="connsiteY2" fmla="*/ 3629437 h 6091461"/>
                <a:gd name="connsiteX3" fmla="*/ 1431757 w 1431757"/>
                <a:gd name="connsiteY3" fmla="*/ 3579716 h 6091461"/>
                <a:gd name="connsiteX4" fmla="*/ 1431757 w 1431757"/>
                <a:gd name="connsiteY4" fmla="*/ 2648939 h 6091461"/>
                <a:gd name="connsiteX5" fmla="*/ 1431757 w 1431757"/>
                <a:gd name="connsiteY5" fmla="*/ 930777 h 6091461"/>
                <a:gd name="connsiteX6" fmla="*/ 1431757 w 1431757"/>
                <a:gd name="connsiteY6" fmla="*/ 0 h 6091461"/>
                <a:gd name="connsiteX7" fmla="*/ 2 w 1431757"/>
                <a:gd name="connsiteY7" fmla="*/ 956959 h 6091461"/>
                <a:gd name="connsiteX8" fmla="*/ 2 w 1431757"/>
                <a:gd name="connsiteY8" fmla="*/ 1847839 h 6091461"/>
                <a:gd name="connsiteX9" fmla="*/ 0 w 1431757"/>
                <a:gd name="connsiteY9" fmla="*/ 1847840 h 6091461"/>
                <a:gd name="connsiteX10" fmla="*/ 0 w 1431757"/>
                <a:gd name="connsiteY10" fmla="*/ 2778617 h 6091461"/>
                <a:gd name="connsiteX11" fmla="*/ 0 w 1431757"/>
                <a:gd name="connsiteY11" fmla="*/ 4496779 h 6091461"/>
                <a:gd name="connsiteX12" fmla="*/ 0 w 1431757"/>
                <a:gd name="connsiteY12" fmla="*/ 5427556 h 6091461"/>
                <a:gd name="connsiteX13" fmla="*/ 0 w 1431757"/>
                <a:gd name="connsiteY13" fmla="*/ 5477278 h 6091461"/>
                <a:gd name="connsiteX14" fmla="*/ 0 w 1431757"/>
                <a:gd name="connsiteY14" fmla="*/ 6091461 h 609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1757" h="6091461">
                  <a:moveTo>
                    <a:pt x="1431757" y="6091461"/>
                  </a:moveTo>
                  <a:lnTo>
                    <a:pt x="1431757" y="4560214"/>
                  </a:lnTo>
                  <a:lnTo>
                    <a:pt x="1431757" y="3629437"/>
                  </a:lnTo>
                  <a:lnTo>
                    <a:pt x="1431757" y="3579716"/>
                  </a:lnTo>
                  <a:lnTo>
                    <a:pt x="1431757" y="2648939"/>
                  </a:lnTo>
                  <a:lnTo>
                    <a:pt x="1431757" y="930777"/>
                  </a:lnTo>
                  <a:lnTo>
                    <a:pt x="1431757" y="0"/>
                  </a:lnTo>
                  <a:lnTo>
                    <a:pt x="2" y="956959"/>
                  </a:lnTo>
                  <a:lnTo>
                    <a:pt x="2" y="1847839"/>
                  </a:lnTo>
                  <a:lnTo>
                    <a:pt x="0" y="1847840"/>
                  </a:lnTo>
                  <a:lnTo>
                    <a:pt x="0" y="2778617"/>
                  </a:lnTo>
                  <a:lnTo>
                    <a:pt x="0" y="4496779"/>
                  </a:lnTo>
                  <a:lnTo>
                    <a:pt x="0" y="5427556"/>
                  </a:lnTo>
                  <a:lnTo>
                    <a:pt x="0" y="5477278"/>
                  </a:lnTo>
                  <a:lnTo>
                    <a:pt x="0" y="6091461"/>
                  </a:lnTo>
                  <a:close/>
                </a:path>
              </a:pathLst>
            </a:custGeom>
            <a:solidFill>
              <a:srgbClr val="FFC000">
                <a:alpha val="91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UTM Aptima" panose="02040603050506020204" pitchFamily="18" charset="0"/>
                <a:ea typeface="字魂70号-灵悦黑体" panose="00000500000000000000" pitchFamily="2" charset="-122"/>
                <a:cs typeface="Times New Roman" panose="02020603050405020304" pitchFamily="18" charset="0"/>
                <a:sym typeface="+mn-lt"/>
              </a:endParaRPr>
            </a:p>
          </p:txBody>
        </p:sp>
        <p:sp>
          <p:nvSpPr>
            <p:cNvPr id="4" name="文本框 18">
              <a:extLst>
                <a:ext uri="{FF2B5EF4-FFF2-40B4-BE49-F238E27FC236}">
                  <a16:creationId xmlns:a16="http://schemas.microsoft.com/office/drawing/2014/main" id="{3EE6B733-B6C4-4E38-BDEB-13E32E3D0DF9}"/>
                </a:ext>
              </a:extLst>
            </p:cNvPr>
            <p:cNvSpPr>
              <a:spLocks noChangeArrowheads="1"/>
            </p:cNvSpPr>
            <p:nvPr/>
          </p:nvSpPr>
          <p:spPr bwMode="auto">
            <a:xfrm>
              <a:off x="1" y="305381"/>
              <a:ext cx="464742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5400" b="1" i="0" u="none" strike="noStrike" kern="0" cap="none" spc="0" normalizeH="0" baseline="0" noProof="0">
                  <a:solidFill>
                    <a:srgbClr val="6600CC"/>
                  </a:solidFill>
                  <a:effectLst/>
                  <a:uLnTx/>
                  <a:uFillTx/>
                  <a:latin typeface="UTM Avo" panose="02040603050506020204" pitchFamily="18" charset="0"/>
                  <a:ea typeface="字魂70号-灵悦黑体" panose="00000500000000000000" pitchFamily="2" charset="-122"/>
                  <a:cs typeface="Times New Roman" panose="02020603050405020304" pitchFamily="18" charset="0"/>
                  <a:sym typeface="+mn-lt"/>
                </a:rPr>
                <a:t>Luyện </a:t>
              </a:r>
              <a:r>
                <a:rPr lang="en-US" altLang="zh-CN" sz="5400" b="1" kern="0">
                  <a:solidFill>
                    <a:srgbClr val="6600CC"/>
                  </a:solidFill>
                  <a:effectLst/>
                  <a:latin typeface="UTM Avo" panose="02040603050506020204" pitchFamily="18" charset="0"/>
                  <a:ea typeface="字魂70号-灵悦黑体" panose="00000500000000000000" pitchFamily="2" charset="-122"/>
                  <a:cs typeface="Times New Roman" panose="02020603050405020304" pitchFamily="18" charset="0"/>
                  <a:sym typeface="+mn-lt"/>
                </a:rPr>
                <a:t>viết</a:t>
              </a:r>
              <a:r>
                <a:rPr kumimoji="0" lang="en-US" altLang="zh-CN" sz="5400" b="1" i="0" u="none" strike="noStrike" kern="0" cap="none" spc="0" normalizeH="0" baseline="0" noProof="0">
                  <a:solidFill>
                    <a:srgbClr val="6600CC"/>
                  </a:solidFill>
                  <a:effectLst/>
                  <a:uLnTx/>
                  <a:uFillTx/>
                  <a:latin typeface="UTM Avo" panose="02040603050506020204" pitchFamily="18" charset="0"/>
                  <a:ea typeface="字魂70号-灵悦黑体" panose="00000500000000000000" pitchFamily="2" charset="-122"/>
                  <a:cs typeface="Times New Roman" panose="02020603050405020304" pitchFamily="18" charset="0"/>
                  <a:sym typeface="+mn-lt"/>
                </a:rPr>
                <a:t> từ</a:t>
              </a:r>
              <a:endParaRPr kumimoji="0" lang="en-US" sz="5400" b="1" i="0" u="none" strike="noStrike" kern="0" cap="none" spc="0" normalizeH="0" baseline="0" noProof="0" dirty="0">
                <a:solidFill>
                  <a:srgbClr val="6600CC"/>
                </a:solidFill>
                <a:effectLst/>
                <a:uLnTx/>
                <a:uFillTx/>
                <a:latin typeface="UTM Avo" panose="02040603050506020204" pitchFamily="18" charset="0"/>
                <a:ea typeface="字魂70号-灵悦黑体" panose="00000500000000000000" pitchFamily="2" charset="-122"/>
                <a:cs typeface="Times New Roman" panose="02020603050405020304" pitchFamily="18" charset="0"/>
                <a:sym typeface="+mn-lt"/>
              </a:endParaRPr>
            </a:p>
          </p:txBody>
        </p:sp>
      </p:grpSp>
      <p:grpSp>
        <p:nvGrpSpPr>
          <p:cNvPr id="21" name="Group 20"/>
          <p:cNvGrpSpPr/>
          <p:nvPr/>
        </p:nvGrpSpPr>
        <p:grpSpPr>
          <a:xfrm>
            <a:off x="589860" y="1644828"/>
            <a:ext cx="3456509" cy="2136442"/>
            <a:chOff x="1070884" y="1728603"/>
            <a:chExt cx="3456509" cy="2136442"/>
          </a:xfrm>
        </p:grpSpPr>
        <p:grpSp>
          <p:nvGrpSpPr>
            <p:cNvPr id="22" name="Group 21">
              <a:extLst>
                <a:ext uri="{FF2B5EF4-FFF2-40B4-BE49-F238E27FC236}">
                  <a16:creationId xmlns:a16="http://schemas.microsoft.com/office/drawing/2014/main" id="{A1030767-7065-4315-B5DF-D55CE56BB35F}"/>
                </a:ext>
              </a:extLst>
            </p:cNvPr>
            <p:cNvGrpSpPr/>
            <p:nvPr/>
          </p:nvGrpSpPr>
          <p:grpSpPr>
            <a:xfrm>
              <a:off x="1070884" y="1728603"/>
              <a:ext cx="3456509" cy="2136442"/>
              <a:chOff x="1860053" y="-124341"/>
              <a:chExt cx="8773032" cy="5187622"/>
            </a:xfrm>
          </p:grpSpPr>
          <p:pic>
            <p:nvPicPr>
              <p:cNvPr id="24" name="图片 96">
                <a:extLst>
                  <a:ext uri="{FF2B5EF4-FFF2-40B4-BE49-F238E27FC236}">
                    <a16:creationId xmlns:a16="http://schemas.microsoft.com/office/drawing/2014/main" id="{5B2D5872-215A-4563-9798-7BF47326BDC4}"/>
                  </a:ext>
                </a:extLst>
              </p:cNvPr>
              <p:cNvPicPr>
                <a:picLocks noChangeAspect="1"/>
              </p:cNvPicPr>
              <p:nvPr/>
            </p:nvPicPr>
            <p:blipFill rotWithShape="1">
              <a:blip r:embed="rId2">
                <a:extLst>
                  <a:ext uri="{28A0092B-C50C-407E-A947-70E740481C1C}">
                    <a14:useLocalDpi xmlns:a14="http://schemas.microsoft.com/office/drawing/2010/main" val="0"/>
                  </a:ext>
                </a:extLst>
              </a:blip>
              <a:srcRect t="18309" r="63387" b="43217"/>
              <a:stretch>
                <a:fillRect/>
              </a:stretch>
            </p:blipFill>
            <p:spPr>
              <a:xfrm>
                <a:off x="1860053" y="-124341"/>
                <a:ext cx="8773032" cy="5187622"/>
              </a:xfrm>
              <a:prstGeom prst="rect">
                <a:avLst/>
              </a:prstGeom>
            </p:spPr>
          </p:pic>
          <p:grpSp>
            <p:nvGrpSpPr>
              <p:cNvPr id="25" name="组合 67">
                <a:extLst>
                  <a:ext uri="{FF2B5EF4-FFF2-40B4-BE49-F238E27FC236}">
                    <a16:creationId xmlns:a16="http://schemas.microsoft.com/office/drawing/2014/main" id="{1C8F6427-7F04-4792-BC1F-1E7F920CCEBA}"/>
                  </a:ext>
                </a:extLst>
              </p:cNvPr>
              <p:cNvGrpSpPr/>
              <p:nvPr/>
            </p:nvGrpSpPr>
            <p:grpSpPr>
              <a:xfrm rot="2224307">
                <a:off x="6139339" y="955660"/>
                <a:ext cx="479816" cy="470993"/>
                <a:chOff x="10646778" y="4753862"/>
                <a:chExt cx="751521" cy="737702"/>
              </a:xfrm>
            </p:grpSpPr>
            <p:sp>
              <p:nvSpPr>
                <p:cNvPr id="32" name="五角星 2">
                  <a:extLst>
                    <a:ext uri="{FF2B5EF4-FFF2-40B4-BE49-F238E27FC236}">
                      <a16:creationId xmlns:a16="http://schemas.microsoft.com/office/drawing/2014/main" id="{5DF0DA58-34A4-4152-9363-DFC06055D978}"/>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nvGrpSpPr>
                <p:cNvPr id="33" name="组合 69">
                  <a:extLst>
                    <a:ext uri="{FF2B5EF4-FFF2-40B4-BE49-F238E27FC236}">
                      <a16:creationId xmlns:a16="http://schemas.microsoft.com/office/drawing/2014/main" id="{CE165EB7-646D-4B4A-A3FA-A718FE411B4D}"/>
                    </a:ext>
                  </a:extLst>
                </p:cNvPr>
                <p:cNvGrpSpPr/>
                <p:nvPr/>
              </p:nvGrpSpPr>
              <p:grpSpPr>
                <a:xfrm>
                  <a:off x="10646778" y="4762829"/>
                  <a:ext cx="749726" cy="728735"/>
                  <a:chOff x="11012539" y="4493889"/>
                  <a:chExt cx="749726" cy="728735"/>
                </a:xfrm>
              </p:grpSpPr>
              <p:sp>
                <p:nvSpPr>
                  <p:cNvPr id="34" name="五角星 2">
                    <a:extLst>
                      <a:ext uri="{FF2B5EF4-FFF2-40B4-BE49-F238E27FC236}">
                        <a16:creationId xmlns:a16="http://schemas.microsoft.com/office/drawing/2014/main" id="{EC18D5A6-3C02-4145-B620-4EB774E303A4}"/>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35" name="五角星 2">
                    <a:extLst>
                      <a:ext uri="{FF2B5EF4-FFF2-40B4-BE49-F238E27FC236}">
                        <a16:creationId xmlns:a16="http://schemas.microsoft.com/office/drawing/2014/main" id="{B900EC14-D990-440C-AC9F-9946A140913F}"/>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36" name="五角星 2">
                    <a:extLst>
                      <a:ext uri="{FF2B5EF4-FFF2-40B4-BE49-F238E27FC236}">
                        <a16:creationId xmlns:a16="http://schemas.microsoft.com/office/drawing/2014/main" id="{232B01A5-E026-4631-8F04-F16E7C0E6A59}"/>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grpSp>
          <p:grpSp>
            <p:nvGrpSpPr>
              <p:cNvPr id="26" name="组合 73">
                <a:extLst>
                  <a:ext uri="{FF2B5EF4-FFF2-40B4-BE49-F238E27FC236}">
                    <a16:creationId xmlns:a16="http://schemas.microsoft.com/office/drawing/2014/main" id="{4D86DB2B-79E7-4B4D-904D-BC6F520C2B18}"/>
                  </a:ext>
                </a:extLst>
              </p:cNvPr>
              <p:cNvGrpSpPr/>
              <p:nvPr/>
            </p:nvGrpSpPr>
            <p:grpSpPr>
              <a:xfrm rot="2427509">
                <a:off x="3967980" y="667420"/>
                <a:ext cx="495774" cy="486658"/>
                <a:chOff x="10646778" y="4753862"/>
                <a:chExt cx="751521" cy="737702"/>
              </a:xfrm>
            </p:grpSpPr>
            <p:sp>
              <p:nvSpPr>
                <p:cNvPr id="27" name="五角星 2">
                  <a:extLst>
                    <a:ext uri="{FF2B5EF4-FFF2-40B4-BE49-F238E27FC236}">
                      <a16:creationId xmlns:a16="http://schemas.microsoft.com/office/drawing/2014/main" id="{0E0F4BDF-790F-4A47-AE45-6EEBBB8489B1}"/>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nvGrpSpPr>
                <p:cNvPr id="28" name="组合 75">
                  <a:extLst>
                    <a:ext uri="{FF2B5EF4-FFF2-40B4-BE49-F238E27FC236}">
                      <a16:creationId xmlns:a16="http://schemas.microsoft.com/office/drawing/2014/main" id="{81221ABE-2F90-44BC-B0C5-F7F40BB1981C}"/>
                    </a:ext>
                  </a:extLst>
                </p:cNvPr>
                <p:cNvGrpSpPr/>
                <p:nvPr/>
              </p:nvGrpSpPr>
              <p:grpSpPr>
                <a:xfrm>
                  <a:off x="10646778" y="4762829"/>
                  <a:ext cx="749726" cy="728735"/>
                  <a:chOff x="11012539" y="4493889"/>
                  <a:chExt cx="749726" cy="728735"/>
                </a:xfrm>
              </p:grpSpPr>
              <p:sp>
                <p:nvSpPr>
                  <p:cNvPr id="29" name="五角星 2">
                    <a:extLst>
                      <a:ext uri="{FF2B5EF4-FFF2-40B4-BE49-F238E27FC236}">
                        <a16:creationId xmlns:a16="http://schemas.microsoft.com/office/drawing/2014/main" id="{9CB9D3EE-75EC-4831-ADFB-DE8AA6FEB09A}"/>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30" name="五角星 2">
                    <a:extLst>
                      <a:ext uri="{FF2B5EF4-FFF2-40B4-BE49-F238E27FC236}">
                        <a16:creationId xmlns:a16="http://schemas.microsoft.com/office/drawing/2014/main" id="{1FBC2129-A203-471A-96C3-52ED3E6091EB}"/>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31" name="五角星 2">
                    <a:extLst>
                      <a:ext uri="{FF2B5EF4-FFF2-40B4-BE49-F238E27FC236}">
                        <a16:creationId xmlns:a16="http://schemas.microsoft.com/office/drawing/2014/main" id="{86C0AB23-C38B-4CAC-8231-D03C22D3A4E2}"/>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grpSp>
        </p:grpSp>
        <p:sp>
          <p:nvSpPr>
            <p:cNvPr id="23" name="TextBox 22"/>
            <p:cNvSpPr txBox="1"/>
            <p:nvPr/>
          </p:nvSpPr>
          <p:spPr>
            <a:xfrm>
              <a:off x="1267611" y="2549360"/>
              <a:ext cx="3029227" cy="646331"/>
            </a:xfrm>
            <a:prstGeom prst="rect">
              <a:avLst/>
            </a:prstGeom>
            <a:noFill/>
          </p:spPr>
          <p:txBody>
            <a:bodyPr wrap="square" rtlCol="0">
              <a:spAutoFit/>
            </a:bodyPr>
            <a:lstStyle/>
            <a:p>
              <a:r>
                <a:rPr lang="en-US" sz="3600" b="1">
                  <a:solidFill>
                    <a:srgbClr val="0070C0"/>
                  </a:solidFill>
                  <a:latin typeface="UTM Avo" panose="02040603050506020204" pitchFamily="18" charset="0"/>
                </a:rPr>
                <a:t> </a:t>
              </a:r>
              <a:r>
                <a:rPr lang="en-US" sz="3600" b="1">
                  <a:solidFill>
                    <a:srgbClr val="6600CC"/>
                  </a:solidFill>
                  <a:latin typeface="UTM Avo" panose="02040603050506020204" pitchFamily="18" charset="0"/>
                </a:rPr>
                <a:t>khủng long</a:t>
              </a:r>
              <a:endParaRPr lang="en-US" sz="3600" b="1">
                <a:solidFill>
                  <a:srgbClr val="6600CC"/>
                </a:solidFill>
              </a:endParaRPr>
            </a:p>
          </p:txBody>
        </p:sp>
      </p:grpSp>
      <p:grpSp>
        <p:nvGrpSpPr>
          <p:cNvPr id="53" name="Group 52"/>
          <p:cNvGrpSpPr/>
          <p:nvPr/>
        </p:nvGrpSpPr>
        <p:grpSpPr>
          <a:xfrm>
            <a:off x="4347052" y="1644828"/>
            <a:ext cx="3456509" cy="2136442"/>
            <a:chOff x="1070884" y="1728603"/>
            <a:chExt cx="3456509" cy="2136442"/>
          </a:xfrm>
        </p:grpSpPr>
        <p:grpSp>
          <p:nvGrpSpPr>
            <p:cNvPr id="54" name="Group 53">
              <a:extLst>
                <a:ext uri="{FF2B5EF4-FFF2-40B4-BE49-F238E27FC236}">
                  <a16:creationId xmlns:a16="http://schemas.microsoft.com/office/drawing/2014/main" id="{A1030767-7065-4315-B5DF-D55CE56BB35F}"/>
                </a:ext>
              </a:extLst>
            </p:cNvPr>
            <p:cNvGrpSpPr/>
            <p:nvPr/>
          </p:nvGrpSpPr>
          <p:grpSpPr>
            <a:xfrm>
              <a:off x="1070884" y="1728603"/>
              <a:ext cx="3456509" cy="2136442"/>
              <a:chOff x="1860053" y="-124341"/>
              <a:chExt cx="8773032" cy="5187622"/>
            </a:xfrm>
          </p:grpSpPr>
          <p:pic>
            <p:nvPicPr>
              <p:cNvPr id="56" name="图片 96">
                <a:extLst>
                  <a:ext uri="{FF2B5EF4-FFF2-40B4-BE49-F238E27FC236}">
                    <a16:creationId xmlns:a16="http://schemas.microsoft.com/office/drawing/2014/main" id="{5B2D5872-215A-4563-9798-7BF47326BDC4}"/>
                  </a:ext>
                </a:extLst>
              </p:cNvPr>
              <p:cNvPicPr>
                <a:picLocks noChangeAspect="1"/>
              </p:cNvPicPr>
              <p:nvPr/>
            </p:nvPicPr>
            <p:blipFill rotWithShape="1">
              <a:blip r:embed="rId2">
                <a:extLst>
                  <a:ext uri="{28A0092B-C50C-407E-A947-70E740481C1C}">
                    <a14:useLocalDpi xmlns:a14="http://schemas.microsoft.com/office/drawing/2010/main" val="0"/>
                  </a:ext>
                </a:extLst>
              </a:blip>
              <a:srcRect t="18309" r="63387" b="43217"/>
              <a:stretch>
                <a:fillRect/>
              </a:stretch>
            </p:blipFill>
            <p:spPr>
              <a:xfrm>
                <a:off x="1860053" y="-124341"/>
                <a:ext cx="8773032" cy="5187622"/>
              </a:xfrm>
              <a:prstGeom prst="rect">
                <a:avLst/>
              </a:prstGeom>
            </p:spPr>
          </p:pic>
          <p:grpSp>
            <p:nvGrpSpPr>
              <p:cNvPr id="57" name="组合 67">
                <a:extLst>
                  <a:ext uri="{FF2B5EF4-FFF2-40B4-BE49-F238E27FC236}">
                    <a16:creationId xmlns:a16="http://schemas.microsoft.com/office/drawing/2014/main" id="{1C8F6427-7F04-4792-BC1F-1E7F920CCEBA}"/>
                  </a:ext>
                </a:extLst>
              </p:cNvPr>
              <p:cNvGrpSpPr/>
              <p:nvPr/>
            </p:nvGrpSpPr>
            <p:grpSpPr>
              <a:xfrm rot="2224307">
                <a:off x="6139339" y="955660"/>
                <a:ext cx="479816" cy="470993"/>
                <a:chOff x="10646778" y="4753862"/>
                <a:chExt cx="751521" cy="737702"/>
              </a:xfrm>
            </p:grpSpPr>
            <p:sp>
              <p:nvSpPr>
                <p:cNvPr id="64" name="五角星 2">
                  <a:extLst>
                    <a:ext uri="{FF2B5EF4-FFF2-40B4-BE49-F238E27FC236}">
                      <a16:creationId xmlns:a16="http://schemas.microsoft.com/office/drawing/2014/main" id="{5DF0DA58-34A4-4152-9363-DFC06055D978}"/>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nvGrpSpPr>
                <p:cNvPr id="65" name="组合 69">
                  <a:extLst>
                    <a:ext uri="{FF2B5EF4-FFF2-40B4-BE49-F238E27FC236}">
                      <a16:creationId xmlns:a16="http://schemas.microsoft.com/office/drawing/2014/main" id="{CE165EB7-646D-4B4A-A3FA-A718FE411B4D}"/>
                    </a:ext>
                  </a:extLst>
                </p:cNvPr>
                <p:cNvGrpSpPr/>
                <p:nvPr/>
              </p:nvGrpSpPr>
              <p:grpSpPr>
                <a:xfrm>
                  <a:off x="10646778" y="4762829"/>
                  <a:ext cx="749726" cy="728735"/>
                  <a:chOff x="11012539" y="4493889"/>
                  <a:chExt cx="749726" cy="728735"/>
                </a:xfrm>
              </p:grpSpPr>
              <p:sp>
                <p:nvSpPr>
                  <p:cNvPr id="66" name="五角星 2">
                    <a:extLst>
                      <a:ext uri="{FF2B5EF4-FFF2-40B4-BE49-F238E27FC236}">
                        <a16:creationId xmlns:a16="http://schemas.microsoft.com/office/drawing/2014/main" id="{EC18D5A6-3C02-4145-B620-4EB774E303A4}"/>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67" name="五角星 2">
                    <a:extLst>
                      <a:ext uri="{FF2B5EF4-FFF2-40B4-BE49-F238E27FC236}">
                        <a16:creationId xmlns:a16="http://schemas.microsoft.com/office/drawing/2014/main" id="{B900EC14-D990-440C-AC9F-9946A140913F}"/>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68" name="五角星 2">
                    <a:extLst>
                      <a:ext uri="{FF2B5EF4-FFF2-40B4-BE49-F238E27FC236}">
                        <a16:creationId xmlns:a16="http://schemas.microsoft.com/office/drawing/2014/main" id="{232B01A5-E026-4631-8F04-F16E7C0E6A59}"/>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grpSp>
          <p:grpSp>
            <p:nvGrpSpPr>
              <p:cNvPr id="58" name="组合 73">
                <a:extLst>
                  <a:ext uri="{FF2B5EF4-FFF2-40B4-BE49-F238E27FC236}">
                    <a16:creationId xmlns:a16="http://schemas.microsoft.com/office/drawing/2014/main" id="{4D86DB2B-79E7-4B4D-904D-BC6F520C2B18}"/>
                  </a:ext>
                </a:extLst>
              </p:cNvPr>
              <p:cNvGrpSpPr/>
              <p:nvPr/>
            </p:nvGrpSpPr>
            <p:grpSpPr>
              <a:xfrm rot="2427509">
                <a:off x="3967980" y="667420"/>
                <a:ext cx="495774" cy="486658"/>
                <a:chOff x="10646778" y="4753862"/>
                <a:chExt cx="751521" cy="737702"/>
              </a:xfrm>
            </p:grpSpPr>
            <p:sp>
              <p:nvSpPr>
                <p:cNvPr id="59" name="五角星 2">
                  <a:extLst>
                    <a:ext uri="{FF2B5EF4-FFF2-40B4-BE49-F238E27FC236}">
                      <a16:creationId xmlns:a16="http://schemas.microsoft.com/office/drawing/2014/main" id="{0E0F4BDF-790F-4A47-AE45-6EEBBB8489B1}"/>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nvGrpSpPr>
                <p:cNvPr id="60" name="组合 75">
                  <a:extLst>
                    <a:ext uri="{FF2B5EF4-FFF2-40B4-BE49-F238E27FC236}">
                      <a16:creationId xmlns:a16="http://schemas.microsoft.com/office/drawing/2014/main" id="{81221ABE-2F90-44BC-B0C5-F7F40BB1981C}"/>
                    </a:ext>
                  </a:extLst>
                </p:cNvPr>
                <p:cNvGrpSpPr/>
                <p:nvPr/>
              </p:nvGrpSpPr>
              <p:grpSpPr>
                <a:xfrm>
                  <a:off x="10646778" y="4762829"/>
                  <a:ext cx="749726" cy="728735"/>
                  <a:chOff x="11012539" y="4493889"/>
                  <a:chExt cx="749726" cy="728735"/>
                </a:xfrm>
              </p:grpSpPr>
              <p:sp>
                <p:nvSpPr>
                  <p:cNvPr id="61" name="五角星 2">
                    <a:extLst>
                      <a:ext uri="{FF2B5EF4-FFF2-40B4-BE49-F238E27FC236}">
                        <a16:creationId xmlns:a16="http://schemas.microsoft.com/office/drawing/2014/main" id="{9CB9D3EE-75EC-4831-ADFB-DE8AA6FEB09A}"/>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62" name="五角星 2">
                    <a:extLst>
                      <a:ext uri="{FF2B5EF4-FFF2-40B4-BE49-F238E27FC236}">
                        <a16:creationId xmlns:a16="http://schemas.microsoft.com/office/drawing/2014/main" id="{1FBC2129-A203-471A-96C3-52ED3E6091EB}"/>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63" name="五角星 2">
                    <a:extLst>
                      <a:ext uri="{FF2B5EF4-FFF2-40B4-BE49-F238E27FC236}">
                        <a16:creationId xmlns:a16="http://schemas.microsoft.com/office/drawing/2014/main" id="{86C0AB23-C38B-4CAC-8231-D03C22D3A4E2}"/>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grpSp>
        </p:grpSp>
        <p:sp>
          <p:nvSpPr>
            <p:cNvPr id="55" name="TextBox 54"/>
            <p:cNvSpPr txBox="1"/>
            <p:nvPr/>
          </p:nvSpPr>
          <p:spPr>
            <a:xfrm>
              <a:off x="2029791" y="2549360"/>
              <a:ext cx="2189123" cy="646331"/>
            </a:xfrm>
            <a:prstGeom prst="rect">
              <a:avLst/>
            </a:prstGeom>
            <a:noFill/>
          </p:spPr>
          <p:txBody>
            <a:bodyPr wrap="square" rtlCol="0">
              <a:spAutoFit/>
            </a:bodyPr>
            <a:lstStyle/>
            <a:p>
              <a:r>
                <a:rPr lang="en-US" sz="3600" b="1">
                  <a:solidFill>
                    <a:srgbClr val="0070C0"/>
                  </a:solidFill>
                  <a:latin typeface="UTM Avo" panose="02040603050506020204" pitchFamily="18" charset="0"/>
                </a:rPr>
                <a:t> </a:t>
              </a:r>
              <a:r>
                <a:rPr lang="en-US" sz="3600" b="1">
                  <a:solidFill>
                    <a:srgbClr val="6600CC"/>
                  </a:solidFill>
                  <a:latin typeface="UTM Avo" panose="02040603050506020204" pitchFamily="18" charset="0"/>
                </a:rPr>
                <a:t>khỏe</a:t>
              </a:r>
              <a:endParaRPr lang="en-US" sz="3600" b="1">
                <a:solidFill>
                  <a:srgbClr val="6600CC"/>
                </a:solidFill>
              </a:endParaRPr>
            </a:p>
          </p:txBody>
        </p:sp>
      </p:grpSp>
      <p:grpSp>
        <p:nvGrpSpPr>
          <p:cNvPr id="69" name="Group 68"/>
          <p:cNvGrpSpPr/>
          <p:nvPr/>
        </p:nvGrpSpPr>
        <p:grpSpPr>
          <a:xfrm>
            <a:off x="8104244" y="1720529"/>
            <a:ext cx="3456509" cy="2136442"/>
            <a:chOff x="1070884" y="1728603"/>
            <a:chExt cx="3456509" cy="2136442"/>
          </a:xfrm>
        </p:grpSpPr>
        <p:grpSp>
          <p:nvGrpSpPr>
            <p:cNvPr id="70" name="Group 69">
              <a:extLst>
                <a:ext uri="{FF2B5EF4-FFF2-40B4-BE49-F238E27FC236}">
                  <a16:creationId xmlns:a16="http://schemas.microsoft.com/office/drawing/2014/main" id="{A1030767-7065-4315-B5DF-D55CE56BB35F}"/>
                </a:ext>
              </a:extLst>
            </p:cNvPr>
            <p:cNvGrpSpPr/>
            <p:nvPr/>
          </p:nvGrpSpPr>
          <p:grpSpPr>
            <a:xfrm>
              <a:off x="1070884" y="1728603"/>
              <a:ext cx="3456509" cy="2136442"/>
              <a:chOff x="1860053" y="-124341"/>
              <a:chExt cx="8773032" cy="5187622"/>
            </a:xfrm>
          </p:grpSpPr>
          <p:pic>
            <p:nvPicPr>
              <p:cNvPr id="72" name="图片 96">
                <a:extLst>
                  <a:ext uri="{FF2B5EF4-FFF2-40B4-BE49-F238E27FC236}">
                    <a16:creationId xmlns:a16="http://schemas.microsoft.com/office/drawing/2014/main" id="{5B2D5872-215A-4563-9798-7BF47326BDC4}"/>
                  </a:ext>
                </a:extLst>
              </p:cNvPr>
              <p:cNvPicPr>
                <a:picLocks noChangeAspect="1"/>
              </p:cNvPicPr>
              <p:nvPr/>
            </p:nvPicPr>
            <p:blipFill rotWithShape="1">
              <a:blip r:embed="rId2">
                <a:extLst>
                  <a:ext uri="{28A0092B-C50C-407E-A947-70E740481C1C}">
                    <a14:useLocalDpi xmlns:a14="http://schemas.microsoft.com/office/drawing/2010/main" val="0"/>
                  </a:ext>
                </a:extLst>
              </a:blip>
              <a:srcRect t="18309" r="63387" b="43217"/>
              <a:stretch>
                <a:fillRect/>
              </a:stretch>
            </p:blipFill>
            <p:spPr>
              <a:xfrm>
                <a:off x="1860053" y="-124341"/>
                <a:ext cx="8773032" cy="5187622"/>
              </a:xfrm>
              <a:prstGeom prst="rect">
                <a:avLst/>
              </a:prstGeom>
            </p:spPr>
          </p:pic>
          <p:grpSp>
            <p:nvGrpSpPr>
              <p:cNvPr id="73" name="组合 67">
                <a:extLst>
                  <a:ext uri="{FF2B5EF4-FFF2-40B4-BE49-F238E27FC236}">
                    <a16:creationId xmlns:a16="http://schemas.microsoft.com/office/drawing/2014/main" id="{1C8F6427-7F04-4792-BC1F-1E7F920CCEBA}"/>
                  </a:ext>
                </a:extLst>
              </p:cNvPr>
              <p:cNvGrpSpPr/>
              <p:nvPr/>
            </p:nvGrpSpPr>
            <p:grpSpPr>
              <a:xfrm rot="2224307">
                <a:off x="6139339" y="955660"/>
                <a:ext cx="479816" cy="470993"/>
                <a:chOff x="10646778" y="4753862"/>
                <a:chExt cx="751521" cy="737702"/>
              </a:xfrm>
            </p:grpSpPr>
            <p:sp>
              <p:nvSpPr>
                <p:cNvPr id="80" name="五角星 2">
                  <a:extLst>
                    <a:ext uri="{FF2B5EF4-FFF2-40B4-BE49-F238E27FC236}">
                      <a16:creationId xmlns:a16="http://schemas.microsoft.com/office/drawing/2014/main" id="{5DF0DA58-34A4-4152-9363-DFC06055D978}"/>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nvGrpSpPr>
                <p:cNvPr id="81" name="组合 69">
                  <a:extLst>
                    <a:ext uri="{FF2B5EF4-FFF2-40B4-BE49-F238E27FC236}">
                      <a16:creationId xmlns:a16="http://schemas.microsoft.com/office/drawing/2014/main" id="{CE165EB7-646D-4B4A-A3FA-A718FE411B4D}"/>
                    </a:ext>
                  </a:extLst>
                </p:cNvPr>
                <p:cNvGrpSpPr/>
                <p:nvPr/>
              </p:nvGrpSpPr>
              <p:grpSpPr>
                <a:xfrm>
                  <a:off x="10646778" y="4762829"/>
                  <a:ext cx="749726" cy="728735"/>
                  <a:chOff x="11012539" y="4493889"/>
                  <a:chExt cx="749726" cy="728735"/>
                </a:xfrm>
              </p:grpSpPr>
              <p:sp>
                <p:nvSpPr>
                  <p:cNvPr id="82" name="五角星 2">
                    <a:extLst>
                      <a:ext uri="{FF2B5EF4-FFF2-40B4-BE49-F238E27FC236}">
                        <a16:creationId xmlns:a16="http://schemas.microsoft.com/office/drawing/2014/main" id="{EC18D5A6-3C02-4145-B620-4EB774E303A4}"/>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83" name="五角星 2">
                    <a:extLst>
                      <a:ext uri="{FF2B5EF4-FFF2-40B4-BE49-F238E27FC236}">
                        <a16:creationId xmlns:a16="http://schemas.microsoft.com/office/drawing/2014/main" id="{B900EC14-D990-440C-AC9F-9946A140913F}"/>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84" name="五角星 2">
                    <a:extLst>
                      <a:ext uri="{FF2B5EF4-FFF2-40B4-BE49-F238E27FC236}">
                        <a16:creationId xmlns:a16="http://schemas.microsoft.com/office/drawing/2014/main" id="{232B01A5-E026-4631-8F04-F16E7C0E6A59}"/>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grpSp>
          <p:grpSp>
            <p:nvGrpSpPr>
              <p:cNvPr id="74" name="组合 73">
                <a:extLst>
                  <a:ext uri="{FF2B5EF4-FFF2-40B4-BE49-F238E27FC236}">
                    <a16:creationId xmlns:a16="http://schemas.microsoft.com/office/drawing/2014/main" id="{4D86DB2B-79E7-4B4D-904D-BC6F520C2B18}"/>
                  </a:ext>
                </a:extLst>
              </p:cNvPr>
              <p:cNvGrpSpPr/>
              <p:nvPr/>
            </p:nvGrpSpPr>
            <p:grpSpPr>
              <a:xfrm rot="2427509">
                <a:off x="3967980" y="667420"/>
                <a:ext cx="495774" cy="486658"/>
                <a:chOff x="10646778" y="4753862"/>
                <a:chExt cx="751521" cy="737702"/>
              </a:xfrm>
            </p:grpSpPr>
            <p:sp>
              <p:nvSpPr>
                <p:cNvPr id="75" name="五角星 2">
                  <a:extLst>
                    <a:ext uri="{FF2B5EF4-FFF2-40B4-BE49-F238E27FC236}">
                      <a16:creationId xmlns:a16="http://schemas.microsoft.com/office/drawing/2014/main" id="{0E0F4BDF-790F-4A47-AE45-6EEBBB8489B1}"/>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nvGrpSpPr>
                <p:cNvPr id="76" name="组合 75">
                  <a:extLst>
                    <a:ext uri="{FF2B5EF4-FFF2-40B4-BE49-F238E27FC236}">
                      <a16:creationId xmlns:a16="http://schemas.microsoft.com/office/drawing/2014/main" id="{81221ABE-2F90-44BC-B0C5-F7F40BB1981C}"/>
                    </a:ext>
                  </a:extLst>
                </p:cNvPr>
                <p:cNvGrpSpPr/>
                <p:nvPr/>
              </p:nvGrpSpPr>
              <p:grpSpPr>
                <a:xfrm>
                  <a:off x="10646778" y="4762829"/>
                  <a:ext cx="749726" cy="728735"/>
                  <a:chOff x="11012539" y="4493889"/>
                  <a:chExt cx="749726" cy="728735"/>
                </a:xfrm>
              </p:grpSpPr>
              <p:sp>
                <p:nvSpPr>
                  <p:cNvPr id="77" name="五角星 2">
                    <a:extLst>
                      <a:ext uri="{FF2B5EF4-FFF2-40B4-BE49-F238E27FC236}">
                        <a16:creationId xmlns:a16="http://schemas.microsoft.com/office/drawing/2014/main" id="{9CB9D3EE-75EC-4831-ADFB-DE8AA6FEB09A}"/>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78" name="五角星 2">
                    <a:extLst>
                      <a:ext uri="{FF2B5EF4-FFF2-40B4-BE49-F238E27FC236}">
                        <a16:creationId xmlns:a16="http://schemas.microsoft.com/office/drawing/2014/main" id="{1FBC2129-A203-471A-96C3-52ED3E6091EB}"/>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79" name="五角星 2">
                    <a:extLst>
                      <a:ext uri="{FF2B5EF4-FFF2-40B4-BE49-F238E27FC236}">
                        <a16:creationId xmlns:a16="http://schemas.microsoft.com/office/drawing/2014/main" id="{86C0AB23-C38B-4CAC-8231-D03C22D3A4E2}"/>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grpSp>
        </p:grpSp>
        <p:sp>
          <p:nvSpPr>
            <p:cNvPr id="71" name="TextBox 70"/>
            <p:cNvSpPr txBox="1"/>
            <p:nvPr/>
          </p:nvSpPr>
          <p:spPr>
            <a:xfrm>
              <a:off x="1700011" y="2549360"/>
              <a:ext cx="2189123" cy="646331"/>
            </a:xfrm>
            <a:prstGeom prst="rect">
              <a:avLst/>
            </a:prstGeom>
            <a:noFill/>
          </p:spPr>
          <p:txBody>
            <a:bodyPr wrap="square" rtlCol="0">
              <a:spAutoFit/>
            </a:bodyPr>
            <a:lstStyle/>
            <a:p>
              <a:r>
                <a:rPr lang="en-US" sz="3600" b="1">
                  <a:solidFill>
                    <a:srgbClr val="0070C0"/>
                  </a:solidFill>
                  <a:latin typeface="UTM Avo" panose="02040603050506020204" pitchFamily="18" charset="0"/>
                </a:rPr>
                <a:t> </a:t>
              </a:r>
              <a:r>
                <a:rPr lang="en-US" sz="3600" b="1">
                  <a:solidFill>
                    <a:srgbClr val="6600CC"/>
                  </a:solidFill>
                  <a:latin typeface="UTM Avo" panose="02040603050506020204" pitchFamily="18" charset="0"/>
                </a:rPr>
                <a:t>săn mồi</a:t>
              </a:r>
              <a:endParaRPr lang="en-US" sz="3600" b="1">
                <a:solidFill>
                  <a:srgbClr val="6600CC"/>
                </a:solidFill>
              </a:endParaRPr>
            </a:p>
          </p:txBody>
        </p:sp>
      </p:grpSp>
      <p:grpSp>
        <p:nvGrpSpPr>
          <p:cNvPr id="85" name="Group 84"/>
          <p:cNvGrpSpPr/>
          <p:nvPr/>
        </p:nvGrpSpPr>
        <p:grpSpPr>
          <a:xfrm>
            <a:off x="2624233" y="3932673"/>
            <a:ext cx="3456509" cy="2136442"/>
            <a:chOff x="1070884" y="1728603"/>
            <a:chExt cx="3456509" cy="2136442"/>
          </a:xfrm>
        </p:grpSpPr>
        <p:grpSp>
          <p:nvGrpSpPr>
            <p:cNvPr id="86" name="Group 85">
              <a:extLst>
                <a:ext uri="{FF2B5EF4-FFF2-40B4-BE49-F238E27FC236}">
                  <a16:creationId xmlns:a16="http://schemas.microsoft.com/office/drawing/2014/main" id="{A1030767-7065-4315-B5DF-D55CE56BB35F}"/>
                </a:ext>
              </a:extLst>
            </p:cNvPr>
            <p:cNvGrpSpPr/>
            <p:nvPr/>
          </p:nvGrpSpPr>
          <p:grpSpPr>
            <a:xfrm>
              <a:off x="1070884" y="1728603"/>
              <a:ext cx="3456509" cy="2136442"/>
              <a:chOff x="1860053" y="-124341"/>
              <a:chExt cx="8773032" cy="5187622"/>
            </a:xfrm>
          </p:grpSpPr>
          <p:pic>
            <p:nvPicPr>
              <p:cNvPr id="88" name="图片 96">
                <a:extLst>
                  <a:ext uri="{FF2B5EF4-FFF2-40B4-BE49-F238E27FC236}">
                    <a16:creationId xmlns:a16="http://schemas.microsoft.com/office/drawing/2014/main" id="{5B2D5872-215A-4563-9798-7BF47326BDC4}"/>
                  </a:ext>
                </a:extLst>
              </p:cNvPr>
              <p:cNvPicPr>
                <a:picLocks noChangeAspect="1"/>
              </p:cNvPicPr>
              <p:nvPr/>
            </p:nvPicPr>
            <p:blipFill rotWithShape="1">
              <a:blip r:embed="rId2">
                <a:extLst>
                  <a:ext uri="{28A0092B-C50C-407E-A947-70E740481C1C}">
                    <a14:useLocalDpi xmlns:a14="http://schemas.microsoft.com/office/drawing/2010/main" val="0"/>
                  </a:ext>
                </a:extLst>
              </a:blip>
              <a:srcRect t="18309" r="63387" b="43217"/>
              <a:stretch>
                <a:fillRect/>
              </a:stretch>
            </p:blipFill>
            <p:spPr>
              <a:xfrm>
                <a:off x="1860053" y="-124341"/>
                <a:ext cx="8773032" cy="5187622"/>
              </a:xfrm>
              <a:prstGeom prst="rect">
                <a:avLst/>
              </a:prstGeom>
            </p:spPr>
          </p:pic>
          <p:grpSp>
            <p:nvGrpSpPr>
              <p:cNvPr id="89" name="组合 67">
                <a:extLst>
                  <a:ext uri="{FF2B5EF4-FFF2-40B4-BE49-F238E27FC236}">
                    <a16:creationId xmlns:a16="http://schemas.microsoft.com/office/drawing/2014/main" id="{1C8F6427-7F04-4792-BC1F-1E7F920CCEBA}"/>
                  </a:ext>
                </a:extLst>
              </p:cNvPr>
              <p:cNvGrpSpPr/>
              <p:nvPr/>
            </p:nvGrpSpPr>
            <p:grpSpPr>
              <a:xfrm rot="2224307">
                <a:off x="6139339" y="955660"/>
                <a:ext cx="479816" cy="470993"/>
                <a:chOff x="10646778" y="4753862"/>
                <a:chExt cx="751521" cy="737702"/>
              </a:xfrm>
            </p:grpSpPr>
            <p:sp>
              <p:nvSpPr>
                <p:cNvPr id="96" name="五角星 2">
                  <a:extLst>
                    <a:ext uri="{FF2B5EF4-FFF2-40B4-BE49-F238E27FC236}">
                      <a16:creationId xmlns:a16="http://schemas.microsoft.com/office/drawing/2014/main" id="{5DF0DA58-34A4-4152-9363-DFC06055D978}"/>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nvGrpSpPr>
                <p:cNvPr id="97" name="组合 69">
                  <a:extLst>
                    <a:ext uri="{FF2B5EF4-FFF2-40B4-BE49-F238E27FC236}">
                      <a16:creationId xmlns:a16="http://schemas.microsoft.com/office/drawing/2014/main" id="{CE165EB7-646D-4B4A-A3FA-A718FE411B4D}"/>
                    </a:ext>
                  </a:extLst>
                </p:cNvPr>
                <p:cNvGrpSpPr/>
                <p:nvPr/>
              </p:nvGrpSpPr>
              <p:grpSpPr>
                <a:xfrm>
                  <a:off x="10646778" y="4762829"/>
                  <a:ext cx="749726" cy="728735"/>
                  <a:chOff x="11012539" y="4493889"/>
                  <a:chExt cx="749726" cy="728735"/>
                </a:xfrm>
              </p:grpSpPr>
              <p:sp>
                <p:nvSpPr>
                  <p:cNvPr id="98" name="五角星 2">
                    <a:extLst>
                      <a:ext uri="{FF2B5EF4-FFF2-40B4-BE49-F238E27FC236}">
                        <a16:creationId xmlns:a16="http://schemas.microsoft.com/office/drawing/2014/main" id="{EC18D5A6-3C02-4145-B620-4EB774E303A4}"/>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99" name="五角星 2">
                    <a:extLst>
                      <a:ext uri="{FF2B5EF4-FFF2-40B4-BE49-F238E27FC236}">
                        <a16:creationId xmlns:a16="http://schemas.microsoft.com/office/drawing/2014/main" id="{B900EC14-D990-440C-AC9F-9946A140913F}"/>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100" name="五角星 2">
                    <a:extLst>
                      <a:ext uri="{FF2B5EF4-FFF2-40B4-BE49-F238E27FC236}">
                        <a16:creationId xmlns:a16="http://schemas.microsoft.com/office/drawing/2014/main" id="{232B01A5-E026-4631-8F04-F16E7C0E6A59}"/>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grpSp>
          <p:grpSp>
            <p:nvGrpSpPr>
              <p:cNvPr id="90" name="组合 73">
                <a:extLst>
                  <a:ext uri="{FF2B5EF4-FFF2-40B4-BE49-F238E27FC236}">
                    <a16:creationId xmlns:a16="http://schemas.microsoft.com/office/drawing/2014/main" id="{4D86DB2B-79E7-4B4D-904D-BC6F520C2B18}"/>
                  </a:ext>
                </a:extLst>
              </p:cNvPr>
              <p:cNvGrpSpPr/>
              <p:nvPr/>
            </p:nvGrpSpPr>
            <p:grpSpPr>
              <a:xfrm rot="2427509">
                <a:off x="3967980" y="667420"/>
                <a:ext cx="495774" cy="486658"/>
                <a:chOff x="10646778" y="4753862"/>
                <a:chExt cx="751521" cy="737702"/>
              </a:xfrm>
            </p:grpSpPr>
            <p:sp>
              <p:nvSpPr>
                <p:cNvPr id="91" name="五角星 2">
                  <a:extLst>
                    <a:ext uri="{FF2B5EF4-FFF2-40B4-BE49-F238E27FC236}">
                      <a16:creationId xmlns:a16="http://schemas.microsoft.com/office/drawing/2014/main" id="{0E0F4BDF-790F-4A47-AE45-6EEBBB8489B1}"/>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nvGrpSpPr>
                <p:cNvPr id="92" name="组合 75">
                  <a:extLst>
                    <a:ext uri="{FF2B5EF4-FFF2-40B4-BE49-F238E27FC236}">
                      <a16:creationId xmlns:a16="http://schemas.microsoft.com/office/drawing/2014/main" id="{81221ABE-2F90-44BC-B0C5-F7F40BB1981C}"/>
                    </a:ext>
                  </a:extLst>
                </p:cNvPr>
                <p:cNvGrpSpPr/>
                <p:nvPr/>
              </p:nvGrpSpPr>
              <p:grpSpPr>
                <a:xfrm>
                  <a:off x="10646778" y="4762829"/>
                  <a:ext cx="749726" cy="728735"/>
                  <a:chOff x="11012539" y="4493889"/>
                  <a:chExt cx="749726" cy="728735"/>
                </a:xfrm>
              </p:grpSpPr>
              <p:sp>
                <p:nvSpPr>
                  <p:cNvPr id="93" name="五角星 2">
                    <a:extLst>
                      <a:ext uri="{FF2B5EF4-FFF2-40B4-BE49-F238E27FC236}">
                        <a16:creationId xmlns:a16="http://schemas.microsoft.com/office/drawing/2014/main" id="{9CB9D3EE-75EC-4831-ADFB-DE8AA6FEB09A}"/>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94" name="五角星 2">
                    <a:extLst>
                      <a:ext uri="{FF2B5EF4-FFF2-40B4-BE49-F238E27FC236}">
                        <a16:creationId xmlns:a16="http://schemas.microsoft.com/office/drawing/2014/main" id="{1FBC2129-A203-471A-96C3-52ED3E6091EB}"/>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95" name="五角星 2">
                    <a:extLst>
                      <a:ext uri="{FF2B5EF4-FFF2-40B4-BE49-F238E27FC236}">
                        <a16:creationId xmlns:a16="http://schemas.microsoft.com/office/drawing/2014/main" id="{86C0AB23-C38B-4CAC-8231-D03C22D3A4E2}"/>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grpSp>
        </p:grpSp>
        <p:sp>
          <p:nvSpPr>
            <p:cNvPr id="87" name="TextBox 86"/>
            <p:cNvSpPr txBox="1"/>
            <p:nvPr/>
          </p:nvSpPr>
          <p:spPr>
            <a:xfrm>
              <a:off x="1444685" y="2549360"/>
              <a:ext cx="2774230" cy="646331"/>
            </a:xfrm>
            <a:prstGeom prst="rect">
              <a:avLst/>
            </a:prstGeom>
            <a:noFill/>
          </p:spPr>
          <p:txBody>
            <a:bodyPr wrap="square" rtlCol="0">
              <a:spAutoFit/>
            </a:bodyPr>
            <a:lstStyle/>
            <a:p>
              <a:r>
                <a:rPr lang="en-US" sz="3600" b="1">
                  <a:solidFill>
                    <a:srgbClr val="0070C0"/>
                  </a:solidFill>
                  <a:latin typeface="UTM Avo" panose="02040603050506020204" pitchFamily="18" charset="0"/>
                </a:rPr>
                <a:t> tinh tường</a:t>
              </a:r>
              <a:endParaRPr lang="en-US" sz="3600" b="1">
                <a:solidFill>
                  <a:srgbClr val="6600CC"/>
                </a:solidFill>
              </a:endParaRPr>
            </a:p>
          </p:txBody>
        </p:sp>
      </p:grpSp>
      <p:grpSp>
        <p:nvGrpSpPr>
          <p:cNvPr id="101" name="Group 100"/>
          <p:cNvGrpSpPr/>
          <p:nvPr/>
        </p:nvGrpSpPr>
        <p:grpSpPr>
          <a:xfrm>
            <a:off x="6885157" y="4008374"/>
            <a:ext cx="3646544" cy="2136442"/>
            <a:chOff x="1070884" y="1728603"/>
            <a:chExt cx="3646544" cy="2136442"/>
          </a:xfrm>
        </p:grpSpPr>
        <p:grpSp>
          <p:nvGrpSpPr>
            <p:cNvPr id="102" name="Group 101">
              <a:extLst>
                <a:ext uri="{FF2B5EF4-FFF2-40B4-BE49-F238E27FC236}">
                  <a16:creationId xmlns:a16="http://schemas.microsoft.com/office/drawing/2014/main" id="{A1030767-7065-4315-B5DF-D55CE56BB35F}"/>
                </a:ext>
              </a:extLst>
            </p:cNvPr>
            <p:cNvGrpSpPr/>
            <p:nvPr/>
          </p:nvGrpSpPr>
          <p:grpSpPr>
            <a:xfrm>
              <a:off x="1070884" y="1728603"/>
              <a:ext cx="3456509" cy="2136442"/>
              <a:chOff x="1860053" y="-124341"/>
              <a:chExt cx="8773032" cy="5187622"/>
            </a:xfrm>
          </p:grpSpPr>
          <p:pic>
            <p:nvPicPr>
              <p:cNvPr id="104" name="图片 96">
                <a:extLst>
                  <a:ext uri="{FF2B5EF4-FFF2-40B4-BE49-F238E27FC236}">
                    <a16:creationId xmlns:a16="http://schemas.microsoft.com/office/drawing/2014/main" id="{5B2D5872-215A-4563-9798-7BF47326BDC4}"/>
                  </a:ext>
                </a:extLst>
              </p:cNvPr>
              <p:cNvPicPr>
                <a:picLocks noChangeAspect="1"/>
              </p:cNvPicPr>
              <p:nvPr/>
            </p:nvPicPr>
            <p:blipFill rotWithShape="1">
              <a:blip r:embed="rId2">
                <a:extLst>
                  <a:ext uri="{28A0092B-C50C-407E-A947-70E740481C1C}">
                    <a14:useLocalDpi xmlns:a14="http://schemas.microsoft.com/office/drawing/2010/main" val="0"/>
                  </a:ext>
                </a:extLst>
              </a:blip>
              <a:srcRect t="18309" r="63387" b="43217"/>
              <a:stretch>
                <a:fillRect/>
              </a:stretch>
            </p:blipFill>
            <p:spPr>
              <a:xfrm>
                <a:off x="1860053" y="-124341"/>
                <a:ext cx="8773032" cy="5187622"/>
              </a:xfrm>
              <a:prstGeom prst="rect">
                <a:avLst/>
              </a:prstGeom>
            </p:spPr>
          </p:pic>
          <p:grpSp>
            <p:nvGrpSpPr>
              <p:cNvPr id="105" name="组合 67">
                <a:extLst>
                  <a:ext uri="{FF2B5EF4-FFF2-40B4-BE49-F238E27FC236}">
                    <a16:creationId xmlns:a16="http://schemas.microsoft.com/office/drawing/2014/main" id="{1C8F6427-7F04-4792-BC1F-1E7F920CCEBA}"/>
                  </a:ext>
                </a:extLst>
              </p:cNvPr>
              <p:cNvGrpSpPr/>
              <p:nvPr/>
            </p:nvGrpSpPr>
            <p:grpSpPr>
              <a:xfrm rot="2224307">
                <a:off x="6139339" y="955660"/>
                <a:ext cx="479816" cy="470993"/>
                <a:chOff x="10646778" y="4753862"/>
                <a:chExt cx="751521" cy="737702"/>
              </a:xfrm>
            </p:grpSpPr>
            <p:sp>
              <p:nvSpPr>
                <p:cNvPr id="112" name="五角星 2">
                  <a:extLst>
                    <a:ext uri="{FF2B5EF4-FFF2-40B4-BE49-F238E27FC236}">
                      <a16:creationId xmlns:a16="http://schemas.microsoft.com/office/drawing/2014/main" id="{5DF0DA58-34A4-4152-9363-DFC06055D978}"/>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nvGrpSpPr>
                <p:cNvPr id="113" name="组合 69">
                  <a:extLst>
                    <a:ext uri="{FF2B5EF4-FFF2-40B4-BE49-F238E27FC236}">
                      <a16:creationId xmlns:a16="http://schemas.microsoft.com/office/drawing/2014/main" id="{CE165EB7-646D-4B4A-A3FA-A718FE411B4D}"/>
                    </a:ext>
                  </a:extLst>
                </p:cNvPr>
                <p:cNvGrpSpPr/>
                <p:nvPr/>
              </p:nvGrpSpPr>
              <p:grpSpPr>
                <a:xfrm>
                  <a:off x="10646778" y="4762829"/>
                  <a:ext cx="749726" cy="728735"/>
                  <a:chOff x="11012539" y="4493889"/>
                  <a:chExt cx="749726" cy="728735"/>
                </a:xfrm>
              </p:grpSpPr>
              <p:sp>
                <p:nvSpPr>
                  <p:cNvPr id="114" name="五角星 2">
                    <a:extLst>
                      <a:ext uri="{FF2B5EF4-FFF2-40B4-BE49-F238E27FC236}">
                        <a16:creationId xmlns:a16="http://schemas.microsoft.com/office/drawing/2014/main" id="{EC18D5A6-3C02-4145-B620-4EB774E303A4}"/>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115" name="五角星 2">
                    <a:extLst>
                      <a:ext uri="{FF2B5EF4-FFF2-40B4-BE49-F238E27FC236}">
                        <a16:creationId xmlns:a16="http://schemas.microsoft.com/office/drawing/2014/main" id="{B900EC14-D990-440C-AC9F-9946A140913F}"/>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116" name="五角星 2">
                    <a:extLst>
                      <a:ext uri="{FF2B5EF4-FFF2-40B4-BE49-F238E27FC236}">
                        <a16:creationId xmlns:a16="http://schemas.microsoft.com/office/drawing/2014/main" id="{232B01A5-E026-4631-8F04-F16E7C0E6A59}"/>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grpSp>
          <p:grpSp>
            <p:nvGrpSpPr>
              <p:cNvPr id="106" name="组合 73">
                <a:extLst>
                  <a:ext uri="{FF2B5EF4-FFF2-40B4-BE49-F238E27FC236}">
                    <a16:creationId xmlns:a16="http://schemas.microsoft.com/office/drawing/2014/main" id="{4D86DB2B-79E7-4B4D-904D-BC6F520C2B18}"/>
                  </a:ext>
                </a:extLst>
              </p:cNvPr>
              <p:cNvGrpSpPr/>
              <p:nvPr/>
            </p:nvGrpSpPr>
            <p:grpSpPr>
              <a:xfrm rot="2427509">
                <a:off x="3967980" y="667420"/>
                <a:ext cx="495774" cy="486658"/>
                <a:chOff x="10646778" y="4753862"/>
                <a:chExt cx="751521" cy="737702"/>
              </a:xfrm>
            </p:grpSpPr>
            <p:sp>
              <p:nvSpPr>
                <p:cNvPr id="107" name="五角星 2">
                  <a:extLst>
                    <a:ext uri="{FF2B5EF4-FFF2-40B4-BE49-F238E27FC236}">
                      <a16:creationId xmlns:a16="http://schemas.microsoft.com/office/drawing/2014/main" id="{0E0F4BDF-790F-4A47-AE45-6EEBBB8489B1}"/>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nvGrpSpPr>
                <p:cNvPr id="108" name="组合 75">
                  <a:extLst>
                    <a:ext uri="{FF2B5EF4-FFF2-40B4-BE49-F238E27FC236}">
                      <a16:creationId xmlns:a16="http://schemas.microsoft.com/office/drawing/2014/main" id="{81221ABE-2F90-44BC-B0C5-F7F40BB1981C}"/>
                    </a:ext>
                  </a:extLst>
                </p:cNvPr>
                <p:cNvGrpSpPr/>
                <p:nvPr/>
              </p:nvGrpSpPr>
              <p:grpSpPr>
                <a:xfrm>
                  <a:off x="10646778" y="4762829"/>
                  <a:ext cx="749726" cy="728735"/>
                  <a:chOff x="11012539" y="4493889"/>
                  <a:chExt cx="749726" cy="728735"/>
                </a:xfrm>
              </p:grpSpPr>
              <p:sp>
                <p:nvSpPr>
                  <p:cNvPr id="109" name="五角星 2">
                    <a:extLst>
                      <a:ext uri="{FF2B5EF4-FFF2-40B4-BE49-F238E27FC236}">
                        <a16:creationId xmlns:a16="http://schemas.microsoft.com/office/drawing/2014/main" id="{9CB9D3EE-75EC-4831-ADFB-DE8AA6FEB09A}"/>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110" name="五角星 2">
                    <a:extLst>
                      <a:ext uri="{FF2B5EF4-FFF2-40B4-BE49-F238E27FC236}">
                        <a16:creationId xmlns:a16="http://schemas.microsoft.com/office/drawing/2014/main" id="{1FBC2129-A203-471A-96C3-52ED3E6091EB}"/>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Lst>
                    <a:ahLst/>
                    <a:cxnLst>
                      <a:cxn ang="0">
                        <a:pos x="connsiteX0-1" y="connsiteY0-2"/>
                      </a:cxn>
                      <a:cxn ang="0">
                        <a:pos x="connsiteX1-3" y="connsiteY1-4"/>
                      </a:cxn>
                      <a:cxn ang="0">
                        <a:pos x="connsiteX2-5" y="connsiteY2-6"/>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sp>
                <p:nvSpPr>
                  <p:cNvPr id="111" name="五角星 2">
                    <a:extLst>
                      <a:ext uri="{FF2B5EF4-FFF2-40B4-BE49-F238E27FC236}">
                        <a16:creationId xmlns:a16="http://schemas.microsoft.com/office/drawing/2014/main" id="{86C0AB23-C38B-4CAC-8231-D03C22D3A4E2}"/>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1" fmla="*/ 0 w 914398"/>
                      <a:gd name="connsiteY0-2" fmla="*/ 349269 h 923906"/>
                      <a:gd name="connsiteX1-3" fmla="*/ 262139 w 914398"/>
                      <a:gd name="connsiteY1-4" fmla="*/ 223173 h 923906"/>
                      <a:gd name="connsiteX2-5" fmla="*/ 457199 w 914398"/>
                      <a:gd name="connsiteY2-6" fmla="*/ 0 h 923906"/>
                      <a:gd name="connsiteX3-7" fmla="*/ 652259 w 914398"/>
                      <a:gd name="connsiteY3-8" fmla="*/ 223173 h 923906"/>
                      <a:gd name="connsiteX4-9" fmla="*/ 914398 w 914398"/>
                      <a:gd name="connsiteY4-10" fmla="*/ 349269 h 923906"/>
                      <a:gd name="connsiteX5-11" fmla="*/ 772813 w 914398"/>
                      <a:gd name="connsiteY5-12" fmla="*/ 613293 h 923906"/>
                      <a:gd name="connsiteX6-13" fmla="*/ 739764 w 914398"/>
                      <a:gd name="connsiteY6-14" fmla="*/ 914398 h 923906"/>
                      <a:gd name="connsiteX7-15" fmla="*/ 457199 w 914398"/>
                      <a:gd name="connsiteY7-16" fmla="*/ 854400 h 923906"/>
                      <a:gd name="connsiteX8-17" fmla="*/ 174634 w 914398"/>
                      <a:gd name="connsiteY8-18" fmla="*/ 914398 h 923906"/>
                      <a:gd name="connsiteX9-19" fmla="*/ 141585 w 914398"/>
                      <a:gd name="connsiteY9-20" fmla="*/ 613293 h 923906"/>
                      <a:gd name="connsiteX10-21" fmla="*/ 0 w 914398"/>
                      <a:gd name="connsiteY10-22" fmla="*/ 349269 h 923906"/>
                      <a:gd name="connsiteX0-23" fmla="*/ 0 w 916461"/>
                      <a:gd name="connsiteY0-24" fmla="*/ 349269 h 923906"/>
                      <a:gd name="connsiteX1-25" fmla="*/ 262139 w 916461"/>
                      <a:gd name="connsiteY1-26" fmla="*/ 223173 h 923906"/>
                      <a:gd name="connsiteX2-27" fmla="*/ 457199 w 916461"/>
                      <a:gd name="connsiteY2-28" fmla="*/ 0 h 923906"/>
                      <a:gd name="connsiteX3-29" fmla="*/ 652259 w 916461"/>
                      <a:gd name="connsiteY3-30" fmla="*/ 223173 h 923906"/>
                      <a:gd name="connsiteX4-31" fmla="*/ 914398 w 916461"/>
                      <a:gd name="connsiteY4-32" fmla="*/ 349269 h 923906"/>
                      <a:gd name="connsiteX5-33" fmla="*/ 772813 w 916461"/>
                      <a:gd name="connsiteY5-34" fmla="*/ 613293 h 923906"/>
                      <a:gd name="connsiteX6-35" fmla="*/ 739764 w 916461"/>
                      <a:gd name="connsiteY6-36" fmla="*/ 914398 h 923906"/>
                      <a:gd name="connsiteX7-37" fmla="*/ 457199 w 916461"/>
                      <a:gd name="connsiteY7-38" fmla="*/ 854400 h 923906"/>
                      <a:gd name="connsiteX8-39" fmla="*/ 174634 w 916461"/>
                      <a:gd name="connsiteY8-40" fmla="*/ 914398 h 923906"/>
                      <a:gd name="connsiteX9-41" fmla="*/ 141585 w 916461"/>
                      <a:gd name="connsiteY9-42" fmla="*/ 613293 h 923906"/>
                      <a:gd name="connsiteX10-43" fmla="*/ 0 w 916461"/>
                      <a:gd name="connsiteY10-44" fmla="*/ 349269 h 923906"/>
                      <a:gd name="connsiteX0-45" fmla="*/ 0 w 916461"/>
                      <a:gd name="connsiteY0-46" fmla="*/ 349269 h 923906"/>
                      <a:gd name="connsiteX1-47" fmla="*/ 262139 w 916461"/>
                      <a:gd name="connsiteY1-48" fmla="*/ 223173 h 923906"/>
                      <a:gd name="connsiteX2-49" fmla="*/ 457199 w 916461"/>
                      <a:gd name="connsiteY2-50" fmla="*/ 0 h 923906"/>
                      <a:gd name="connsiteX3-51" fmla="*/ 652259 w 916461"/>
                      <a:gd name="connsiteY3-52" fmla="*/ 223173 h 923906"/>
                      <a:gd name="connsiteX4-53" fmla="*/ 914398 w 916461"/>
                      <a:gd name="connsiteY4-54" fmla="*/ 349269 h 923906"/>
                      <a:gd name="connsiteX5-55" fmla="*/ 772813 w 916461"/>
                      <a:gd name="connsiteY5-56" fmla="*/ 613293 h 923906"/>
                      <a:gd name="connsiteX6-57" fmla="*/ 739764 w 916461"/>
                      <a:gd name="connsiteY6-58" fmla="*/ 914398 h 923906"/>
                      <a:gd name="connsiteX7-59" fmla="*/ 457199 w 916461"/>
                      <a:gd name="connsiteY7-60" fmla="*/ 854400 h 923906"/>
                      <a:gd name="connsiteX8-61" fmla="*/ 174634 w 916461"/>
                      <a:gd name="connsiteY8-62" fmla="*/ 914398 h 923906"/>
                      <a:gd name="connsiteX9-63" fmla="*/ 141585 w 916461"/>
                      <a:gd name="connsiteY9-64" fmla="*/ 613293 h 923906"/>
                      <a:gd name="connsiteX10-65" fmla="*/ 0 w 916461"/>
                      <a:gd name="connsiteY10-66" fmla="*/ 349269 h 923906"/>
                      <a:gd name="connsiteX0-67" fmla="*/ 2063 w 918524"/>
                      <a:gd name="connsiteY0-68" fmla="*/ 349269 h 923906"/>
                      <a:gd name="connsiteX1-69" fmla="*/ 264202 w 918524"/>
                      <a:gd name="connsiteY1-70" fmla="*/ 223173 h 923906"/>
                      <a:gd name="connsiteX2-71" fmla="*/ 459262 w 918524"/>
                      <a:gd name="connsiteY2-72" fmla="*/ 0 h 923906"/>
                      <a:gd name="connsiteX3-73" fmla="*/ 654322 w 918524"/>
                      <a:gd name="connsiteY3-74" fmla="*/ 223173 h 923906"/>
                      <a:gd name="connsiteX4-75" fmla="*/ 916461 w 918524"/>
                      <a:gd name="connsiteY4-76" fmla="*/ 349269 h 923906"/>
                      <a:gd name="connsiteX5-77" fmla="*/ 774876 w 918524"/>
                      <a:gd name="connsiteY5-78" fmla="*/ 613293 h 923906"/>
                      <a:gd name="connsiteX6-79" fmla="*/ 741827 w 918524"/>
                      <a:gd name="connsiteY6-80" fmla="*/ 914398 h 923906"/>
                      <a:gd name="connsiteX7-81" fmla="*/ 459262 w 918524"/>
                      <a:gd name="connsiteY7-82" fmla="*/ 854400 h 923906"/>
                      <a:gd name="connsiteX8-83" fmla="*/ 176697 w 918524"/>
                      <a:gd name="connsiteY8-84" fmla="*/ 914398 h 923906"/>
                      <a:gd name="connsiteX9-85" fmla="*/ 143648 w 918524"/>
                      <a:gd name="connsiteY9-86" fmla="*/ 613293 h 923906"/>
                      <a:gd name="connsiteX10-87" fmla="*/ 2063 w 918524"/>
                      <a:gd name="connsiteY10-88" fmla="*/ 349269 h 923906"/>
                      <a:gd name="connsiteX0-89" fmla="*/ 2063 w 918524"/>
                      <a:gd name="connsiteY0-90" fmla="*/ 349269 h 923906"/>
                      <a:gd name="connsiteX1-91" fmla="*/ 264202 w 918524"/>
                      <a:gd name="connsiteY1-92" fmla="*/ 223173 h 923906"/>
                      <a:gd name="connsiteX2-93" fmla="*/ 459262 w 918524"/>
                      <a:gd name="connsiteY2-94" fmla="*/ 0 h 923906"/>
                      <a:gd name="connsiteX3-95" fmla="*/ 654322 w 918524"/>
                      <a:gd name="connsiteY3-96" fmla="*/ 223173 h 923906"/>
                      <a:gd name="connsiteX4-97" fmla="*/ 916461 w 918524"/>
                      <a:gd name="connsiteY4-98" fmla="*/ 349269 h 923906"/>
                      <a:gd name="connsiteX5-99" fmla="*/ 774876 w 918524"/>
                      <a:gd name="connsiteY5-100" fmla="*/ 613293 h 923906"/>
                      <a:gd name="connsiteX6-101" fmla="*/ 741827 w 918524"/>
                      <a:gd name="connsiteY6-102" fmla="*/ 914398 h 923906"/>
                      <a:gd name="connsiteX7-103" fmla="*/ 459262 w 918524"/>
                      <a:gd name="connsiteY7-104" fmla="*/ 854400 h 923906"/>
                      <a:gd name="connsiteX8-105" fmla="*/ 176697 w 918524"/>
                      <a:gd name="connsiteY8-106" fmla="*/ 914398 h 923906"/>
                      <a:gd name="connsiteX9-107" fmla="*/ 143648 w 918524"/>
                      <a:gd name="connsiteY9-108" fmla="*/ 613293 h 923906"/>
                      <a:gd name="connsiteX10-109" fmla="*/ 2063 w 918524"/>
                      <a:gd name="connsiteY10-110" fmla="*/ 349269 h 923906"/>
                      <a:gd name="connsiteX0-111" fmla="*/ 2063 w 918524"/>
                      <a:gd name="connsiteY0-112" fmla="*/ 349269 h 923906"/>
                      <a:gd name="connsiteX1-113" fmla="*/ 264202 w 918524"/>
                      <a:gd name="connsiteY1-114" fmla="*/ 223173 h 923906"/>
                      <a:gd name="connsiteX2-115" fmla="*/ 459262 w 918524"/>
                      <a:gd name="connsiteY2-116" fmla="*/ 0 h 923906"/>
                      <a:gd name="connsiteX3-117" fmla="*/ 654322 w 918524"/>
                      <a:gd name="connsiteY3-118" fmla="*/ 223173 h 923906"/>
                      <a:gd name="connsiteX4-119" fmla="*/ 916461 w 918524"/>
                      <a:gd name="connsiteY4-120" fmla="*/ 349269 h 923906"/>
                      <a:gd name="connsiteX5-121" fmla="*/ 774876 w 918524"/>
                      <a:gd name="connsiteY5-122" fmla="*/ 613293 h 923906"/>
                      <a:gd name="connsiteX6-123" fmla="*/ 741827 w 918524"/>
                      <a:gd name="connsiteY6-124" fmla="*/ 914398 h 923906"/>
                      <a:gd name="connsiteX7-125" fmla="*/ 459262 w 918524"/>
                      <a:gd name="connsiteY7-126" fmla="*/ 854400 h 923906"/>
                      <a:gd name="connsiteX8-127" fmla="*/ 176697 w 918524"/>
                      <a:gd name="connsiteY8-128" fmla="*/ 914398 h 923906"/>
                      <a:gd name="connsiteX9-129" fmla="*/ 143648 w 918524"/>
                      <a:gd name="connsiteY9-130" fmla="*/ 613293 h 923906"/>
                      <a:gd name="connsiteX10-131" fmla="*/ 2063 w 918524"/>
                      <a:gd name="connsiteY10-132" fmla="*/ 349269 h 923906"/>
                      <a:gd name="connsiteX0-133" fmla="*/ 2063 w 918524"/>
                      <a:gd name="connsiteY0-134" fmla="*/ 349269 h 923906"/>
                      <a:gd name="connsiteX1-135" fmla="*/ 264202 w 918524"/>
                      <a:gd name="connsiteY1-136" fmla="*/ 223173 h 923906"/>
                      <a:gd name="connsiteX2-137" fmla="*/ 459262 w 918524"/>
                      <a:gd name="connsiteY2-138" fmla="*/ 0 h 923906"/>
                      <a:gd name="connsiteX3-139" fmla="*/ 654322 w 918524"/>
                      <a:gd name="connsiteY3-140" fmla="*/ 223173 h 923906"/>
                      <a:gd name="connsiteX4-141" fmla="*/ 916461 w 918524"/>
                      <a:gd name="connsiteY4-142" fmla="*/ 349269 h 923906"/>
                      <a:gd name="connsiteX5-143" fmla="*/ 774876 w 918524"/>
                      <a:gd name="connsiteY5-144" fmla="*/ 613293 h 923906"/>
                      <a:gd name="connsiteX6-145" fmla="*/ 741827 w 918524"/>
                      <a:gd name="connsiteY6-146" fmla="*/ 914398 h 923906"/>
                      <a:gd name="connsiteX7-147" fmla="*/ 459262 w 918524"/>
                      <a:gd name="connsiteY7-148" fmla="*/ 854400 h 923906"/>
                      <a:gd name="connsiteX8-149" fmla="*/ 176697 w 918524"/>
                      <a:gd name="connsiteY8-150" fmla="*/ 914398 h 923906"/>
                      <a:gd name="connsiteX9-151" fmla="*/ 143648 w 918524"/>
                      <a:gd name="connsiteY9-152" fmla="*/ 613293 h 923906"/>
                      <a:gd name="connsiteX10-153" fmla="*/ 2063 w 918524"/>
                      <a:gd name="connsiteY10-154" fmla="*/ 349269 h 923906"/>
                      <a:gd name="connsiteX0-155" fmla="*/ 654322 w 918524"/>
                      <a:gd name="connsiteY0-156" fmla="*/ 223173 h 923906"/>
                      <a:gd name="connsiteX1-157" fmla="*/ 916461 w 918524"/>
                      <a:gd name="connsiteY1-158" fmla="*/ 349269 h 923906"/>
                      <a:gd name="connsiteX2-159" fmla="*/ 774876 w 918524"/>
                      <a:gd name="connsiteY2-160" fmla="*/ 613293 h 923906"/>
                      <a:gd name="connsiteX3-161" fmla="*/ 741827 w 918524"/>
                      <a:gd name="connsiteY3-162" fmla="*/ 914398 h 923906"/>
                      <a:gd name="connsiteX4-163" fmla="*/ 459262 w 918524"/>
                      <a:gd name="connsiteY4-164" fmla="*/ 854400 h 923906"/>
                      <a:gd name="connsiteX5-165" fmla="*/ 176697 w 918524"/>
                      <a:gd name="connsiteY5-166" fmla="*/ 914398 h 923906"/>
                      <a:gd name="connsiteX6-167" fmla="*/ 143648 w 918524"/>
                      <a:gd name="connsiteY6-168" fmla="*/ 613293 h 923906"/>
                      <a:gd name="connsiteX7-169" fmla="*/ 2063 w 918524"/>
                      <a:gd name="connsiteY7-170" fmla="*/ 349269 h 923906"/>
                      <a:gd name="connsiteX8-171" fmla="*/ 264202 w 918524"/>
                      <a:gd name="connsiteY8-172" fmla="*/ 223173 h 923906"/>
                      <a:gd name="connsiteX9-173" fmla="*/ 459262 w 918524"/>
                      <a:gd name="connsiteY9-174" fmla="*/ 0 h 923906"/>
                      <a:gd name="connsiteX10-175" fmla="*/ 715845 w 918524"/>
                      <a:gd name="connsiteY10-176" fmla="*/ 284696 h 923906"/>
                      <a:gd name="connsiteX0-177" fmla="*/ 916461 w 918524"/>
                      <a:gd name="connsiteY0-178" fmla="*/ 349269 h 923906"/>
                      <a:gd name="connsiteX1-179" fmla="*/ 774876 w 918524"/>
                      <a:gd name="connsiteY1-180" fmla="*/ 613293 h 923906"/>
                      <a:gd name="connsiteX2-181" fmla="*/ 741827 w 918524"/>
                      <a:gd name="connsiteY2-182" fmla="*/ 914398 h 923906"/>
                      <a:gd name="connsiteX3-183" fmla="*/ 459262 w 918524"/>
                      <a:gd name="connsiteY3-184" fmla="*/ 854400 h 923906"/>
                      <a:gd name="connsiteX4-185" fmla="*/ 176697 w 918524"/>
                      <a:gd name="connsiteY4-186" fmla="*/ 914398 h 923906"/>
                      <a:gd name="connsiteX5-187" fmla="*/ 143648 w 918524"/>
                      <a:gd name="connsiteY5-188" fmla="*/ 613293 h 923906"/>
                      <a:gd name="connsiteX6-189" fmla="*/ 2063 w 918524"/>
                      <a:gd name="connsiteY6-190" fmla="*/ 349269 h 923906"/>
                      <a:gd name="connsiteX7-191" fmla="*/ 264202 w 918524"/>
                      <a:gd name="connsiteY7-192" fmla="*/ 223173 h 923906"/>
                      <a:gd name="connsiteX8-193" fmla="*/ 459262 w 918524"/>
                      <a:gd name="connsiteY8-194" fmla="*/ 0 h 923906"/>
                      <a:gd name="connsiteX9-195" fmla="*/ 715845 w 918524"/>
                      <a:gd name="connsiteY9-196" fmla="*/ 284696 h 923906"/>
                      <a:gd name="connsiteX0-197" fmla="*/ 774876 w 774876"/>
                      <a:gd name="connsiteY0-198" fmla="*/ 613293 h 923906"/>
                      <a:gd name="connsiteX1-199" fmla="*/ 741827 w 774876"/>
                      <a:gd name="connsiteY1-200" fmla="*/ 914398 h 923906"/>
                      <a:gd name="connsiteX2-201" fmla="*/ 459262 w 774876"/>
                      <a:gd name="connsiteY2-202" fmla="*/ 854400 h 923906"/>
                      <a:gd name="connsiteX3-203" fmla="*/ 176697 w 774876"/>
                      <a:gd name="connsiteY3-204" fmla="*/ 914398 h 923906"/>
                      <a:gd name="connsiteX4-205" fmla="*/ 143648 w 774876"/>
                      <a:gd name="connsiteY4-206" fmla="*/ 613293 h 923906"/>
                      <a:gd name="connsiteX5-207" fmla="*/ 2063 w 774876"/>
                      <a:gd name="connsiteY5-208" fmla="*/ 349269 h 923906"/>
                      <a:gd name="connsiteX6-209" fmla="*/ 264202 w 774876"/>
                      <a:gd name="connsiteY6-210" fmla="*/ 223173 h 923906"/>
                      <a:gd name="connsiteX7-211" fmla="*/ 459262 w 774876"/>
                      <a:gd name="connsiteY7-212" fmla="*/ 0 h 923906"/>
                      <a:gd name="connsiteX8-213" fmla="*/ 715845 w 774876"/>
                      <a:gd name="connsiteY8-214" fmla="*/ 284696 h 923906"/>
                      <a:gd name="connsiteX0-215" fmla="*/ 741827 w 741827"/>
                      <a:gd name="connsiteY0-216" fmla="*/ 914398 h 923906"/>
                      <a:gd name="connsiteX1-217" fmla="*/ 459262 w 741827"/>
                      <a:gd name="connsiteY1-218" fmla="*/ 854400 h 923906"/>
                      <a:gd name="connsiteX2-219" fmla="*/ 176697 w 741827"/>
                      <a:gd name="connsiteY2-220" fmla="*/ 914398 h 923906"/>
                      <a:gd name="connsiteX3-221" fmla="*/ 143648 w 741827"/>
                      <a:gd name="connsiteY3-222" fmla="*/ 613293 h 923906"/>
                      <a:gd name="connsiteX4-223" fmla="*/ 2063 w 741827"/>
                      <a:gd name="connsiteY4-224" fmla="*/ 349269 h 923906"/>
                      <a:gd name="connsiteX5-225" fmla="*/ 264202 w 741827"/>
                      <a:gd name="connsiteY5-226" fmla="*/ 223173 h 923906"/>
                      <a:gd name="connsiteX6-227" fmla="*/ 459262 w 741827"/>
                      <a:gd name="connsiteY6-228" fmla="*/ 0 h 923906"/>
                      <a:gd name="connsiteX7-229" fmla="*/ 715845 w 741827"/>
                      <a:gd name="connsiteY7-230" fmla="*/ 284696 h 923906"/>
                      <a:gd name="connsiteX0-231" fmla="*/ 459262 w 715845"/>
                      <a:gd name="connsiteY0-232" fmla="*/ 854400 h 916632"/>
                      <a:gd name="connsiteX1-233" fmla="*/ 176697 w 715845"/>
                      <a:gd name="connsiteY1-234" fmla="*/ 914398 h 916632"/>
                      <a:gd name="connsiteX2-235" fmla="*/ 143648 w 715845"/>
                      <a:gd name="connsiteY2-236" fmla="*/ 613293 h 916632"/>
                      <a:gd name="connsiteX3-237" fmla="*/ 2063 w 715845"/>
                      <a:gd name="connsiteY3-238" fmla="*/ 349269 h 916632"/>
                      <a:gd name="connsiteX4-239" fmla="*/ 264202 w 715845"/>
                      <a:gd name="connsiteY4-240" fmla="*/ 223173 h 916632"/>
                      <a:gd name="connsiteX5-241" fmla="*/ 459262 w 715845"/>
                      <a:gd name="connsiteY5-242" fmla="*/ 0 h 916632"/>
                      <a:gd name="connsiteX6-243" fmla="*/ 715845 w 715845"/>
                      <a:gd name="connsiteY6-244" fmla="*/ 284696 h 916632"/>
                      <a:gd name="connsiteX0-245" fmla="*/ 176697 w 715845"/>
                      <a:gd name="connsiteY0-246" fmla="*/ 914398 h 914398"/>
                      <a:gd name="connsiteX1-247" fmla="*/ 143648 w 715845"/>
                      <a:gd name="connsiteY1-248" fmla="*/ 613293 h 914398"/>
                      <a:gd name="connsiteX2-249" fmla="*/ 2063 w 715845"/>
                      <a:gd name="connsiteY2-250" fmla="*/ 349269 h 914398"/>
                      <a:gd name="connsiteX3-251" fmla="*/ 264202 w 715845"/>
                      <a:gd name="connsiteY3-252" fmla="*/ 223173 h 914398"/>
                      <a:gd name="connsiteX4-253" fmla="*/ 459262 w 715845"/>
                      <a:gd name="connsiteY4-254" fmla="*/ 0 h 914398"/>
                      <a:gd name="connsiteX5-255" fmla="*/ 715845 w 715845"/>
                      <a:gd name="connsiteY5-256" fmla="*/ 284696 h 914398"/>
                      <a:gd name="connsiteX0-257" fmla="*/ 143648 w 715845"/>
                      <a:gd name="connsiteY0-258" fmla="*/ 613293 h 613293"/>
                      <a:gd name="connsiteX1-259" fmla="*/ 2063 w 715845"/>
                      <a:gd name="connsiteY1-260" fmla="*/ 349269 h 613293"/>
                      <a:gd name="connsiteX2-261" fmla="*/ 264202 w 715845"/>
                      <a:gd name="connsiteY2-262" fmla="*/ 223173 h 613293"/>
                      <a:gd name="connsiteX3-263" fmla="*/ 459262 w 715845"/>
                      <a:gd name="connsiteY3-264" fmla="*/ 0 h 613293"/>
                      <a:gd name="connsiteX4-265" fmla="*/ 715845 w 715845"/>
                      <a:gd name="connsiteY4-266" fmla="*/ 284696 h 613293"/>
                      <a:gd name="connsiteX0-267" fmla="*/ 0 w 713782"/>
                      <a:gd name="connsiteY0-268" fmla="*/ 349269 h 349269"/>
                      <a:gd name="connsiteX1-269" fmla="*/ 262139 w 713782"/>
                      <a:gd name="connsiteY1-270" fmla="*/ 223173 h 349269"/>
                      <a:gd name="connsiteX2-271" fmla="*/ 457199 w 713782"/>
                      <a:gd name="connsiteY2-272" fmla="*/ 0 h 349269"/>
                      <a:gd name="connsiteX3-273" fmla="*/ 713782 w 713782"/>
                      <a:gd name="connsiteY3-274" fmla="*/ 284696 h 349269"/>
                      <a:gd name="connsiteX0-275" fmla="*/ 0 w 457199"/>
                      <a:gd name="connsiteY0-276" fmla="*/ 349269 h 349269"/>
                      <a:gd name="connsiteX1-277" fmla="*/ 262139 w 457199"/>
                      <a:gd name="connsiteY1-278" fmla="*/ 223173 h 349269"/>
                      <a:gd name="connsiteX2-279" fmla="*/ 457199 w 457199"/>
                      <a:gd name="connsiteY2-280" fmla="*/ 0 h 349269"/>
                      <a:gd name="connsiteX0-281" fmla="*/ 0 w 195060"/>
                      <a:gd name="connsiteY0-282" fmla="*/ 223173 h 223173"/>
                      <a:gd name="connsiteX1-283" fmla="*/ 195060 w 195060"/>
                      <a:gd name="connsiteY1-284" fmla="*/ 0 h 223173"/>
                    </a:gdLst>
                    <a:ahLst/>
                    <a:cxnLst>
                      <a:cxn ang="0">
                        <a:pos x="connsiteX0-1" y="connsiteY0-2"/>
                      </a:cxn>
                      <a:cxn ang="0">
                        <a:pos x="connsiteX1-3" y="connsiteY1-4"/>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AACBE6"/>
                      </a:solidFill>
                      <a:latin typeface="zihun35hao-jindianyahei" panose="00000500000000000000" pitchFamily="2" charset="-122"/>
                      <a:ea typeface="zihun35hao-jindianyahei" panose="00000500000000000000" pitchFamily="2" charset="-122"/>
                      <a:sym typeface="zihun35hao-jindianyahei" panose="00000500000000000000" pitchFamily="2" charset="-122"/>
                    </a:endParaRPr>
                  </a:p>
                </p:txBody>
              </p:sp>
            </p:grpSp>
          </p:grpSp>
        </p:grpSp>
        <p:sp>
          <p:nvSpPr>
            <p:cNvPr id="103" name="TextBox 102"/>
            <p:cNvSpPr txBox="1"/>
            <p:nvPr/>
          </p:nvSpPr>
          <p:spPr>
            <a:xfrm>
              <a:off x="1213448" y="2553871"/>
              <a:ext cx="3503980" cy="646331"/>
            </a:xfrm>
            <a:prstGeom prst="rect">
              <a:avLst/>
            </a:prstGeom>
            <a:noFill/>
          </p:spPr>
          <p:txBody>
            <a:bodyPr wrap="square" rtlCol="0">
              <a:spAutoFit/>
            </a:bodyPr>
            <a:lstStyle/>
            <a:p>
              <a:r>
                <a:rPr lang="en-US" sz="3600" b="1">
                  <a:solidFill>
                    <a:srgbClr val="0070C0"/>
                  </a:solidFill>
                  <a:latin typeface="UTM Avo" panose="02040603050506020204" pitchFamily="18" charset="0"/>
                </a:rPr>
                <a:t> đôi tai thính</a:t>
              </a:r>
              <a:endParaRPr lang="en-US" sz="3600" b="1">
                <a:solidFill>
                  <a:srgbClr val="6600CC"/>
                </a:solidFill>
              </a:endParaRPr>
            </a:p>
          </p:txBody>
        </p:sp>
      </p:grpSp>
    </p:spTree>
    <p:extLst>
      <p:ext uri="{BB962C8B-B14F-4D97-AF65-F5344CB8AC3E}">
        <p14:creationId xmlns:p14="http://schemas.microsoft.com/office/powerpoint/2010/main" val="327428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1000"/>
                                        <p:tgtEl>
                                          <p:spTgt spid="53"/>
                                        </p:tgtEl>
                                      </p:cBhvr>
                                    </p:animEffect>
                                    <p:anim calcmode="lin" valueType="num">
                                      <p:cBhvr>
                                        <p:cTn id="21" dur="1000" fill="hold"/>
                                        <p:tgtEl>
                                          <p:spTgt spid="53"/>
                                        </p:tgtEl>
                                        <p:attrNameLst>
                                          <p:attrName>ppt_x</p:attrName>
                                        </p:attrNameLst>
                                      </p:cBhvr>
                                      <p:tavLst>
                                        <p:tav tm="0">
                                          <p:val>
                                            <p:strVal val="#ppt_x"/>
                                          </p:val>
                                        </p:tav>
                                        <p:tav tm="100000">
                                          <p:val>
                                            <p:strVal val="#ppt_x"/>
                                          </p:val>
                                        </p:tav>
                                      </p:tavLst>
                                    </p:anim>
                                    <p:anim calcmode="lin" valueType="num">
                                      <p:cBhvr>
                                        <p:cTn id="2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1000"/>
                                        <p:tgtEl>
                                          <p:spTgt spid="69"/>
                                        </p:tgtEl>
                                      </p:cBhvr>
                                    </p:animEffect>
                                    <p:anim calcmode="lin" valueType="num">
                                      <p:cBhvr>
                                        <p:cTn id="28" dur="1000" fill="hold"/>
                                        <p:tgtEl>
                                          <p:spTgt spid="69"/>
                                        </p:tgtEl>
                                        <p:attrNameLst>
                                          <p:attrName>ppt_x</p:attrName>
                                        </p:attrNameLst>
                                      </p:cBhvr>
                                      <p:tavLst>
                                        <p:tav tm="0">
                                          <p:val>
                                            <p:strVal val="#ppt_x"/>
                                          </p:val>
                                        </p:tav>
                                        <p:tav tm="100000">
                                          <p:val>
                                            <p:strVal val="#ppt_x"/>
                                          </p:val>
                                        </p:tav>
                                      </p:tavLst>
                                    </p:anim>
                                    <p:anim calcmode="lin" valueType="num">
                                      <p:cBhvr>
                                        <p:cTn id="29"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85"/>
                                        </p:tgtEl>
                                        <p:attrNameLst>
                                          <p:attrName>style.visibility</p:attrName>
                                        </p:attrNameLst>
                                      </p:cBhvr>
                                      <p:to>
                                        <p:strVal val="visible"/>
                                      </p:to>
                                    </p:set>
                                    <p:animEffect transition="in" filter="fade">
                                      <p:cBhvr>
                                        <p:cTn id="34" dur="1000"/>
                                        <p:tgtEl>
                                          <p:spTgt spid="85"/>
                                        </p:tgtEl>
                                      </p:cBhvr>
                                    </p:animEffect>
                                    <p:anim calcmode="lin" valueType="num">
                                      <p:cBhvr>
                                        <p:cTn id="35" dur="1000" fill="hold"/>
                                        <p:tgtEl>
                                          <p:spTgt spid="85"/>
                                        </p:tgtEl>
                                        <p:attrNameLst>
                                          <p:attrName>ppt_x</p:attrName>
                                        </p:attrNameLst>
                                      </p:cBhvr>
                                      <p:tavLst>
                                        <p:tav tm="0">
                                          <p:val>
                                            <p:strVal val="#ppt_x"/>
                                          </p:val>
                                        </p:tav>
                                        <p:tav tm="100000">
                                          <p:val>
                                            <p:strVal val="#ppt_x"/>
                                          </p:val>
                                        </p:tav>
                                      </p:tavLst>
                                    </p:anim>
                                    <p:anim calcmode="lin" valueType="num">
                                      <p:cBhvr>
                                        <p:cTn id="36"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01"/>
                                        </p:tgtEl>
                                        <p:attrNameLst>
                                          <p:attrName>style.visibility</p:attrName>
                                        </p:attrNameLst>
                                      </p:cBhvr>
                                      <p:to>
                                        <p:strVal val="visible"/>
                                      </p:to>
                                    </p:set>
                                    <p:animEffect transition="in" filter="fade">
                                      <p:cBhvr>
                                        <p:cTn id="41" dur="1000"/>
                                        <p:tgtEl>
                                          <p:spTgt spid="101"/>
                                        </p:tgtEl>
                                      </p:cBhvr>
                                    </p:animEffect>
                                    <p:anim calcmode="lin" valueType="num">
                                      <p:cBhvr>
                                        <p:cTn id="42" dur="1000" fill="hold"/>
                                        <p:tgtEl>
                                          <p:spTgt spid="101"/>
                                        </p:tgtEl>
                                        <p:attrNameLst>
                                          <p:attrName>ppt_x</p:attrName>
                                        </p:attrNameLst>
                                      </p:cBhvr>
                                      <p:tavLst>
                                        <p:tav tm="0">
                                          <p:val>
                                            <p:strVal val="#ppt_x"/>
                                          </p:val>
                                        </p:tav>
                                        <p:tav tm="100000">
                                          <p:val>
                                            <p:strVal val="#ppt_x"/>
                                          </p:val>
                                        </p:tav>
                                      </p:tavLst>
                                    </p:anim>
                                    <p:anim calcmode="lin" valueType="num">
                                      <p:cBhvr>
                                        <p:cTn id="43"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430337" y="684075"/>
            <a:ext cx="7331325" cy="3238657"/>
            <a:chOff x="1188422" y="664197"/>
            <a:chExt cx="7331325" cy="3238657"/>
          </a:xfrm>
        </p:grpSpPr>
        <p:sp>
          <p:nvSpPr>
            <p:cNvPr id="2" name="TextBox 1"/>
            <p:cNvSpPr txBox="1"/>
            <p:nvPr/>
          </p:nvSpPr>
          <p:spPr>
            <a:xfrm>
              <a:off x="1188422" y="664197"/>
              <a:ext cx="7331325" cy="1862048"/>
            </a:xfrm>
            <a:prstGeom prst="rect">
              <a:avLst/>
            </a:prstGeom>
            <a:noFill/>
          </p:spPr>
          <p:txBody>
            <a:bodyPr wrap="square" rtlCol="0">
              <a:spAutoFit/>
            </a:bodyPr>
            <a:lstStyle/>
            <a:p>
              <a:pPr algn="ctr"/>
              <a:r>
                <a:rPr lang="en-US" sz="11500" b="1">
                  <a:ln w="311150">
                    <a:solidFill>
                      <a:schemeClr val="bg1"/>
                    </a:solidFill>
                  </a:ln>
                  <a:solidFill>
                    <a:schemeClr val="bg1"/>
                  </a:solidFill>
                  <a:effectLst>
                    <a:outerShdw blurRad="38100" dist="38100" dir="2700000" algn="tl">
                      <a:srgbClr val="000000">
                        <a:alpha val="43137"/>
                      </a:srgbClr>
                    </a:outerShdw>
                  </a:effectLst>
                  <a:latin typeface="UTM Guanine" panose="02040603050506020204" pitchFamily="18" charset="0"/>
                </a:rPr>
                <a:t>VIẾT BÀI</a:t>
              </a:r>
            </a:p>
          </p:txBody>
        </p:sp>
        <p:sp>
          <p:nvSpPr>
            <p:cNvPr id="3" name="TextBox 2"/>
            <p:cNvSpPr txBox="1"/>
            <p:nvPr/>
          </p:nvSpPr>
          <p:spPr>
            <a:xfrm>
              <a:off x="1887389" y="2333194"/>
              <a:ext cx="5720605" cy="1569660"/>
            </a:xfrm>
            <a:prstGeom prst="rect">
              <a:avLst/>
            </a:prstGeom>
            <a:noFill/>
          </p:spPr>
          <p:txBody>
            <a:bodyPr wrap="square" rtlCol="0">
              <a:spAutoFit/>
            </a:bodyPr>
            <a:lstStyle/>
            <a:p>
              <a:pPr algn="ctr"/>
              <a:r>
                <a:rPr lang="en-US" sz="9600">
                  <a:ln w="311150">
                    <a:solidFill>
                      <a:schemeClr val="bg1"/>
                    </a:solidFill>
                  </a:ln>
                  <a:solidFill>
                    <a:schemeClr val="bg1"/>
                  </a:solidFill>
                  <a:effectLst>
                    <a:outerShdw blurRad="38100" dist="38100" dir="2700000" algn="tl">
                      <a:srgbClr val="000000">
                        <a:alpha val="43137"/>
                      </a:srgbClr>
                    </a:outerShdw>
                  </a:effectLst>
                  <a:latin typeface="#9Slide05 SVNBulgary" pitchFamily="2" charset="0"/>
                </a:rPr>
                <a:t> vào vở ô li</a:t>
              </a:r>
            </a:p>
          </p:txBody>
        </p:sp>
        <p:sp>
          <p:nvSpPr>
            <p:cNvPr id="4" name="TextBox 3"/>
            <p:cNvSpPr txBox="1"/>
            <p:nvPr/>
          </p:nvSpPr>
          <p:spPr>
            <a:xfrm>
              <a:off x="1188422" y="664197"/>
              <a:ext cx="7331325" cy="1862048"/>
            </a:xfrm>
            <a:prstGeom prst="rect">
              <a:avLst/>
            </a:prstGeom>
            <a:noFill/>
          </p:spPr>
          <p:txBody>
            <a:bodyPr wrap="square" rtlCol="0">
              <a:spAutoFit/>
            </a:bodyPr>
            <a:lstStyle/>
            <a:p>
              <a:pPr algn="ctr"/>
              <a:r>
                <a:rPr lang="en-US" sz="11500" b="1" dirty="0">
                  <a:solidFill>
                    <a:srgbClr val="F16D11"/>
                  </a:solidFill>
                  <a:effectLst>
                    <a:outerShdw blurRad="38100" dist="38100" dir="2700000" algn="tl">
                      <a:srgbClr val="000000">
                        <a:alpha val="43137"/>
                      </a:srgbClr>
                    </a:outerShdw>
                  </a:effectLst>
                  <a:latin typeface="UTM Guanine" panose="02040603050506020204" pitchFamily="18" charset="0"/>
                </a:rPr>
                <a:t>VIẾT BÀI</a:t>
              </a:r>
            </a:p>
          </p:txBody>
        </p:sp>
        <p:sp>
          <p:nvSpPr>
            <p:cNvPr id="5" name="TextBox 4"/>
            <p:cNvSpPr txBox="1"/>
            <p:nvPr/>
          </p:nvSpPr>
          <p:spPr>
            <a:xfrm>
              <a:off x="1887389" y="2333194"/>
              <a:ext cx="5720605" cy="1569660"/>
            </a:xfrm>
            <a:prstGeom prst="rect">
              <a:avLst/>
            </a:prstGeom>
            <a:noFill/>
          </p:spPr>
          <p:txBody>
            <a:bodyPr wrap="square" rtlCol="0">
              <a:spAutoFit/>
            </a:bodyPr>
            <a:lstStyle/>
            <a:p>
              <a:pPr algn="ctr"/>
              <a:r>
                <a:rPr lang="en-US" sz="9600">
                  <a:solidFill>
                    <a:schemeClr val="accent2">
                      <a:lumMod val="75000"/>
                    </a:schemeClr>
                  </a:solidFill>
                  <a:effectLst>
                    <a:outerShdw blurRad="38100" dist="38100" dir="2700000" algn="tl">
                      <a:srgbClr val="000000">
                        <a:alpha val="43137"/>
                      </a:srgbClr>
                    </a:outerShdw>
                  </a:effectLst>
                  <a:latin typeface="#9Slide05 SVNBulgary" pitchFamily="2" charset="0"/>
                </a:rPr>
                <a:t> </a:t>
              </a:r>
              <a:r>
                <a:rPr lang="en-US" sz="9600">
                  <a:solidFill>
                    <a:srgbClr val="6600CC"/>
                  </a:solidFill>
                  <a:effectLst>
                    <a:outerShdw blurRad="38100" dist="38100" dir="2700000" algn="tl">
                      <a:srgbClr val="000000">
                        <a:alpha val="43137"/>
                      </a:srgbClr>
                    </a:outerShdw>
                  </a:effectLst>
                  <a:latin typeface="#9Slide05 SVNBulgary" pitchFamily="2" charset="0"/>
                </a:rPr>
                <a:t>vào vở ô li</a:t>
              </a:r>
            </a:p>
          </p:txBody>
        </p:sp>
      </p:grpSp>
    </p:spTree>
    <p:extLst>
      <p:ext uri="{BB962C8B-B14F-4D97-AF65-F5344CB8AC3E}">
        <p14:creationId xmlns:p14="http://schemas.microsoft.com/office/powerpoint/2010/main" val="397859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108103-2C4F-02E0-EDAC-9DABF908CDA2}"/>
              </a:ext>
            </a:extLst>
          </p:cNvPr>
          <p:cNvPicPr>
            <a:picLocks noChangeAspect="1"/>
          </p:cNvPicPr>
          <p:nvPr/>
        </p:nvPicPr>
        <p:blipFill rotWithShape="1">
          <a:blip r:embed="rId2">
            <a:extLst>
              <a:ext uri="{28A0092B-C50C-407E-A947-70E740481C1C}">
                <a14:useLocalDpi xmlns:a14="http://schemas.microsoft.com/office/drawing/2010/main" val="0"/>
              </a:ext>
            </a:extLst>
          </a:blip>
          <a:srcRect l="23185" t="71939" r="62663" b="14538"/>
          <a:stretch/>
        </p:blipFill>
        <p:spPr>
          <a:xfrm>
            <a:off x="1187251" y="-219537"/>
            <a:ext cx="2354857" cy="2926161"/>
          </a:xfrm>
          <a:prstGeom prst="rect">
            <a:avLst/>
          </a:prstGeom>
        </p:spPr>
      </p:pic>
      <p:grpSp>
        <p:nvGrpSpPr>
          <p:cNvPr id="8" name="Group 7"/>
          <p:cNvGrpSpPr/>
          <p:nvPr/>
        </p:nvGrpSpPr>
        <p:grpSpPr>
          <a:xfrm>
            <a:off x="1444752" y="2505458"/>
            <a:ext cx="9960864" cy="1896437"/>
            <a:chOff x="3072384" y="1389890"/>
            <a:chExt cx="5724144" cy="1896437"/>
          </a:xfrm>
        </p:grpSpPr>
        <p:sp>
          <p:nvSpPr>
            <p:cNvPr id="9" name="TextBox 8"/>
            <p:cNvSpPr txBox="1"/>
            <p:nvPr/>
          </p:nvSpPr>
          <p:spPr>
            <a:xfrm>
              <a:off x="3072384" y="1389890"/>
              <a:ext cx="5724144" cy="1862048"/>
            </a:xfrm>
            <a:prstGeom prst="rect">
              <a:avLst/>
            </a:prstGeom>
            <a:noFill/>
          </p:spPr>
          <p:txBody>
            <a:bodyPr wrap="square" rtlCol="0">
              <a:spAutoFit/>
            </a:bodyPr>
            <a:lstStyle/>
            <a:p>
              <a:r>
                <a:rPr lang="en-US" sz="11500">
                  <a:ln w="555625">
                    <a:solidFill>
                      <a:srgbClr val="6600CC"/>
                    </a:solidFill>
                  </a:ln>
                  <a:solidFill>
                    <a:srgbClr val="6600CC"/>
                  </a:solidFill>
                  <a:effectLst>
                    <a:outerShdw blurRad="38100" dist="38100" dir="2700000" algn="tl">
                      <a:srgbClr val="000000">
                        <a:alpha val="43137"/>
                      </a:srgbClr>
                    </a:outerShdw>
                  </a:effectLst>
                  <a:latin typeface="SVN-Internation" panose="02040603050506020204" pitchFamily="18" charset="0"/>
                </a:rPr>
                <a:t>BÀI TẬP CHÍNH TẢ</a:t>
              </a:r>
            </a:p>
          </p:txBody>
        </p:sp>
        <p:sp>
          <p:nvSpPr>
            <p:cNvPr id="10" name="TextBox 9"/>
            <p:cNvSpPr txBox="1"/>
            <p:nvPr/>
          </p:nvSpPr>
          <p:spPr>
            <a:xfrm>
              <a:off x="3072384" y="1424279"/>
              <a:ext cx="5724144" cy="1862048"/>
            </a:xfrm>
            <a:prstGeom prst="rect">
              <a:avLst/>
            </a:prstGeom>
            <a:noFill/>
          </p:spPr>
          <p:txBody>
            <a:bodyPr wrap="square" rtlCol="0">
              <a:spAutoFit/>
            </a:bodyPr>
            <a:lstStyle/>
            <a:p>
              <a:r>
                <a:rPr lang="en-US" sz="11500">
                  <a:ln w="298450">
                    <a:solidFill>
                      <a:srgbClr val="9933FF"/>
                    </a:solidFill>
                  </a:ln>
                  <a:solidFill>
                    <a:srgbClr val="9900FF"/>
                  </a:solidFill>
                  <a:latin typeface="SVN-Internation" panose="02040603050506020204" pitchFamily="18" charset="0"/>
                </a:rPr>
                <a:t>BÀI TẬP CHÍNH TẢ</a:t>
              </a:r>
            </a:p>
          </p:txBody>
        </p:sp>
        <p:sp>
          <p:nvSpPr>
            <p:cNvPr id="11" name="TextBox 10"/>
            <p:cNvSpPr txBox="1"/>
            <p:nvPr/>
          </p:nvSpPr>
          <p:spPr>
            <a:xfrm>
              <a:off x="3072384" y="1407085"/>
              <a:ext cx="5724144" cy="1862048"/>
            </a:xfrm>
            <a:prstGeom prst="rect">
              <a:avLst/>
            </a:prstGeom>
            <a:noFill/>
          </p:spPr>
          <p:txBody>
            <a:bodyPr wrap="square" rtlCol="0">
              <a:spAutoFit/>
            </a:bodyPr>
            <a:lstStyle/>
            <a:p>
              <a:r>
                <a:rPr lang="en-US" sz="11500">
                  <a:solidFill>
                    <a:schemeClr val="bg1"/>
                  </a:solidFill>
                  <a:effectLst>
                    <a:outerShdw blurRad="38100" dist="38100" dir="2700000" algn="tl">
                      <a:srgbClr val="000000">
                        <a:alpha val="43137"/>
                      </a:srgbClr>
                    </a:outerShdw>
                  </a:effectLst>
                  <a:latin typeface="SVN-Internation" panose="02040603050506020204" pitchFamily="18" charset="0"/>
                </a:rPr>
                <a:t>BÀI TẬP CHÍNH TẢ</a:t>
              </a:r>
            </a:p>
          </p:txBody>
        </p:sp>
      </p:grpSp>
    </p:spTree>
    <p:extLst>
      <p:ext uri="{BB962C8B-B14F-4D97-AF65-F5344CB8AC3E}">
        <p14:creationId xmlns:p14="http://schemas.microsoft.com/office/powerpoint/2010/main" val="95853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1050024" y="945086"/>
            <a:ext cx="10865313" cy="677108"/>
          </a:xfrm>
          <a:prstGeom prst="rect">
            <a:avLst/>
          </a:prstGeom>
          <a:noFill/>
        </p:spPr>
        <p:txBody>
          <a:bodyPr wrap="square" rtlCol="0">
            <a:spAutoFit/>
          </a:bodyPr>
          <a:lstStyle/>
          <a:p>
            <a:pPr algn="just"/>
            <a:r>
              <a:rPr lang="en-US" sz="3800" b="1">
                <a:solidFill>
                  <a:srgbClr val="002060"/>
                </a:solidFill>
                <a:latin typeface="UTM Avo" panose="02040603050506020204" pitchFamily="18" charset="0"/>
              </a:rPr>
              <a:t>2. Chọn </a:t>
            </a:r>
            <a:r>
              <a:rPr lang="en-US" sz="3800" b="1">
                <a:solidFill>
                  <a:srgbClr val="FF3399"/>
                </a:solidFill>
                <a:latin typeface="UTM Avo" panose="02040603050506020204" pitchFamily="18" charset="0"/>
              </a:rPr>
              <a:t>uya</a:t>
            </a:r>
            <a:r>
              <a:rPr lang="en-US" sz="3800" b="1">
                <a:solidFill>
                  <a:srgbClr val="002060"/>
                </a:solidFill>
                <a:latin typeface="UTM Avo" panose="02040603050506020204" pitchFamily="18" charset="0"/>
              </a:rPr>
              <a:t> hoặc </a:t>
            </a:r>
            <a:r>
              <a:rPr lang="en-US" sz="3800" b="1">
                <a:solidFill>
                  <a:srgbClr val="FF3399"/>
                </a:solidFill>
                <a:latin typeface="UTM Avo" panose="02040603050506020204" pitchFamily="18" charset="0"/>
              </a:rPr>
              <a:t>uyu</a:t>
            </a:r>
            <a:r>
              <a:rPr lang="en-US" sz="3800" b="1">
                <a:solidFill>
                  <a:srgbClr val="002060"/>
                </a:solidFill>
                <a:latin typeface="UTM Avo" panose="02040603050506020204" pitchFamily="18" charset="0"/>
              </a:rPr>
              <a:t> thay cho ô vuông.</a:t>
            </a:r>
          </a:p>
        </p:txBody>
      </p:sp>
      <p:sp>
        <p:nvSpPr>
          <p:cNvPr id="38" name="TextBox 37"/>
          <p:cNvSpPr txBox="1"/>
          <p:nvPr/>
        </p:nvSpPr>
        <p:spPr>
          <a:xfrm>
            <a:off x="795191" y="2175999"/>
            <a:ext cx="10631606" cy="707886"/>
          </a:xfrm>
          <a:prstGeom prst="rect">
            <a:avLst/>
          </a:prstGeom>
          <a:noFill/>
        </p:spPr>
        <p:txBody>
          <a:bodyPr wrap="square" rtlCol="0">
            <a:spAutoFit/>
          </a:bodyPr>
          <a:lstStyle/>
          <a:p>
            <a:pPr algn="just"/>
            <a:r>
              <a:rPr lang="en-US" sz="4000" b="1">
                <a:solidFill>
                  <a:srgbClr val="0070C0"/>
                </a:solidFill>
                <a:latin typeface="UTM Avo" panose="02040603050506020204" pitchFamily="18" charset="0"/>
              </a:rPr>
              <a:t>a. Đường lên núi quanh co, khúc kh</a:t>
            </a:r>
            <a:r>
              <a:rPr lang="en-US" sz="4000" b="1">
                <a:solidFill>
                  <a:srgbClr val="FF0066"/>
                </a:solidFill>
                <a:latin typeface="UTM Avo" panose="02040603050506020204" pitchFamily="18" charset="0"/>
              </a:rPr>
              <a:t>uỷu</a:t>
            </a:r>
            <a:r>
              <a:rPr lang="en-US" sz="4000" b="1">
                <a:solidFill>
                  <a:srgbClr val="0070C0"/>
                </a:solidFill>
                <a:latin typeface="UTM Avo" panose="02040603050506020204" pitchFamily="18" charset="0"/>
              </a:rPr>
              <a:t>.</a:t>
            </a:r>
          </a:p>
        </p:txBody>
      </p:sp>
      <p:sp>
        <p:nvSpPr>
          <p:cNvPr id="39" name="Rounded Rectangle 38"/>
          <p:cNvSpPr/>
          <p:nvPr/>
        </p:nvSpPr>
        <p:spPr>
          <a:xfrm>
            <a:off x="10185013" y="2372948"/>
            <a:ext cx="977588" cy="518790"/>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795191" y="3248594"/>
            <a:ext cx="10631606" cy="1323439"/>
          </a:xfrm>
          <a:prstGeom prst="rect">
            <a:avLst/>
          </a:prstGeom>
          <a:noFill/>
        </p:spPr>
        <p:txBody>
          <a:bodyPr wrap="square" rtlCol="0">
            <a:spAutoFit/>
          </a:bodyPr>
          <a:lstStyle/>
          <a:p>
            <a:pPr algn="just"/>
            <a:r>
              <a:rPr lang="en-US" sz="4000" b="1">
                <a:solidFill>
                  <a:srgbClr val="0070C0"/>
                </a:solidFill>
                <a:latin typeface="UTM Avo" panose="02040603050506020204" pitchFamily="18" charset="0"/>
              </a:rPr>
              <a:t>a. Mẹ tôi thức kh</a:t>
            </a:r>
            <a:r>
              <a:rPr lang="en-US" sz="4000" b="1">
                <a:solidFill>
                  <a:srgbClr val="FF0066"/>
                </a:solidFill>
                <a:latin typeface="UTM Avo" panose="02040603050506020204" pitchFamily="18" charset="0"/>
              </a:rPr>
              <a:t>uya</a:t>
            </a:r>
            <a:r>
              <a:rPr lang="en-US" sz="4000" b="1">
                <a:solidFill>
                  <a:srgbClr val="0070C0"/>
                </a:solidFill>
                <a:latin typeface="UTM Avo" panose="02040603050506020204" pitchFamily="18" charset="0"/>
              </a:rPr>
              <a:t> dậy sớm làm mọi việc. </a:t>
            </a:r>
          </a:p>
        </p:txBody>
      </p:sp>
      <p:sp>
        <p:nvSpPr>
          <p:cNvPr id="41" name="Rounded Rectangle 40"/>
          <p:cNvSpPr/>
          <p:nvPr/>
        </p:nvSpPr>
        <p:spPr>
          <a:xfrm>
            <a:off x="5478198" y="3370455"/>
            <a:ext cx="977588" cy="518790"/>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53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xit" presetSubtype="21" fill="hold" grpId="1" nodeType="clickEffect">
                                  <p:stCondLst>
                                    <p:cond delay="0"/>
                                  </p:stCondLst>
                                  <p:childTnLst>
                                    <p:animEffect transition="out" filter="barn(inVertical)">
                                      <p:cBhvr>
                                        <p:cTn id="10" dur="500"/>
                                        <p:tgtEl>
                                          <p:spTgt spid="39"/>
                                        </p:tgtEl>
                                      </p:cBhvr>
                                    </p:animEffect>
                                    <p:set>
                                      <p:cBhvr>
                                        <p:cTn id="11" dur="1" fill="hold">
                                          <p:stCondLst>
                                            <p:cond delay="499"/>
                                          </p:stCondLst>
                                        </p:cTn>
                                        <p:tgtEl>
                                          <p:spTgt spid="3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4" presetClass="exit" presetSubtype="10" fill="hold" grpId="0" nodeType="clickEffect">
                                  <p:stCondLst>
                                    <p:cond delay="0"/>
                                  </p:stCondLst>
                                  <p:childTnLst>
                                    <p:animEffect transition="out" filter="randombar(horizontal)">
                                      <p:cBhvr>
                                        <p:cTn id="15" dur="500"/>
                                        <p:tgtEl>
                                          <p:spTgt spid="41"/>
                                        </p:tgtEl>
                                      </p:cBhvr>
                                    </p:animEffect>
                                    <p:set>
                                      <p:cBhvr>
                                        <p:cTn id="16"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41"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1500" dirty="0">
            <a:ln w="508000">
              <a:solidFill>
                <a:srgbClr val="781C07"/>
              </a:solidFill>
            </a:ln>
            <a:solidFill>
              <a:srgbClr val="781C07"/>
            </a:solidFill>
            <a:latin typeface="#9Slide07 SVNBango"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196</TotalTime>
  <Words>301</Words>
  <Application>Microsoft Office PowerPoint</Application>
  <PresentationFormat>Widescreen</PresentationFormat>
  <Paragraphs>42</Paragraphs>
  <Slides>12</Slides>
  <Notes>0</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12</vt:i4>
      </vt:variant>
    </vt:vector>
  </HeadingPairs>
  <TitlesOfParts>
    <vt:vector size="30" baseType="lpstr">
      <vt:lpstr>#9Slide07 SVNBango</vt:lpstr>
      <vt:lpstr>Chango</vt:lpstr>
      <vt:lpstr>UTM Aptima</vt:lpstr>
      <vt:lpstr>SVN-Internation</vt:lpstr>
      <vt:lpstr>Calibri</vt:lpstr>
      <vt:lpstr>UTM Guanine</vt:lpstr>
      <vt:lpstr>UTM Avo</vt:lpstr>
      <vt:lpstr>Times New Roman</vt:lpstr>
      <vt:lpstr>zihun35hao-jindianyahei</vt:lpstr>
      <vt:lpstr>#9Slide05 VL Fadilla</vt:lpstr>
      <vt:lpstr>#9Slide05 Aphrodite Pro</vt:lpstr>
      <vt:lpstr>#9Slide05 SVNBulgary</vt:lpstr>
      <vt:lpstr>SVN-Newton</vt:lpstr>
      <vt:lpstr>UTM Soraya</vt:lpstr>
      <vt:lpstr>#9Slide07 HoneyCream</vt:lpstr>
      <vt:lpstr>Arial</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dc:creator>
  <cp:keywords>MĂNGNON</cp:keywords>
  <cp:lastModifiedBy>User</cp:lastModifiedBy>
  <cp:revision>29</cp:revision>
  <dcterms:created xsi:type="dcterms:W3CDTF">2023-02-01T02:29:45Z</dcterms:created>
  <dcterms:modified xsi:type="dcterms:W3CDTF">2026-02-25T08:33:38Z</dcterms:modified>
</cp:coreProperties>
</file>