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0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#9Slide07 HoneyCream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A10"/>
    <a:srgbClr val="7C913F"/>
    <a:srgbClr val="B6C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483CE-DCCE-453C-AB13-B3FDE20A486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0FBFE-D5FE-4D82-BA4D-C4DE83FE70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1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zoom </a:t>
            </a:r>
            <a:r>
              <a:rPr lang="en-US" dirty="0" err="1"/>
              <a:t>hình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3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4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17D38CC-2AD9-6B9C-1B67-704EA73C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3A4052E7-10D8-0E76-351B-E6FE68C332C3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5A108C72-892F-BF2C-5180-6A1078A2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C392C8B4-63C8-C5C5-9F3D-672B025B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6465F3D4-8C6A-EE8F-1672-2AF5BEE0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4B01DDB4-B98A-C897-735B-EC9274E2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4C18A7AA-29D0-C3C3-503A-37DAB874E0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5675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2AFF16-A3C2-BC12-106D-D01F8F3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29F380-1FFD-257F-2570-D355513F1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715A7-31DB-A110-85D5-64B8517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13BEB7-20C9-F55F-3947-07193688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6075D-194D-B609-E739-A05641FC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45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0E07CD-F69A-2CDA-8867-D099FE6C6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94B5D3-8789-FEDF-E8BD-58BC3CAA8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966A82-2C0E-7128-F0B3-1E9FDCB5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C3D2DF-8855-340F-22D5-2944E5FE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5A1773-B0B2-DCDF-65AA-6802C1B9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23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2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EE88C4-C0BC-688B-F24F-DDAB3B1A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8D47AE-9B7F-20AC-6479-EC33532A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9F76B9-DD34-8F4E-16A8-ACBECA89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6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75962-A164-BB3A-8AB8-9CAF2AAB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02343F-0952-4F45-4F0F-414D0EC6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A16D92-89CB-71F2-BA75-7D3C298B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A_图片 2">
            <a:extLst>
              <a:ext uri="{FF2B5EF4-FFF2-40B4-BE49-F238E27FC236}">
                <a16:creationId xmlns:a16="http://schemas.microsoft.com/office/drawing/2014/main" id="{34D66038-C5D6-582B-0E7A-CDEA5BA7C8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F6571227-4CEE-650D-8A99-943F686384BC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704E0AA8-6EE8-11DB-0F70-9A8F2020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2C2D3F5A-73D4-CF19-4DB7-70CA68F9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A8F9C79C-08B4-0ACD-FBF0-5A38FD46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B87AB638-045F-1322-7B09-F30B973E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A4A3D59D-CDDB-5B11-101C-9907E4F5B3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CE7583D-9517-5973-8FB5-A5542B1B38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606ABD-9E3E-36E8-029A-745E2E97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5C41BF-831A-38F7-E474-1519EB1A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06604D-53BA-BD7E-1BA9-420B9FB72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CF65BA-C2CE-F1B6-B7F3-E2D22B92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1CCD8B-498F-35B7-611F-96986D10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B8B2A6-8DDD-72CC-7B58-82692097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3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DCA47-3A9E-1534-1B92-1092039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F5F74E-068B-147D-4F55-A318DDC2A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227229-51D3-35C0-8304-58776672A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F32044C-3A7D-3824-E5D1-003FA663B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82C3695-D2C4-0180-4415-7AE51E2E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A3B5597-FE79-9320-E928-CDD55B5F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C67C58-D564-8418-CE12-74669CFB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B19187-EA57-D976-1392-DFFCAFF3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8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EA368-5EB5-E5F6-00C1-7C1F235A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18EBF3-60F3-00D1-9646-791FEB4F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DE21F74-A2F6-B3C2-4F67-026ADE8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A3FE13E-2AE2-DF08-7516-DA396B26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3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A92BA84-635F-91F2-78D7-A1E4CA3D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E87EF6-D8A5-1D12-24B6-56E022CC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83C1B77-9F44-EFD7-B801-97B54F68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F796845-7937-937E-12B5-5D4BF10C4767}"/>
              </a:ext>
            </a:extLst>
          </p:cNvPr>
          <p:cNvSpPr/>
          <p:nvPr userDrawn="1"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650F5-D8E7-90FC-BA30-9D281EE6089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8A1275-6993-D89D-07A9-4F6256AB4D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722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ADBCF0-2A7A-4539-DBB8-25D157D3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962A1F-8D10-A104-A856-FB94BDAE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D1ED9-F3E2-5D4A-4A2F-C6AA3C43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E51843-67BB-4C69-0A58-EE5AA378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61229F-E188-C0E7-29F9-A5C3B39B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67A4A6-B606-CC1D-3B8A-BF26D72B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7A0B4F-D6C5-1F12-6ACB-0927089A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DB946AE-9532-BD3B-EAE3-E53A53994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F761E7-992A-15C3-C3E6-2B65B22B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B79D1F-4A59-F7BD-479E-BD939B9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5A67A1-283E-6E6C-A85C-271427A4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0B35B8-3C37-FEFF-6960-6CB918C7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55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8243-FC49-0FC1-317E-75708694C577}"/>
              </a:ext>
            </a:extLst>
          </p:cNvPr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C0AABBD-C01F-0A07-79F4-BF157AAD9B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1B81FD-5400-F8E3-1BB0-1228BF1070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86D7B2-311D-70C8-CEE4-F5C720BFE46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7F3BE56-A8D0-500A-EFF5-97FB5E13D6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43659E8-FC53-541A-5A67-C74F3EB91F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D365C-8FB8-C0F4-B0FE-A33ACAAA0B3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323B794-7C76-624D-3347-FA2C733758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F7B385F-EE09-82A8-AAB1-BE58B01318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511388-FE87-BC28-C1D5-E7382EC0DA1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8C7B91DD-EB40-BF72-FFF9-536D5F29E75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8EFAC94-470A-DADC-1081-ED3664C1E9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B00106-AD8D-D773-1C59-84FD5A92693F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07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4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9.xm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slide" Target="slide12.xml"/><Relationship Id="rId2" Type="http://schemas.openxmlformats.org/officeDocument/2006/relationships/image" Target="../media/image23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E7B554-4706-8245-F762-B50C96651D1D}"/>
              </a:ext>
            </a:extLst>
          </p:cNvPr>
          <p:cNvSpPr txBox="1"/>
          <p:nvPr/>
        </p:nvSpPr>
        <p:spPr>
          <a:xfrm flipH="1">
            <a:off x="3802627" y="1129009"/>
            <a:ext cx="4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Mở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rộng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vốn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từ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endParaRPr lang="vi-VN" sz="40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CEF767-B6DF-9AA4-9112-A6CA7E28209E}"/>
              </a:ext>
            </a:extLst>
          </p:cNvPr>
          <p:cNvSpPr txBox="1"/>
          <p:nvPr/>
        </p:nvSpPr>
        <p:spPr>
          <a:xfrm flipH="1">
            <a:off x="3616384" y="2802163"/>
            <a:ext cx="3670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than</a:t>
            </a:r>
            <a:endParaRPr lang="vi-VN" sz="36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4C0E21E-DEDE-B2E3-698E-34A034E0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25" y="1979132"/>
            <a:ext cx="367011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3151126" y="23114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732499" y="1760989"/>
              <a:ext cx="1789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Gõ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kiến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2" t="10418" r="6855" b="43927"/>
          <a:stretch/>
        </p:blipFill>
        <p:spPr>
          <a:xfrm>
            <a:off x="6216161" y="4138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459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6338716" y="16865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3" t="2255" r="-681" b="52090"/>
          <a:stretch/>
        </p:blipFill>
        <p:spPr>
          <a:xfrm>
            <a:off x="9194800" y="284480"/>
            <a:ext cx="3010876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52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4592384" y="46329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729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Gà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3" t="65632" r="13919" b="1034"/>
          <a:stretch/>
        </p:blipFill>
        <p:spPr>
          <a:xfrm>
            <a:off x="7599617" y="3429000"/>
            <a:ext cx="3010876" cy="269684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Đồ họa 1">
            <a:hlinkClick r:id="rId4" action="ppaction://hlinksldjump"/>
            <a:extLst>
              <a:ext uri="{FF2B5EF4-FFF2-40B4-BE49-F238E27FC236}">
                <a16:creationId xmlns:a16="http://schemas.microsoft.com/office/drawing/2014/main" id="{1168F692-5DC2-F109-7DAA-499109A6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2279" y="5977486"/>
            <a:ext cx="8572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507225" y="365339"/>
            <a:ext cx="9438640" cy="1988001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94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Hãy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điểm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loài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bức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vừa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rồi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7D133055-AFF8-CFF1-C50E-B336ACD4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23" y="2635145"/>
            <a:ext cx="1925003" cy="2458081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ABF5F0FA-8930-BDF6-272A-A7B62454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6736" y="3459772"/>
            <a:ext cx="3000375" cy="2538779"/>
          </a:xfrm>
          <a:prstGeom prst="rect">
            <a:avLst/>
          </a:prstGeom>
        </p:spPr>
      </p:pic>
      <p:pic>
        <p:nvPicPr>
          <p:cNvPr id="18" name="Đồ họa 17">
            <a:extLst>
              <a:ext uri="{FF2B5EF4-FFF2-40B4-BE49-F238E27FC236}">
                <a16:creationId xmlns:a16="http://schemas.microsoft.com/office/drawing/2014/main" id="{0F117C0B-6E0E-3545-CC38-F27072F22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4243" y="2351511"/>
            <a:ext cx="3059632" cy="253877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2A0A7B76-F6E2-590B-1320-E0DBEA7FC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7144" y="3105249"/>
            <a:ext cx="1428750" cy="2600325"/>
          </a:xfrm>
          <a:prstGeom prst="rect">
            <a:avLst/>
          </a:prstGeom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B1DDA715-845C-4F5D-5049-2D43A2017BDA}"/>
              </a:ext>
            </a:extLst>
          </p:cNvPr>
          <p:cNvSpPr txBox="1"/>
          <p:nvPr/>
        </p:nvSpPr>
        <p:spPr>
          <a:xfrm>
            <a:off x="133795" y="4996864"/>
            <a:ext cx="255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Gà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đỏ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06CC1AB3-5C18-713D-B99B-A6486C4BA346}"/>
              </a:ext>
            </a:extLst>
          </p:cNvPr>
          <p:cNvSpPr txBox="1"/>
          <p:nvPr/>
        </p:nvSpPr>
        <p:spPr>
          <a:xfrm>
            <a:off x="2544374" y="5872383"/>
            <a:ext cx="276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sặc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sỡ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4DE0C089-CB67-2A06-CA79-215D1857DF55}"/>
              </a:ext>
            </a:extLst>
          </p:cNvPr>
          <p:cNvSpPr txBox="1"/>
          <p:nvPr/>
        </p:nvSpPr>
        <p:spPr>
          <a:xfrm>
            <a:off x="6289473" y="4831616"/>
            <a:ext cx="276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To,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khỏe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</a:b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vòi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dài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3F9927EC-F185-AC37-94CB-CE4180D2F77E}"/>
              </a:ext>
            </a:extLst>
          </p:cNvPr>
          <p:cNvSpPr txBox="1"/>
          <p:nvPr/>
        </p:nvSpPr>
        <p:spPr>
          <a:xfrm>
            <a:off x="9858580" y="5654466"/>
            <a:ext cx="2142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lông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nâu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5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9DD8C5-158C-9C23-1D85-D89161D39CDB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0CB659-C7D1-C7BB-07B7-9993A3AFF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3B846F3-8658-EA3D-32C8-4CF0827E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A243844D-7D55-E45B-130E-6B5C1FFBBCC9}"/>
              </a:ext>
            </a:extLst>
          </p:cNvPr>
          <p:cNvGrpSpPr/>
          <p:nvPr/>
        </p:nvGrpSpPr>
        <p:grpSpPr>
          <a:xfrm>
            <a:off x="412376" y="1058308"/>
            <a:ext cx="5385321" cy="646331"/>
            <a:chOff x="579120" y="853440"/>
            <a:chExt cx="5385321" cy="646331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7B9D6F4-7E3D-DA31-6E17-79FCFD2AB323}"/>
                </a:ext>
              </a:extLst>
            </p:cNvPr>
            <p:cNvSpPr txBox="1"/>
            <p:nvPr/>
          </p:nvSpPr>
          <p:spPr>
            <a:xfrm>
              <a:off x="579120" y="853440"/>
              <a:ext cx="683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C913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vi-VN" sz="3600" b="1" dirty="0">
                <a:solidFill>
                  <a:srgbClr val="7C913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04300D0-15C6-9E4A-A561-A1A94E409E2F}"/>
                </a:ext>
              </a:extLst>
            </p:cNvPr>
            <p:cNvSpPr txBox="1"/>
            <p:nvPr/>
          </p:nvSpPr>
          <p:spPr>
            <a:xfrm>
              <a:off x="1206215" y="853440"/>
              <a:ext cx="4758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Khỉ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rgbClr val="246A1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9E6BD5F-E000-3753-04F1-734F94926220}"/>
              </a:ext>
            </a:extLst>
          </p:cNvPr>
          <p:cNvSpPr txBox="1"/>
          <p:nvPr/>
        </p:nvSpPr>
        <p:spPr>
          <a:xfrm>
            <a:off x="412376" y="1949440"/>
            <a:ext cx="75007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công: xòe cánh, múa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Con công xòe cánh múa.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chim gõ kiến: bay, đục thân cây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Chim gõ kiến đang đục thân cây.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gà: gáy, chạy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Gà đang gáy.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kì nhông: bò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Kì nhông đang bò.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voi: huơ vòi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Voi đang huơ vòi. 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C25CB92-8665-B8CB-194C-BB1C501A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30" y="0"/>
            <a:ext cx="4744389" cy="70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16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dấu chấm, dấu chấm hỏi hoặc dấu chấm than thay cho ô vuông.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455415B-F2BD-143C-5CFA-0591112FDBA9}"/>
              </a:ext>
            </a:extLst>
          </p:cNvPr>
          <p:cNvGrpSpPr/>
          <p:nvPr/>
        </p:nvGrpSpPr>
        <p:grpSpPr>
          <a:xfrm>
            <a:off x="-198347" y="477880"/>
            <a:ext cx="2035974" cy="1290406"/>
            <a:chOff x="-198347" y="676145"/>
            <a:chExt cx="2035974" cy="1290406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19459CB5-1253-D081-A38B-BC5BB4BA9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2538776" y="2291858"/>
            <a:ext cx="7114448" cy="365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503920" y="24688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378904" y="33832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69680" y="434340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521359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66CC703F-0113-C059-484D-521B537E983F}"/>
              </a:ext>
            </a:extLst>
          </p:cNvPr>
          <p:cNvGrpSpPr/>
          <p:nvPr/>
        </p:nvGrpSpPr>
        <p:grpSpPr>
          <a:xfrm>
            <a:off x="1437640" y="1045525"/>
            <a:ext cx="9806940" cy="4545330"/>
            <a:chOff x="1437640" y="1045525"/>
            <a:chExt cx="9806940" cy="4545330"/>
          </a:xfrm>
        </p:grpSpPr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1ED95AE7-D279-0D50-454B-D7C1DD55D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>
              <a:fillRect/>
            </a:stretch>
          </p:blipFill>
          <p:spPr>
            <a:xfrm>
              <a:off x="1437640" y="1045525"/>
              <a:ext cx="9806940" cy="4545330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4604F86-1AF1-B07C-FC69-E7A858E29D84}"/>
                </a:ext>
              </a:extLst>
            </p:cNvPr>
            <p:cNvSpPr txBox="1"/>
            <p:nvPr/>
          </p:nvSpPr>
          <p:spPr>
            <a:xfrm>
              <a:off x="2470937" y="2277774"/>
              <a:ext cx="7740346" cy="2302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chấm: đặt cuối câu kể, tả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 hỏi: đặt cuối câu hỏi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</a:t>
              </a:r>
              <a:r>
                <a:rPr lang="vi-VN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than: đặt cuối câu bày tỏ cảm xúc</a:t>
              </a:r>
            </a:p>
          </p:txBody>
        </p:sp>
      </p:grpSp>
      <p:pic>
        <p:nvPicPr>
          <p:cNvPr id="29" name="图片 14">
            <a:extLst>
              <a:ext uri="{FF2B5EF4-FFF2-40B4-BE49-F238E27FC236}">
                <a16:creationId xmlns:a16="http://schemas.microsoft.com/office/drawing/2014/main" id="{322ABF40-03D3-8E6D-E25B-A9FFB08C4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41028" y="1700388"/>
            <a:ext cx="4357336" cy="11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5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7BEA3576-33F8-1AE9-FB33-A00A2EE19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9226504" y="2426936"/>
            <a:ext cx="2543952" cy="276380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1250192" y="1243241"/>
            <a:ext cx="9911792" cy="437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442960" y="15697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409384" y="2603579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08720" y="37795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484783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EEE22E0-A066-7F70-5934-326519E3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64"/>
          <a:stretch/>
        </p:blipFill>
        <p:spPr>
          <a:xfrm>
            <a:off x="3453155" y="726747"/>
            <a:ext cx="5285690" cy="40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F8A1F68-D3DC-AD53-B937-4003BD5B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97"/>
          <a:stretch/>
        </p:blipFill>
        <p:spPr>
          <a:xfrm>
            <a:off x="3628557" y="904567"/>
            <a:ext cx="4934886" cy="36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648691"/>
            <a:chOff x="454957" y="470355"/>
            <a:chExt cx="11066846" cy="1904688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1589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627C6871-A460-59AE-7F08-39C354A60B3C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1668924B-1CA9-4F47-62C7-264EE6BBD4C4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id="{82B2B6B9-0D3A-379D-48D4-2177C21D055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B0FC760B-F17F-08C3-B793-02D5B56D7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18" name="TextBox 27">
              <a:extLst>
                <a:ext uri="{FF2B5EF4-FFF2-40B4-BE49-F238E27FC236}">
                  <a16:creationId xmlns:a16="http://schemas.microsoft.com/office/drawing/2014/main" id="{8039440B-067A-4B0C-4E1C-58D81C77F16F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D290562A-08E4-E227-EB88-E957554CBC28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4624AB72-49A1-B341-58D1-912A0585CB42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24" name="Rectangle: Rounded Corners 9">
                <a:extLst>
                  <a:ext uri="{FF2B5EF4-FFF2-40B4-BE49-F238E27FC236}">
                    <a16:creationId xmlns:a16="http://schemas.microsoft.com/office/drawing/2014/main" id="{C95804CC-B043-2D48-ADFA-44015FC0B1D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D5C24F85-88C9-A8AE-5B14-719A8A6F8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92B1263F-BA43-CE5A-6FC1-49E7CF35487B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D9202C0E-1AAA-1C0C-F80E-E2C66D3203EB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DA580B0E-E970-8892-B8A7-7EAD4382D264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29" name="Rectangle: Rounded Corners 13">
                <a:extLst>
                  <a:ext uri="{FF2B5EF4-FFF2-40B4-BE49-F238E27FC236}">
                    <a16:creationId xmlns:a16="http://schemas.microsoft.com/office/drawing/2014/main" id="{542A6989-7C44-2BB8-102F-31560CCBBCE5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0" name="Picture 16">
                <a:extLst>
                  <a:ext uri="{FF2B5EF4-FFF2-40B4-BE49-F238E27FC236}">
                    <a16:creationId xmlns:a16="http://schemas.microsoft.com/office/drawing/2014/main" id="{3758F4A4-9C53-5641-1D9D-8CBDD24907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D59927C-0822-8DF8-79AC-87AC636E344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E12A0286-96F2-FECB-1AE2-3B9EBC560FA1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32" name="Group 20">
              <a:extLst>
                <a:ext uri="{FF2B5EF4-FFF2-40B4-BE49-F238E27FC236}">
                  <a16:creationId xmlns:a16="http://schemas.microsoft.com/office/drawing/2014/main" id="{F0616265-10A1-16CD-4BFC-9CAECE77B67E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34" name="Rectangle: Rounded Corners 19">
                <a:extLst>
                  <a:ext uri="{FF2B5EF4-FFF2-40B4-BE49-F238E27FC236}">
                    <a16:creationId xmlns:a16="http://schemas.microsoft.com/office/drawing/2014/main" id="{226389F6-15B7-8104-6E9B-4ED0C58306E9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5" name="Picture 18">
                <a:extLst>
                  <a:ext uri="{FF2B5EF4-FFF2-40B4-BE49-F238E27FC236}">
                    <a16:creationId xmlns:a16="http://schemas.microsoft.com/office/drawing/2014/main" id="{F1F48F4B-3FD2-0277-CF61-2932046AE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1F7A8705-3BE2-BDBC-3410-1542ABC9F271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502045"/>
            <a:chOff x="454957" y="470355"/>
            <a:chExt cx="11066846" cy="1735272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67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6" name="Group 31">
            <a:extLst>
              <a:ext uri="{FF2B5EF4-FFF2-40B4-BE49-F238E27FC236}">
                <a16:creationId xmlns:a16="http://schemas.microsoft.com/office/drawing/2014/main" id="{655C37FB-D1EA-B49B-A53C-23A1EF12E045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37" name="Group 8">
              <a:extLst>
                <a:ext uri="{FF2B5EF4-FFF2-40B4-BE49-F238E27FC236}">
                  <a16:creationId xmlns:a16="http://schemas.microsoft.com/office/drawing/2014/main" id="{346CF585-CBC3-EA54-0E39-8972D12A9E50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39" name="Rectangle: Rounded Corners 4">
                <a:extLst>
                  <a:ext uri="{FF2B5EF4-FFF2-40B4-BE49-F238E27FC236}">
                    <a16:creationId xmlns:a16="http://schemas.microsoft.com/office/drawing/2014/main" id="{E268A08A-19F1-E95C-CA3F-C713E3A8CDE2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32F9F6AF-D8D4-17B6-ED21-4B1D7B6C9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80124E27-A069-14AF-D04D-DE4F26927933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177E845C-C046-F86B-01A5-1960A63EB740}"/>
              </a:ext>
            </a:extLst>
          </p:cNvPr>
          <p:cNvGrpSpPr/>
          <p:nvPr/>
        </p:nvGrpSpPr>
        <p:grpSpPr>
          <a:xfrm>
            <a:off x="6524295" y="2831651"/>
            <a:ext cx="4810193" cy="1400861"/>
            <a:chOff x="806277" y="4584522"/>
            <a:chExt cx="4810193" cy="1400861"/>
          </a:xfrm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3256E3EF-CB14-7AC2-46C8-B54BF5DF91F8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44" name="Rectangle: Rounded Corners 9">
                <a:extLst>
                  <a:ext uri="{FF2B5EF4-FFF2-40B4-BE49-F238E27FC236}">
                    <a16:creationId xmlns:a16="http://schemas.microsoft.com/office/drawing/2014/main" id="{B569CA16-A654-CC98-42F8-0D0847135DAE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1BEF8BD3-98CB-2DEA-F9A8-5860A717B3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4A820190-D8CA-B570-2EB4-CAC775A247BB}"/>
                </a:ext>
              </a:extLst>
            </p:cNvPr>
            <p:cNvSpPr txBox="1"/>
            <p:nvPr/>
          </p:nvSpPr>
          <p:spPr>
            <a:xfrm>
              <a:off x="2047844" y="4914076"/>
              <a:ext cx="3173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2E93E5F1-1646-AC91-EFD5-BBB5C2ED6603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47" name="Group 17">
              <a:extLst>
                <a:ext uri="{FF2B5EF4-FFF2-40B4-BE49-F238E27FC236}">
                  <a16:creationId xmlns:a16="http://schemas.microsoft.com/office/drawing/2014/main" id="{A5CC9A8A-8918-6385-0F44-3C392E9F0C6C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49" name="Rectangle: Rounded Corners 13">
                <a:extLst>
                  <a:ext uri="{FF2B5EF4-FFF2-40B4-BE49-F238E27FC236}">
                    <a16:creationId xmlns:a16="http://schemas.microsoft.com/office/drawing/2014/main" id="{B4E223EE-F6AA-4DC3-B949-09704BFDB26C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9B106A3-A0A9-0D73-555C-831C7A4E4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99355C33-9FCF-D99C-6745-E31CA9681359}"/>
                </a:ext>
              </a:extLst>
            </p:cNvPr>
            <p:cNvSpPr txBox="1"/>
            <p:nvPr/>
          </p:nvSpPr>
          <p:spPr>
            <a:xfrm>
              <a:off x="7074408" y="3065478"/>
              <a:ext cx="3771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33">
            <a:extLst>
              <a:ext uri="{FF2B5EF4-FFF2-40B4-BE49-F238E27FC236}">
                <a16:creationId xmlns:a16="http://schemas.microsoft.com/office/drawing/2014/main" id="{49790B9B-5D22-3152-4BDC-2D73AF63908D}"/>
              </a:ext>
            </a:extLst>
          </p:cNvPr>
          <p:cNvGrpSpPr/>
          <p:nvPr/>
        </p:nvGrpSpPr>
        <p:grpSpPr>
          <a:xfrm>
            <a:off x="6400676" y="4542074"/>
            <a:ext cx="5079432" cy="1570786"/>
            <a:chOff x="6095681" y="4414597"/>
            <a:chExt cx="5079432" cy="1570786"/>
          </a:xfrm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6472BB7F-0B89-D595-81FB-D836C7CC6151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54" name="Rectangle: Rounded Corners 19">
                <a:extLst>
                  <a:ext uri="{FF2B5EF4-FFF2-40B4-BE49-F238E27FC236}">
                    <a16:creationId xmlns:a16="http://schemas.microsoft.com/office/drawing/2014/main" id="{FD7080B7-ECF5-7ADF-17FA-BED158E20D9E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Picture 18">
                <a:extLst>
                  <a:ext uri="{FF2B5EF4-FFF2-40B4-BE49-F238E27FC236}">
                    <a16:creationId xmlns:a16="http://schemas.microsoft.com/office/drawing/2014/main" id="{48F6CC59-9608-7089-6A80-8FC09692E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EE061CEF-27D5-3969-7F19-48D50CB4CE45}"/>
                </a:ext>
              </a:extLst>
            </p:cNvPr>
            <p:cNvSpPr txBox="1"/>
            <p:nvPr/>
          </p:nvSpPr>
          <p:spPr>
            <a:xfrm>
              <a:off x="7088800" y="4743471"/>
              <a:ext cx="4086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图片 6">
            <a:extLst>
              <a:ext uri="{FF2B5EF4-FFF2-40B4-BE49-F238E27FC236}">
                <a16:creationId xmlns:a16="http://schemas.microsoft.com/office/drawing/2014/main" id="{199F34FD-9DB7-9D66-15E5-8AA52447E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961" y="5106176"/>
            <a:ext cx="1748549" cy="17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id="{272194FF-7B05-6EEC-D91E-99397732E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34280" y="1811511"/>
            <a:ext cx="4199682" cy="111299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C37401-6993-1A9C-8B6F-FBAD34ACB272}"/>
              </a:ext>
            </a:extLst>
          </p:cNvPr>
          <p:cNvGrpSpPr/>
          <p:nvPr/>
        </p:nvGrpSpPr>
        <p:grpSpPr>
          <a:xfrm>
            <a:off x="3053627" y="2521604"/>
            <a:ext cx="6221167" cy="1014076"/>
            <a:chOff x="1017827" y="4574539"/>
            <a:chExt cx="3625058" cy="1120840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3F0492A-5AAA-04DF-7E9F-485B7F1E8EF2}"/>
                </a:ext>
              </a:extLst>
            </p:cNvPr>
            <p:cNvGrpSpPr/>
            <p:nvPr/>
          </p:nvGrpSpPr>
          <p:grpSpPr>
            <a:xfrm>
              <a:off x="1017827" y="4574539"/>
              <a:ext cx="3625058" cy="1120840"/>
              <a:chOff x="5095875" y="2773679"/>
              <a:chExt cx="2268455" cy="1120840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A3C35C80-422B-92B4-0D36-CCCAE933F2F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263693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48A641DA-691D-B3EE-8992-EB5A6135F997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F901587A-1EC3-C37A-0375-7430B27226B1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263693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ED67E79-C341-D756-0090-19AA1745776B}"/>
                </a:ext>
              </a:extLst>
            </p:cNvPr>
            <p:cNvSpPr txBox="1"/>
            <p:nvPr/>
          </p:nvSpPr>
          <p:spPr>
            <a:xfrm>
              <a:off x="1083275" y="4671150"/>
              <a:ext cx="3437549" cy="850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Ôn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lại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học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B02F324-B5E5-A34E-A327-FFF4FF3AF577}"/>
              </a:ext>
            </a:extLst>
          </p:cNvPr>
          <p:cNvGrpSpPr/>
          <p:nvPr/>
        </p:nvGrpSpPr>
        <p:grpSpPr>
          <a:xfrm>
            <a:off x="3053625" y="4149903"/>
            <a:ext cx="7122026" cy="1014076"/>
            <a:chOff x="1017826" y="4574539"/>
            <a:chExt cx="4277028" cy="1120840"/>
          </a:xfrm>
        </p:grpSpPr>
        <p:grpSp>
          <p:nvGrpSpPr>
            <p:cNvPr id="14" name="Đồ họa 19">
              <a:extLst>
                <a:ext uri="{FF2B5EF4-FFF2-40B4-BE49-F238E27FC236}">
                  <a16:creationId xmlns:a16="http://schemas.microsoft.com/office/drawing/2014/main" id="{CF156B03-F387-B23C-8617-38D12C614631}"/>
                </a:ext>
              </a:extLst>
            </p:cNvPr>
            <p:cNvGrpSpPr/>
            <p:nvPr/>
          </p:nvGrpSpPr>
          <p:grpSpPr>
            <a:xfrm>
              <a:off x="1017826" y="4574539"/>
              <a:ext cx="4277028" cy="1120840"/>
              <a:chOff x="5095875" y="2773679"/>
              <a:chExt cx="2676439" cy="1120840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ADD913A-AE3B-0B16-4A96-DC2DD5E54DF5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676439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68D46E86-6E2C-C530-A53C-461ABF9DAD5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4C8A6E5B-9B9D-25EA-21FE-5AF633EFD445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67167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F9984B9F-BCED-9697-BBC5-64E7A77603E5}"/>
                </a:ext>
              </a:extLst>
            </p:cNvPr>
            <p:cNvSpPr txBox="1"/>
            <p:nvPr/>
          </p:nvSpPr>
          <p:spPr>
            <a:xfrm>
              <a:off x="1083275" y="4671149"/>
              <a:ext cx="4211579" cy="8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mới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BB99C96C-D87F-F054-4A77-7B35E4FE3463}"/>
              </a:ext>
            </a:extLst>
          </p:cNvPr>
          <p:cNvGrpSpPr/>
          <p:nvPr/>
        </p:nvGrpSpPr>
        <p:grpSpPr>
          <a:xfrm>
            <a:off x="1773872" y="4140364"/>
            <a:ext cx="1072247" cy="1079654"/>
            <a:chOff x="6095999" y="2072602"/>
            <a:chExt cx="1072428" cy="1079918"/>
          </a:xfrm>
        </p:grpSpPr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BF178B49-3C22-735F-28F1-7A7A4E46F3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6" name="任意多边形: 形状 38">
                <a:extLst>
                  <a:ext uri="{FF2B5EF4-FFF2-40B4-BE49-F238E27FC236}">
                    <a16:creationId xmlns:a16="http://schemas.microsoft.com/office/drawing/2014/main" id="{C2EDD68F-9E1D-A4F0-EBD3-AA21FA4F7D3D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7" name="任意多边形: 形状 39">
                <a:extLst>
                  <a:ext uri="{FF2B5EF4-FFF2-40B4-BE49-F238E27FC236}">
                    <a16:creationId xmlns:a16="http://schemas.microsoft.com/office/drawing/2014/main" id="{8E74B296-A07E-4663-2436-91DF88E30148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8" name="任意多边形: 形状 40">
                <a:extLst>
                  <a:ext uri="{FF2B5EF4-FFF2-40B4-BE49-F238E27FC236}">
                    <a16:creationId xmlns:a16="http://schemas.microsoft.com/office/drawing/2014/main" id="{798F7983-7D5F-964E-19A5-FC77B668B362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9" name="任意多边形: 形状 41">
                <a:extLst>
                  <a:ext uri="{FF2B5EF4-FFF2-40B4-BE49-F238E27FC236}">
                    <a16:creationId xmlns:a16="http://schemas.microsoft.com/office/drawing/2014/main" id="{AB20FBA3-D4DD-249D-C98C-E04BEAB0A076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25" name="图片 8">
              <a:extLst>
                <a:ext uri="{FF2B5EF4-FFF2-40B4-BE49-F238E27FC236}">
                  <a16:creationId xmlns:a16="http://schemas.microsoft.com/office/drawing/2014/main" id="{0DE77524-73FA-2D51-C829-F25B69BA3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0" name="组合 35">
            <a:extLst>
              <a:ext uri="{FF2B5EF4-FFF2-40B4-BE49-F238E27FC236}">
                <a16:creationId xmlns:a16="http://schemas.microsoft.com/office/drawing/2014/main" id="{887FF40A-0014-B918-217F-070BBA401A08}"/>
              </a:ext>
            </a:extLst>
          </p:cNvPr>
          <p:cNvGrpSpPr/>
          <p:nvPr/>
        </p:nvGrpSpPr>
        <p:grpSpPr>
          <a:xfrm>
            <a:off x="1745818" y="2485254"/>
            <a:ext cx="1072247" cy="1079654"/>
            <a:chOff x="6095999" y="2072602"/>
            <a:chExt cx="1072428" cy="1079918"/>
          </a:xfrm>
        </p:grpSpPr>
        <p:grpSp>
          <p:nvGrpSpPr>
            <p:cNvPr id="31" name="组合 36">
              <a:extLst>
                <a:ext uri="{FF2B5EF4-FFF2-40B4-BE49-F238E27FC236}">
                  <a16:creationId xmlns:a16="http://schemas.microsoft.com/office/drawing/2014/main" id="{F4930B78-B051-CD37-8F10-AF4F7E9B555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33" name="任意多边形: 形状 38">
                <a:extLst>
                  <a:ext uri="{FF2B5EF4-FFF2-40B4-BE49-F238E27FC236}">
                    <a16:creationId xmlns:a16="http://schemas.microsoft.com/office/drawing/2014/main" id="{D0045C09-4FD2-6FC5-2F3B-0C461F8413C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4" name="任意多边形: 形状 39">
                <a:extLst>
                  <a:ext uri="{FF2B5EF4-FFF2-40B4-BE49-F238E27FC236}">
                    <a16:creationId xmlns:a16="http://schemas.microsoft.com/office/drawing/2014/main" id="{3CCD412F-7A74-405F-F414-A30AE3A6B45E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5" name="任意多边形: 形状 40">
                <a:extLst>
                  <a:ext uri="{FF2B5EF4-FFF2-40B4-BE49-F238E27FC236}">
                    <a16:creationId xmlns:a16="http://schemas.microsoft.com/office/drawing/2014/main" id="{1D4060FD-1296-EEA8-0BC8-362BA2D92CD8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6" name="任意多边形: 形状 41">
                <a:extLst>
                  <a:ext uri="{FF2B5EF4-FFF2-40B4-BE49-F238E27FC236}">
                    <a16:creationId xmlns:a16="http://schemas.microsoft.com/office/drawing/2014/main" id="{F1125535-6A2D-E63E-AB5A-1C0DC92E7AFD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E4458F05-28AA-E4FE-9C5B-5E24D525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13C51545-0E21-2F6B-56A2-8B0B71A8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05" y="257212"/>
            <a:ext cx="570025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045C30F-E310-869F-EB3F-D44BFBC5E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47" y="1254148"/>
            <a:ext cx="7937680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ngle Boogie Dance _ Dance Along _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C517F5A-1020-C2F3-2B2F-3E53B5B83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1BB050E-FC74-7EBC-0C6F-95F3AED2D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94"/>
          <a:stretch/>
        </p:blipFill>
        <p:spPr>
          <a:xfrm>
            <a:off x="3268649" y="785739"/>
            <a:ext cx="6480610" cy="40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088EF54-34E8-967F-F50A-D65A94FAC7E5}"/>
              </a:ext>
            </a:extLst>
          </p:cNvPr>
          <p:cNvGrpSpPr/>
          <p:nvPr/>
        </p:nvGrpSpPr>
        <p:grpSpPr>
          <a:xfrm>
            <a:off x="1140281" y="339255"/>
            <a:ext cx="1885129" cy="1519814"/>
            <a:chOff x="96598" y="430694"/>
            <a:chExt cx="1885129" cy="151981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D9CEA7CF-F3C5-F933-E239-D9C1C1486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9CFB1675-35FA-8672-F516-C12616BAF4F8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74D1E6D-36C3-D201-EBDF-4F2EAAE72B64}"/>
              </a:ext>
            </a:extLst>
          </p:cNvPr>
          <p:cNvGrpSpPr/>
          <p:nvPr/>
        </p:nvGrpSpPr>
        <p:grpSpPr>
          <a:xfrm>
            <a:off x="3032855" y="683029"/>
            <a:ext cx="7523385" cy="1176040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D90612BB-9E4B-6C27-B77F-162305B90C4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B1486BF7-E701-23F4-BA46-42333FB23CE3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id="{4F27A4D6-0294-B835-F0A5-1A2DE7086F4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1633F929-DD1F-E472-B691-380DDDC6A983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id="{0778B61F-260A-EDEF-EAB6-D40C76DC9016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93F08762-E72C-CC78-C164-ADF233D3646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7C34BCF1-52DF-F3A9-60F8-A45615E6AA8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4EDD509E-F126-9EEB-810F-B079D2005609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2BB156E4-E87A-61D3-FD37-24E0BA0354C8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3F25613-AE69-815D-D6AE-944A4840191C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893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ẩn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603061-33B6-C3B3-8D75-03A35DABE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6" y="2033288"/>
            <a:ext cx="7965440" cy="395060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hóng to Trang chiếu 18"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7370228"/>
                  </p:ext>
                </p:extLst>
              </p:nvPr>
            </p:nvGraphicFramePr>
            <p:xfrm>
              <a:off x="3411734" y="2076371"/>
              <a:ext cx="5941564" cy="3864433"/>
            </p:xfrm>
            <a:graphic>
              <a:graphicData uri="http://schemas.microsoft.com/office/powerpoint/2016/slidezoom">
                <pslz:sldZm>
                  <pslz:sldZmObj sldId="263" cId="3174198105">
                    <pslz:zmPr id="{86DB2840-FF7F-4302-A832-88B2927F82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41564" cy="3864433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hóng to Trang chiếu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734" y="2076371"/>
                <a:ext cx="5941564" cy="3864433"/>
              </a:xfrm>
              <a:prstGeom prst="rect">
                <a:avLst/>
              </a:prstGeom>
              <a:noFill/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44059C7-7CC9-866D-8AD7-9530C1B677AB}"/>
              </a:ext>
            </a:extLst>
          </p:cNvPr>
          <p:cNvSpPr/>
          <p:nvPr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3"/>
            <a:ext cx="12168212" cy="6035040"/>
          </a:xfrm>
          <a:prstGeom prst="rect">
            <a:avLst/>
          </a:prstGeom>
        </p:spPr>
      </p:pic>
      <p:grpSp>
        <p:nvGrpSpPr>
          <p:cNvPr id="9" name="Đồ họa 7">
            <a:extLst>
              <a:ext uri="{FF2B5EF4-FFF2-40B4-BE49-F238E27FC236}">
                <a16:creationId xmlns:a16="http://schemas.microsoft.com/office/drawing/2014/main" id="{1EA66C52-AFD3-C1BD-611F-2812ACA76631}"/>
              </a:ext>
            </a:extLst>
          </p:cNvPr>
          <p:cNvGrpSpPr/>
          <p:nvPr/>
        </p:nvGrpSpPr>
        <p:grpSpPr>
          <a:xfrm>
            <a:off x="1624581" y="2930602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05795DB6-DE96-7A25-7881-40AC33245745}"/>
                </a:ext>
              </a:extLst>
            </p:cNvPr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F97C6FBC-18FA-6ECF-937A-F27D362BE16B}"/>
                </a:ext>
              </a:extLst>
            </p:cNvPr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754D76B1-D43F-90CB-DE3A-6FB4B86CDF2E}"/>
                </a:ext>
              </a:extLst>
            </p:cNvPr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5AA6C70B-C62D-E490-45F5-AFD19D70D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>
                <a:extLst>
                  <a:ext uri="{FF2B5EF4-FFF2-40B4-BE49-F238E27FC236}">
                    <a16:creationId xmlns:a16="http://schemas.microsoft.com/office/drawing/2014/main" id="{F42C469F-A4BD-1C9C-55A7-4D3B5276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>
                <a:extLst>
                  <a:ext uri="{FF2B5EF4-FFF2-40B4-BE49-F238E27FC236}">
                    <a16:creationId xmlns:a16="http://schemas.microsoft.com/office/drawing/2014/main" id="{FAAC1F89-CC99-0FE1-3073-915BA916478C}"/>
                  </a:ext>
                </a:extLst>
              </p:cNvPr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>
                  <a:extLst>
                    <a:ext uri="{FF2B5EF4-FFF2-40B4-BE49-F238E27FC236}">
                      <a16:creationId xmlns:a16="http://schemas.microsoft.com/office/drawing/2014/main" id="{EEA614C8-A666-3689-4E2F-2FE82DC68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3EBA9593-B11E-E3F2-3890-BA6F95AF8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>
                  <a:extLst>
                    <a:ext uri="{FF2B5EF4-FFF2-40B4-BE49-F238E27FC236}">
                      <a16:creationId xmlns:a16="http://schemas.microsoft.com/office/drawing/2014/main" id="{1CC5B7CE-920A-EA32-ECD9-CCD8EC931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82093ACD-E59E-9A7D-BFBD-712EE0E49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hóng to Trang chiếu 20"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7729721"/>
                  </p:ext>
                </p:extLst>
              </p:nvPr>
            </p:nvGraphicFramePr>
            <p:xfrm>
              <a:off x="681074" y="2881333"/>
              <a:ext cx="2636043" cy="1714500"/>
            </p:xfrm>
            <a:graphic>
              <a:graphicData uri="http://schemas.microsoft.com/office/powerpoint/2016/slidezoom">
                <pslz:sldZm>
                  <pslz:sldZmObj sldId="264" cId="890828820">
                    <pslz:zmPr id="{AB1901C1-4E27-4E97-B62A-F55373FC18FA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hóng to Trang chiếu 2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74" y="2881333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Phóng to Trang chiếu 23"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0127431"/>
                  </p:ext>
                </p:extLst>
              </p:nvPr>
            </p:nvGraphicFramePr>
            <p:xfrm>
              <a:off x="3275257" y="2610296"/>
              <a:ext cx="2227059" cy="1448494"/>
            </p:xfrm>
            <a:graphic>
              <a:graphicData uri="http://schemas.microsoft.com/office/powerpoint/2016/slidezoom">
                <pslz:sldZm>
                  <pslz:sldZmObj sldId="265" cId="1161912328">
                    <pslz:zmPr id="{434E2ED1-E229-4A5C-A8D6-895F01F7F06C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27059" cy="144849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Phóng to Trang chiếu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257" y="2610296"/>
                <a:ext cx="2227059" cy="144849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Phóng to Trang chiếu 25"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7167417"/>
                  </p:ext>
                </p:extLst>
              </p:nvPr>
            </p:nvGraphicFramePr>
            <p:xfrm>
              <a:off x="6577763" y="3155432"/>
              <a:ext cx="2636043" cy="1714500"/>
            </p:xfrm>
            <a:graphic>
              <a:graphicData uri="http://schemas.microsoft.com/office/powerpoint/2016/slidezoom">
                <pslz:sldZm>
                  <pslz:sldZmObj sldId="266" cId="38077668">
                    <pslz:zmPr id="{C0C0B040-A9C4-4669-903E-8E8D84180DF8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Phóng to Trang chiếu 2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7763" y="315543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Phóng to Trang chiếu 27"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4361317"/>
                  </p:ext>
                </p:extLst>
              </p:nvPr>
            </p:nvGraphicFramePr>
            <p:xfrm>
              <a:off x="8724452" y="1166833"/>
              <a:ext cx="1564849" cy="1017788"/>
            </p:xfrm>
            <a:graphic>
              <a:graphicData uri="http://schemas.microsoft.com/office/powerpoint/2016/slidezoom">
                <pslz:sldZm>
                  <pslz:sldZmObj sldId="267" cId="2445996609">
                    <pslz:zmPr id="{CABD8287-EF5A-4605-ABA8-4B8BFFCEC48B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64849" cy="101778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Phóng to Trang chiếu 2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4452" y="1166833"/>
                <a:ext cx="1564849" cy="101778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Phóng to Trang chiếu 29"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975750"/>
                  </p:ext>
                </p:extLst>
              </p:nvPr>
            </p:nvGraphicFramePr>
            <p:xfrm>
              <a:off x="10487140" y="1059379"/>
              <a:ext cx="1483232" cy="964704"/>
            </p:xfrm>
            <a:graphic>
              <a:graphicData uri="http://schemas.microsoft.com/office/powerpoint/2016/slidezoom">
                <pslz:sldZm>
                  <pslz:sldZmObj sldId="268" cId="445257902">
                    <pslz:zmPr id="{5DDF191E-F0F5-48C5-848D-2A482C41EEDC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3232" cy="9647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Phóng to Trang chiếu 2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7140" y="1059379"/>
                <a:ext cx="1483232" cy="96470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Phóng to Trang chiếu 31"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5967875"/>
                  </p:ext>
                </p:extLst>
              </p:nvPr>
            </p:nvGraphicFramePr>
            <p:xfrm>
              <a:off x="7053818" y="4467942"/>
              <a:ext cx="2636043" cy="1714500"/>
            </p:xfrm>
            <a:graphic>
              <a:graphicData uri="http://schemas.microsoft.com/office/powerpoint/2016/slidezoom">
                <pslz:sldZm>
                  <pslz:sldZmObj sldId="269" cId="2198671862">
                    <pslz:zmPr id="{069B0E2B-54B6-404C-B30C-BD603B261009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Phóng to Trang chiếu 3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818" y="446794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1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13034 -0.0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-0.06759 L 0.44492 0.0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2 0.05185 L 0.59583 -0.2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83 -0.23125 L 0.71745 -0.3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745 -0.3294 L 0.5862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 r="76992" b="27778"/>
          <a:stretch/>
        </p:blipFill>
        <p:spPr>
          <a:xfrm>
            <a:off x="737463" y="1230389"/>
            <a:ext cx="4494937" cy="4143221"/>
          </a:xfrm>
          <a:prstGeom prst="ellipse">
            <a:avLst/>
          </a:prstGeom>
          <a:ln w="28575">
            <a:solidFill>
              <a:srgbClr val="7C9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550079" y="3199906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597866" y="1757638"/>
              <a:ext cx="2159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8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997119" y="33020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121855" y="1765593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8DDC5D-A3CA-92CA-A8A8-4BE6AD0E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30135" r="53567" b="24210"/>
          <a:stretch/>
        </p:blipFill>
        <p:spPr>
          <a:xfrm>
            <a:off x="1320846" y="15822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1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1419646" y="2984248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946310" y="1760989"/>
              <a:ext cx="1231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3CB74A-ED9D-FC7E-85FD-01DF67E4A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3" t="30808" r="14954" b="23400"/>
          <a:stretch/>
        </p:blipFill>
        <p:spPr>
          <a:xfrm>
            <a:off x="4534562" y="1151957"/>
            <a:ext cx="5942868" cy="381240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0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377</Words>
  <Application>Microsoft Office PowerPoint</Application>
  <PresentationFormat>Widescreen</PresentationFormat>
  <Paragraphs>59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#9Slide07 HoneyCream</vt:lpstr>
      <vt:lpstr>SVN-Dancing Script</vt:lpstr>
      <vt:lpstr>Cambria</vt:lpstr>
      <vt:lpstr>SVN-Ready</vt:lpstr>
      <vt:lpstr>Fredoka One</vt:lpstr>
      <vt:lpstr>Vogue-ExtraBold</vt:lpstr>
      <vt:lpstr>SVN-Newton</vt:lpstr>
      <vt:lpstr>M PLUS Rounded 1c</vt:lpstr>
      <vt:lpstr>Times New Roman</vt:lpstr>
      <vt:lpstr>UTM Avo</vt:lpstr>
      <vt:lpstr>幼圆</vt:lpstr>
      <vt:lpstr>Arial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12</cp:revision>
  <dcterms:created xsi:type="dcterms:W3CDTF">2023-01-31T14:41:04Z</dcterms:created>
  <dcterms:modified xsi:type="dcterms:W3CDTF">2026-02-25T08:24:24Z</dcterms:modified>
</cp:coreProperties>
</file>