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4" r:id="rId2"/>
    <p:sldMasterId id="2147483676" r:id="rId3"/>
  </p:sldMasterIdLst>
  <p:notesMasterIdLst>
    <p:notesMasterId r:id="rId17"/>
  </p:notesMasterIdLst>
  <p:sldIdLst>
    <p:sldId id="257" r:id="rId4"/>
    <p:sldId id="270" r:id="rId5"/>
    <p:sldId id="271" r:id="rId6"/>
    <p:sldId id="272" r:id="rId7"/>
    <p:sldId id="273" r:id="rId8"/>
    <p:sldId id="274" r:id="rId9"/>
    <p:sldId id="264" r:id="rId10"/>
    <p:sldId id="258" r:id="rId11"/>
    <p:sldId id="268" r:id="rId12"/>
    <p:sldId id="267" r:id="rId13"/>
    <p:sldId id="261" r:id="rId14"/>
    <p:sldId id="263" r:id="rId15"/>
    <p:sldId id="269" r:id="rId16"/>
  </p:sldIdLst>
  <p:sldSz cx="12192000" cy="6858000"/>
  <p:notesSz cx="6858000" cy="9144000"/>
  <p:embeddedFontLst>
    <p:embeddedFont>
      <p:font typeface="#9Slide03 AmpleSoft Bold" panose="020B0604020202020204" charset="0"/>
      <p:regular r:id="rId18"/>
    </p:embeddedFont>
    <p:embeddedFont>
      <p:font typeface="#9Slide03 IcielPanton Black" panose="020B0604020202020204" charset="0"/>
      <p:bold r:id="rId19"/>
    </p:embeddedFont>
    <p:embeddedFont>
      <p:font typeface="#9Slide05 Agile Script Calligra" panose="020B0604020202020204" charset="0"/>
      <p:regular r:id="rId20"/>
    </p:embeddedFont>
    <p:embeddedFont>
      <p:font typeface="#9Slide07 HoneyCream" panose="020B0604020202020204" charset="0"/>
      <p:regular r:id="rId21"/>
    </p:embeddedFont>
    <p:embeddedFont>
      <p:font typeface="#9Slide07 SVNZiclets" panose="02000603000000000000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Jokerman" panose="04090605060D06020702" pitchFamily="82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20A6-A98A-426B-A2F6-5D8C8F7DB3A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94F6-9BFE-4117-BE62-954353966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27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8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83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9BC6E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7115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3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56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0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3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8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9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7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98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75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8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97940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3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23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624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4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6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61B7351-5DE8-4033-90D8-F1CB796A0E39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1956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4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9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8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ADD2-A6A7-6279-E332-6A941CE04D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531343" y="-288944"/>
            <a:ext cx="2156721" cy="2228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7D4F4-28EA-9584-C94F-4CF7D98FF9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2830" y="1690688"/>
            <a:ext cx="2156721" cy="2228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F8756-7BA4-C041-8201-EB0E996902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695283"/>
            <a:ext cx="932139" cy="963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6EA9C-EFFC-C274-D728-BBB5FEDFE5C1}"/>
              </a:ext>
            </a:extLst>
          </p:cNvPr>
          <p:cNvSpPr txBox="1"/>
          <p:nvPr userDrawn="1"/>
        </p:nvSpPr>
        <p:spPr>
          <a:xfrm>
            <a:off x="10799806" y="-64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4AF7-AC82-6D00-6A02-8825C8C1A200}"/>
              </a:ext>
            </a:extLst>
          </p:cNvPr>
          <p:cNvSpPr txBox="1"/>
          <p:nvPr userDrawn="1"/>
        </p:nvSpPr>
        <p:spPr>
          <a:xfrm>
            <a:off x="10713308" y="639633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A4169-5265-361F-A202-4BEAEDE09DDD}"/>
              </a:ext>
            </a:extLst>
          </p:cNvPr>
          <p:cNvSpPr txBox="1"/>
          <p:nvPr userDrawn="1"/>
        </p:nvSpPr>
        <p:spPr>
          <a:xfrm>
            <a:off x="86498" y="74716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70EA05-F63C-1FD2-51BA-BC113DF60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1" y="6858001"/>
            <a:ext cx="2432012" cy="266998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71E7439B-6FF1-144A-5DE9-AE6B5F4DC95B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6AB37D-9343-AA96-59E4-CB13E5C37F15}"/>
              </a:ext>
            </a:extLst>
          </p:cNvPr>
          <p:cNvSpPr txBox="1">
            <a:spLocks/>
          </p:cNvSpPr>
          <p:nvPr userDrawn="1"/>
        </p:nvSpPr>
        <p:spPr>
          <a:xfrm>
            <a:off x="174110" y="90861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9421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日期占位符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7DBBDC-DD87-428F-AE3F-560237C96E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2026/2/25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E7735F-47DC-4F2E-AEF8-B7148A362B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9ADD2-A6A7-6279-E332-6A941CE04D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531343" y="-288944"/>
            <a:ext cx="2156721" cy="2228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87D4F4-28EA-9584-C94F-4CF7D98FF9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92830" y="1690688"/>
            <a:ext cx="2156721" cy="2228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F8756-7BA4-C041-8201-EB0E996902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95283"/>
            <a:ext cx="932139" cy="9633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F6EA9C-EFFC-C274-D728-BBB5FEDFE5C1}"/>
              </a:ext>
            </a:extLst>
          </p:cNvPr>
          <p:cNvSpPr txBox="1"/>
          <p:nvPr userDrawn="1"/>
        </p:nvSpPr>
        <p:spPr>
          <a:xfrm>
            <a:off x="10799806" y="-64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84AF7-AC82-6D00-6A02-8825C8C1A200}"/>
              </a:ext>
            </a:extLst>
          </p:cNvPr>
          <p:cNvSpPr txBox="1"/>
          <p:nvPr userDrawn="1"/>
        </p:nvSpPr>
        <p:spPr>
          <a:xfrm>
            <a:off x="10713308" y="639633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6A4169-5265-361F-A202-4BEAEDE09DDD}"/>
              </a:ext>
            </a:extLst>
          </p:cNvPr>
          <p:cNvSpPr txBox="1"/>
          <p:nvPr userDrawn="1"/>
        </p:nvSpPr>
        <p:spPr>
          <a:xfrm>
            <a:off x="86498" y="74716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70EA05-F63C-1FD2-51BA-BC113DF60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1" y="6858001"/>
            <a:ext cx="2432012" cy="2669980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71E7439B-6FF1-144A-5DE9-AE6B5F4DC95B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6AB37D-9343-AA96-59E4-CB13E5C37F15}"/>
              </a:ext>
            </a:extLst>
          </p:cNvPr>
          <p:cNvSpPr txBox="1">
            <a:spLocks/>
          </p:cNvSpPr>
          <p:nvPr userDrawn="1"/>
        </p:nvSpPr>
        <p:spPr>
          <a:xfrm>
            <a:off x="174110" y="90861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95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日期占位符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7DBBDC-DD87-428F-AE3F-560237C96E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2026/2/25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E7735F-47DC-4F2E-AEF8-B7148A362B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9ADD2-A6A7-6279-E332-6A941CE04D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531343" y="-288944"/>
            <a:ext cx="2156721" cy="2228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87D4F4-28EA-9584-C94F-4CF7D98FF9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92830" y="1690688"/>
            <a:ext cx="2156721" cy="2228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F8756-7BA4-C041-8201-EB0E996902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95283"/>
            <a:ext cx="932139" cy="9633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F6EA9C-EFFC-C274-D728-BBB5FEDFE5C1}"/>
              </a:ext>
            </a:extLst>
          </p:cNvPr>
          <p:cNvSpPr txBox="1"/>
          <p:nvPr userDrawn="1"/>
        </p:nvSpPr>
        <p:spPr>
          <a:xfrm>
            <a:off x="10799806" y="-64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84AF7-AC82-6D00-6A02-8825C8C1A200}"/>
              </a:ext>
            </a:extLst>
          </p:cNvPr>
          <p:cNvSpPr txBox="1"/>
          <p:nvPr userDrawn="1"/>
        </p:nvSpPr>
        <p:spPr>
          <a:xfrm>
            <a:off x="10713308" y="639633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6A4169-5265-361F-A202-4BEAEDE09DDD}"/>
              </a:ext>
            </a:extLst>
          </p:cNvPr>
          <p:cNvSpPr txBox="1"/>
          <p:nvPr userDrawn="1"/>
        </p:nvSpPr>
        <p:spPr>
          <a:xfrm>
            <a:off x="86498" y="74716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70EA05-F63C-1FD2-51BA-BC113DF60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1" y="6858001"/>
            <a:ext cx="2432012" cy="2669980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71E7439B-6FF1-144A-5DE9-AE6B5F4DC95B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6AB37D-9343-AA96-59E4-CB13E5C37F15}"/>
              </a:ext>
            </a:extLst>
          </p:cNvPr>
          <p:cNvSpPr txBox="1">
            <a:spLocks/>
          </p:cNvSpPr>
          <p:nvPr userDrawn="1"/>
        </p:nvSpPr>
        <p:spPr>
          <a:xfrm>
            <a:off x="174110" y="90861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>
            <a:spLocks noGrp="1"/>
          </p:cNvSpPr>
          <p:nvPr>
            <p:ph type="title"/>
          </p:nvPr>
        </p:nvSpPr>
        <p:spPr>
          <a:xfrm>
            <a:off x="3298371" y="1223017"/>
            <a:ext cx="6379034" cy="43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LUYỆN TẬP</a:t>
            </a:r>
            <a:endParaRPr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387" name="Google Shape;387;p12"/>
          <p:cNvSpPr txBox="1">
            <a:spLocks noGrp="1"/>
          </p:cNvSpPr>
          <p:nvPr>
            <p:ph type="subTitle" idx="1"/>
          </p:nvPr>
        </p:nvSpPr>
        <p:spPr>
          <a:xfrm>
            <a:off x="2980059" y="5715301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IcielPanton Black" pitchFamily="2" charset="0"/>
                <a:ea typeface="LatinWide" pitchFamily="34" charset="0"/>
                <a:cs typeface="LatinWide" pitchFamily="34" charset="0"/>
              </a:rPr>
              <a:t>TrANG </a:t>
            </a: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IcielPanton Black" pitchFamily="2" charset="0"/>
                <a:ea typeface="LatinWide" pitchFamily="34" charset="0"/>
                <a:cs typeface="LatinWide" pitchFamily="34" charset="0"/>
              </a:rPr>
              <a:t>32	</a:t>
            </a:r>
            <a:endParaRPr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#9Slide03 IcielPanton Black" pitchFamily="2" charset="0"/>
              <a:ea typeface="LatinWide" pitchFamily="34" charset="0"/>
              <a:cs typeface="LatinWide" pitchFamily="34" charset="0"/>
            </a:endParaRPr>
          </a:p>
        </p:txBody>
      </p:sp>
      <p:sp>
        <p:nvSpPr>
          <p:cNvPr id="4" name="Google Shape;386;p12"/>
          <p:cNvSpPr txBox="1">
            <a:spLocks/>
          </p:cNvSpPr>
          <p:nvPr/>
        </p:nvSpPr>
        <p:spPr>
          <a:xfrm>
            <a:off x="3308310" y="1232956"/>
            <a:ext cx="6379034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Just Another Hand"/>
              <a:buNone/>
              <a:defRPr sz="9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Just Another Hand"/>
              <a:buNone/>
              <a:tabLst/>
              <a:defRPr/>
            </a:pPr>
            <a:r>
              <a:rPr kumimoji="0" lang="vi-VN" sz="11500" b="1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gradFill>
                  <a:gsLst>
                    <a:gs pos="0">
                      <a:srgbClr val="EE7432">
                        <a:shade val="20000"/>
                        <a:satMod val="200000"/>
                      </a:srgbClr>
                    </a:gs>
                    <a:gs pos="78000">
                      <a:srgbClr val="EE743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E743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Jokerman" pitchFamily="82" charset="0"/>
                <a:cs typeface="Just Another Hand"/>
                <a:sym typeface="Just Another Hand"/>
              </a:rPr>
              <a:t>LUYỆN</a:t>
            </a:r>
            <a:r>
              <a:rPr kumimoji="0" lang="vi-VN" sz="11500" b="1" i="0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gradFill>
                  <a:gsLst>
                    <a:gs pos="0">
                      <a:srgbClr val="EE7432">
                        <a:shade val="20000"/>
                        <a:satMod val="200000"/>
                      </a:srgbClr>
                    </a:gs>
                    <a:gs pos="78000">
                      <a:srgbClr val="EE743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E743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Jokerman" pitchFamily="82" charset="0"/>
                <a:cs typeface="Just Another Hand"/>
                <a:sym typeface="Just Another Hand"/>
              </a:rPr>
              <a:t> TẬP</a:t>
            </a:r>
            <a:endParaRPr kumimoji="0" lang="en-US" sz="11500" b="1" i="0" u="none" strike="noStrike" kern="0" cap="none" spc="0" normalizeH="0" baseline="0" noProof="0" dirty="0">
              <a:ln w="19050">
                <a:solidFill>
                  <a:srgbClr val="000000"/>
                </a:solidFill>
              </a:ln>
              <a:gradFill>
                <a:gsLst>
                  <a:gs pos="0">
                    <a:srgbClr val="EE7432">
                      <a:shade val="20000"/>
                      <a:satMod val="200000"/>
                    </a:srgbClr>
                  </a:gs>
                  <a:gs pos="78000">
                    <a:srgbClr val="EE7432">
                      <a:tint val="90000"/>
                      <a:shade val="89000"/>
                      <a:satMod val="220000"/>
                    </a:srgbClr>
                  </a:gs>
                  <a:gs pos="100000">
                    <a:srgbClr val="EE743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Jokerman" pitchFamily="82" charset="0"/>
              <a:cs typeface="Just Another Hand"/>
              <a:sym typeface="Just Another Hand"/>
            </a:endParaRPr>
          </a:p>
        </p:txBody>
      </p:sp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78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7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10;p5"/>
          <p:cNvGrpSpPr/>
          <p:nvPr/>
        </p:nvGrpSpPr>
        <p:grpSpPr>
          <a:xfrm rot="8540225">
            <a:off x="-132828" y="-1062299"/>
            <a:ext cx="957470" cy="4380497"/>
            <a:chOff x="8286350" y="2240498"/>
            <a:chExt cx="957493" cy="4380603"/>
          </a:xfrm>
        </p:grpSpPr>
        <p:sp>
          <p:nvSpPr>
            <p:cNvPr id="8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9;p5"/>
          <p:cNvGrpSpPr/>
          <p:nvPr/>
        </p:nvGrpSpPr>
        <p:grpSpPr>
          <a:xfrm>
            <a:off x="11288217" y="1877125"/>
            <a:ext cx="957493" cy="4380603"/>
            <a:chOff x="8286350" y="2240498"/>
            <a:chExt cx="957493" cy="4380603"/>
          </a:xfrm>
        </p:grpSpPr>
        <p:sp>
          <p:nvSpPr>
            <p:cNvPr id="17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3" descr="C:\Users\HP\Desktop\215729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38" y="3166459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445769" y="505809"/>
            <a:ext cx="9787049" cy="1940957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2: Bà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có 20 quả vải, bà chia đều cho 2 cháu. Hỏi mỗi cháu được bao nhiêu quả vải?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637" t="34640" r="24384" b="18919"/>
          <a:stretch/>
        </p:blipFill>
        <p:spPr>
          <a:xfrm>
            <a:off x="2952814" y="2880703"/>
            <a:ext cx="7617617" cy="337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0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385741">
            <a:off x="-177958" y="-605443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72595" y="1495134"/>
            <a:ext cx="8056409" cy="4486689"/>
            <a:chOff x="5539572" y="2019157"/>
            <a:chExt cx="7223310" cy="4486689"/>
          </a:xfrm>
        </p:grpSpPr>
        <p:sp>
          <p:nvSpPr>
            <p:cNvPr id="43" name="Rounded Rectangle 42"/>
            <p:cNvSpPr/>
            <p:nvPr/>
          </p:nvSpPr>
          <p:spPr>
            <a:xfrm>
              <a:off x="5539572" y="2047817"/>
              <a:ext cx="7223310" cy="4458029"/>
            </a:xfrm>
            <a:prstGeom prst="roundRect">
              <a:avLst/>
            </a:prstGeom>
            <a:solidFill>
              <a:srgbClr val="FBD7A8">
                <a:alpha val="69804"/>
              </a:srgbClr>
            </a:solidFill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Bài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giải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baseline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Số</a:t>
              </a:r>
              <a:r>
                <a:rPr lang="vi-VN" altLang="vi-VN" sz="4400" b="1" kern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quả vải mỗi cháu được 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20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: 2 = 10 (quả vải)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noProof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 số: 10 quả vải</a:t>
              </a:r>
              <a:endParaRPr kumimoji="0" lang="en-US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H="1" flipV="1">
              <a:off x="7352160" y="2019157"/>
              <a:ext cx="46196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2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4769" r="48637" b="46873"/>
          <a:stretch/>
        </p:blipFill>
        <p:spPr bwMode="auto">
          <a:xfrm>
            <a:off x="7900175" y="5100227"/>
            <a:ext cx="2241495" cy="21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4769" r="48637" b="46873"/>
          <a:stretch/>
        </p:blipFill>
        <p:spPr bwMode="auto">
          <a:xfrm>
            <a:off x="6070738" y="5693365"/>
            <a:ext cx="2241495" cy="21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11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015" y="1749453"/>
            <a:ext cx="9403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  <a:t>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617" t="22916" r="26588" b="36807"/>
          <a:stretch/>
        </p:blipFill>
        <p:spPr>
          <a:xfrm>
            <a:off x="1431047" y="3180614"/>
            <a:ext cx="8759329" cy="3211387"/>
          </a:xfrm>
          <a:prstGeom prst="rect">
            <a:avLst/>
          </a:prstGeom>
        </p:spPr>
      </p:pic>
      <p:pic>
        <p:nvPicPr>
          <p:cNvPr id="10" name="Picture 3" descr="C:\Users\HP\Desktop\215729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21" y="3086083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138791" y="1601015"/>
            <a:ext cx="2567964" cy="1021556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Số?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10711" y="3504414"/>
            <a:ext cx="1210380" cy="1201892"/>
            <a:chOff x="5453180" y="3776363"/>
            <a:chExt cx="1210380" cy="1201892"/>
          </a:xfrm>
        </p:grpSpPr>
        <p:pic>
          <p:nvPicPr>
            <p:cNvPr id="12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40334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6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35477" y="3529524"/>
            <a:ext cx="1113165" cy="1201892"/>
            <a:chOff x="5409991" y="3776363"/>
            <a:chExt cx="1113165" cy="1201892"/>
          </a:xfrm>
        </p:grpSpPr>
        <p:pic>
          <p:nvPicPr>
            <p:cNvPr id="15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13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07926" y="5592232"/>
            <a:ext cx="1113165" cy="1201892"/>
            <a:chOff x="5409991" y="3776363"/>
            <a:chExt cx="1113165" cy="1201892"/>
          </a:xfrm>
        </p:grpSpPr>
        <p:pic>
          <p:nvPicPr>
            <p:cNvPr id="18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25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95460" y="5654981"/>
            <a:ext cx="1113165" cy="1201892"/>
            <a:chOff x="5409991" y="3776363"/>
            <a:chExt cx="1113165" cy="1201892"/>
          </a:xfrm>
        </p:grpSpPr>
        <p:pic>
          <p:nvPicPr>
            <p:cNvPr id="21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17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049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"/>
          <p:cNvSpPr txBox="1">
            <a:spLocks noGrp="1"/>
          </p:cNvSpPr>
          <p:nvPr>
            <p:ph type="subTitle" idx="1"/>
          </p:nvPr>
        </p:nvSpPr>
        <p:spPr>
          <a:xfrm>
            <a:off x="1449642" y="51938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vi-VN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IcielPanton Black" pitchFamily="2" charset="0"/>
                <a:ea typeface="LatinWide" pitchFamily="34" charset="0"/>
                <a:cs typeface="LatinWide" pitchFamily="34" charset="0"/>
              </a:rPr>
              <a:t>TẠM BIỆT!</a:t>
            </a:r>
            <a:endParaRPr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#9Slide03 IcielPanton Black" pitchFamily="2" charset="0"/>
              <a:ea typeface="LatinWide" pitchFamily="34" charset="0"/>
              <a:cs typeface="LatinWide" pitchFamily="34" charset="0"/>
            </a:endParaRPr>
          </a:p>
        </p:txBody>
      </p:sp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382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1" y="1317171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0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8" y="3316582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30504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4" y="1914522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0" y="274319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3396794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3177719"/>
            <a:ext cx="49530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2" y="2518381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6" y="3648075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2" y="2439841"/>
            <a:ext cx="691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9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 x 7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5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6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40 : 5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vi-VN" sz="44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2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Điền dấu thích hợp vào chỗ chấm: 2 x 8 ... 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44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&lt;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=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1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1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6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200" noProof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Bình có 2 lọ hoa, mỗi lọ Bình cắm 6 bông hoa. Hỏi Bình cắm tất cả bao nhiêu bông hoa?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13 bông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15 bông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14 bông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16 bông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0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781726" y="318345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en-US" sz="8800" b="1" i="0" u="none" strike="noStrike" kern="0" cap="all" spc="0" normalizeH="0" baseline="0" noProof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Cùng</a:t>
            </a:r>
            <a:r>
              <a:rPr kumimoji="0" lang="vi-VN" altLang="en-US" sz="8800" b="1" i="0" u="none" strike="noStrike" kern="0" cap="all" spc="0" normalizeH="0" noProof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mang cam về tặng mẹ!</a:t>
            </a:r>
            <a:endParaRPr kumimoji="0" lang="en-US" altLang="en-US" sz="88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82" y="440196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45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10;p5"/>
          <p:cNvGrpSpPr/>
          <p:nvPr/>
        </p:nvGrpSpPr>
        <p:grpSpPr>
          <a:xfrm rot="8540225">
            <a:off x="4373218" y="-1930516"/>
            <a:ext cx="957470" cy="4380497"/>
            <a:chOff x="8286350" y="2240498"/>
            <a:chExt cx="957493" cy="4380603"/>
          </a:xfrm>
        </p:grpSpPr>
        <p:sp>
          <p:nvSpPr>
            <p:cNvPr id="8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9;p5"/>
          <p:cNvGrpSpPr/>
          <p:nvPr/>
        </p:nvGrpSpPr>
        <p:grpSpPr>
          <a:xfrm>
            <a:off x="11288217" y="1877125"/>
            <a:ext cx="957493" cy="4380603"/>
            <a:chOff x="8286350" y="2240498"/>
            <a:chExt cx="957493" cy="4380603"/>
          </a:xfrm>
        </p:grpSpPr>
        <p:sp>
          <p:nvSpPr>
            <p:cNvPr id="17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3" name="Picture 5" descr="C:\Users\HP\Desktop\21558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36" y="3997702"/>
            <a:ext cx="2302710" cy="31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1260258" y="367961"/>
            <a:ext cx="2946173" cy="1109240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4400" b="1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Bài</a:t>
            </a:r>
            <a:r>
              <a:rPr kumimoji="0" lang="vi-VN" altLang="vi-VN" sz="4400" b="1" i="0" u="none" strike="noStrike" kern="0" cap="none" spc="0" normalizeH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 1: Số?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45273"/>
              </p:ext>
            </p:extLst>
          </p:nvPr>
        </p:nvGraphicFramePr>
        <p:xfrm>
          <a:off x="882485" y="2111669"/>
          <a:ext cx="10457377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9711">
                  <a:extLst>
                    <a:ext uri="{9D8B030D-6E8A-4147-A177-3AD203B41FA5}">
                      <a16:colId xmlns:a16="http://schemas.microsoft.com/office/drawing/2014/main" val="469971677"/>
                    </a:ext>
                  </a:extLst>
                </a:gridCol>
                <a:gridCol w="928111">
                  <a:extLst>
                    <a:ext uri="{9D8B030D-6E8A-4147-A177-3AD203B41FA5}">
                      <a16:colId xmlns:a16="http://schemas.microsoft.com/office/drawing/2014/main" val="1913359058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3001984680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1475471272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2407288344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305595581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132991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vi-VN" sz="32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số</a:t>
                      </a:r>
                      <a:endParaRPr lang="en-US" sz="3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0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vi-VN" sz="32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số</a:t>
                      </a:r>
                      <a:endParaRPr lang="en-US" sz="3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en-US" sz="40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US" sz="40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en-US" sz="40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40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  <a:endParaRPr lang="en-US" sz="40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78909"/>
                  </a:ext>
                </a:extLst>
              </a:tr>
            </a:tbl>
          </a:graphicData>
        </a:graphic>
      </p:graphicFrame>
      <p:pic>
        <p:nvPicPr>
          <p:cNvPr id="1026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12" y="3415859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50" y="3426538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7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01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84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17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0677 0.15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3333 0.3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3333 0.318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3333 0.31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3333 0.3189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10;p5"/>
          <p:cNvGrpSpPr/>
          <p:nvPr/>
        </p:nvGrpSpPr>
        <p:grpSpPr>
          <a:xfrm rot="8540225">
            <a:off x="4373218" y="-1930516"/>
            <a:ext cx="957470" cy="4380497"/>
            <a:chOff x="8286350" y="2240498"/>
            <a:chExt cx="957493" cy="4380603"/>
          </a:xfrm>
        </p:grpSpPr>
        <p:sp>
          <p:nvSpPr>
            <p:cNvPr id="8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9;p5"/>
          <p:cNvGrpSpPr/>
          <p:nvPr/>
        </p:nvGrpSpPr>
        <p:grpSpPr>
          <a:xfrm>
            <a:off x="11288217" y="1877125"/>
            <a:ext cx="957493" cy="4380603"/>
            <a:chOff x="8286350" y="2240498"/>
            <a:chExt cx="957493" cy="4380603"/>
          </a:xfrm>
        </p:grpSpPr>
        <p:sp>
          <p:nvSpPr>
            <p:cNvPr id="17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3" name="Picture 5" descr="C:\Users\HP\Desktop\21558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36" y="3997702"/>
            <a:ext cx="2302710" cy="31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1260258" y="367961"/>
            <a:ext cx="2946173" cy="1109240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4400" b="1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Bài 1: Số?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8654"/>
              </p:ext>
            </p:extLst>
          </p:nvPr>
        </p:nvGraphicFramePr>
        <p:xfrm>
          <a:off x="917376" y="2185161"/>
          <a:ext cx="10457377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9711">
                  <a:extLst>
                    <a:ext uri="{9D8B030D-6E8A-4147-A177-3AD203B41FA5}">
                      <a16:colId xmlns:a16="http://schemas.microsoft.com/office/drawing/2014/main" val="469971677"/>
                    </a:ext>
                  </a:extLst>
                </a:gridCol>
                <a:gridCol w="928111">
                  <a:extLst>
                    <a:ext uri="{9D8B030D-6E8A-4147-A177-3AD203B41FA5}">
                      <a16:colId xmlns:a16="http://schemas.microsoft.com/office/drawing/2014/main" val="1913359058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3001984680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1475471272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2407288344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305595581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132991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bị chia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0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78909"/>
                  </a:ext>
                </a:extLst>
              </a:tr>
            </a:tbl>
          </a:graphicData>
        </a:graphic>
      </p:graphicFrame>
      <p:pic>
        <p:nvPicPr>
          <p:cNvPr id="1026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12" y="3415859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46" y="3415859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7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01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84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32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250</Words>
  <Application>Microsoft Office PowerPoint</Application>
  <PresentationFormat>Widescreen</PresentationFormat>
  <Paragraphs>82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字魂27号-布丁体</vt:lpstr>
      <vt:lpstr>Cambria</vt:lpstr>
      <vt:lpstr>Just Another Hand</vt:lpstr>
      <vt:lpstr>Tahoma</vt:lpstr>
      <vt:lpstr>Calibri</vt:lpstr>
      <vt:lpstr>#9Slide03 IcielPanton Black</vt:lpstr>
      <vt:lpstr>#9Slide03 AmpleSoft Bold</vt:lpstr>
      <vt:lpstr>#9Slide07 SVNZiclets</vt:lpstr>
      <vt:lpstr>Times New Roman</vt:lpstr>
      <vt:lpstr>Calibri Light</vt:lpstr>
      <vt:lpstr>Jokerman</vt:lpstr>
      <vt:lpstr>SVN-Newton</vt:lpstr>
      <vt:lpstr>#9Slide07 HoneyCream</vt:lpstr>
      <vt:lpstr>Arial</vt:lpstr>
      <vt:lpstr>#9Slide05 Agile Script Calligra</vt:lpstr>
      <vt:lpstr>SlidesMania</vt:lpstr>
      <vt:lpstr>1_Office Theme</vt:lpstr>
      <vt:lpstr>Office Theme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MANG NON</dc:creator>
  <cp:keywords>MangnonTeam</cp:keywords>
  <cp:lastModifiedBy>User</cp:lastModifiedBy>
  <cp:revision>8</cp:revision>
  <dcterms:created xsi:type="dcterms:W3CDTF">2023-01-21T14:03:25Z</dcterms:created>
  <dcterms:modified xsi:type="dcterms:W3CDTF">2026-02-25T08:36:45Z</dcterms:modified>
</cp:coreProperties>
</file>