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#9Slide05 Dancing Script" panose="03080800040507000D00" pitchFamily="66" charset="0"/>
      <p:bold r:id="rId16"/>
    </p:embeddedFont>
    <p:embeddedFont>
      <p:font typeface="#9Slide07 HoneyCream" pitchFamily="2" charset="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Gaegu Bold" panose="020B0604020202020204" charset="0"/>
      <p:regular r:id="rId22"/>
    </p:embeddedFont>
    <p:embeddedFont>
      <p:font typeface="Nunito Bold Bold" panose="020B0604020202020204" charset="0"/>
      <p:regular r:id="rId23"/>
    </p:embeddedFont>
    <p:embeddedFont>
      <p:font typeface="Open Sans Bold" panose="020B0806030504020204" pitchFamily="3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4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6.svg"/><Relationship Id="rId7" Type="http://schemas.openxmlformats.org/officeDocument/2006/relationships/image" Target="../media/image44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43.svg"/><Relationship Id="rId4" Type="http://schemas.openxmlformats.org/officeDocument/2006/relationships/image" Target="../media/image14.svg"/><Relationship Id="rId9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svg"/><Relationship Id="rId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8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10386510" y="-5587963"/>
            <a:ext cx="11892515" cy="12248845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5" y="0"/>
                </a:lnTo>
                <a:lnTo>
                  <a:pt x="11892515" y="12248845"/>
                </a:lnTo>
                <a:lnTo>
                  <a:pt x="0" y="122488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11750747" y="6040068"/>
            <a:ext cx="9812845" cy="10106863"/>
          </a:xfrm>
          <a:custGeom>
            <a:avLst/>
            <a:gdLst/>
            <a:ahLst/>
            <a:cxnLst/>
            <a:rect l="l" t="t" r="r" b="b"/>
            <a:pathLst>
              <a:path w="9812845" h="10106863">
                <a:moveTo>
                  <a:pt x="0" y="0"/>
                </a:moveTo>
                <a:lnTo>
                  <a:pt x="9812846" y="0"/>
                </a:lnTo>
                <a:lnTo>
                  <a:pt x="9812846" y="10106864"/>
                </a:lnTo>
                <a:lnTo>
                  <a:pt x="0" y="101068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451084">
            <a:off x="-2767429" y="-3798592"/>
            <a:ext cx="10818229" cy="7867803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2"/>
                </a:lnTo>
                <a:lnTo>
                  <a:pt x="0" y="78678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741320">
            <a:off x="5450245" y="520137"/>
            <a:ext cx="2135013" cy="2119486"/>
          </a:xfrm>
          <a:custGeom>
            <a:avLst/>
            <a:gdLst/>
            <a:ahLst/>
            <a:cxnLst/>
            <a:rect l="l" t="t" r="r" b="b"/>
            <a:pathLst>
              <a:path w="2135013" h="2119486">
                <a:moveTo>
                  <a:pt x="0" y="0"/>
                </a:moveTo>
                <a:lnTo>
                  <a:pt x="2135014" y="0"/>
                </a:lnTo>
                <a:lnTo>
                  <a:pt x="2135014" y="2119486"/>
                </a:lnTo>
                <a:lnTo>
                  <a:pt x="0" y="21194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384759" flipH="1">
            <a:off x="1074832" y="1884240"/>
            <a:ext cx="2850527" cy="2280421"/>
          </a:xfrm>
          <a:custGeom>
            <a:avLst/>
            <a:gdLst/>
            <a:ahLst/>
            <a:cxnLst/>
            <a:rect l="l" t="t" r="r" b="b"/>
            <a:pathLst>
              <a:path w="2850527" h="2280421">
                <a:moveTo>
                  <a:pt x="2850527" y="0"/>
                </a:moveTo>
                <a:lnTo>
                  <a:pt x="0" y="0"/>
                </a:lnTo>
                <a:lnTo>
                  <a:pt x="0" y="2280421"/>
                </a:lnTo>
                <a:lnTo>
                  <a:pt x="2850527" y="2280421"/>
                </a:lnTo>
                <a:lnTo>
                  <a:pt x="2850527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565655" y="2057400"/>
            <a:ext cx="7324344" cy="8229600"/>
          </a:xfrm>
          <a:custGeom>
            <a:avLst/>
            <a:gdLst/>
            <a:ahLst/>
            <a:cxnLst/>
            <a:rect l="l" t="t" r="r" b="b"/>
            <a:pathLst>
              <a:path w="7324344" h="8229600">
                <a:moveTo>
                  <a:pt x="0" y="0"/>
                </a:moveTo>
                <a:lnTo>
                  <a:pt x="7324344" y="0"/>
                </a:lnTo>
                <a:lnTo>
                  <a:pt x="732434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839" y="942106"/>
            <a:ext cx="16954445" cy="86265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4" y="0"/>
            <a:ext cx="2233181" cy="2233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0" y="8700030"/>
            <a:ext cx="932769" cy="95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14764770" y="6117796"/>
            <a:ext cx="6098288" cy="6281008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219">
            <a:off x="346133" y="460670"/>
            <a:ext cx="17561079" cy="9043956"/>
          </a:xfrm>
          <a:custGeom>
            <a:avLst/>
            <a:gdLst/>
            <a:ahLst/>
            <a:cxnLst/>
            <a:rect l="l" t="t" r="r" b="b"/>
            <a:pathLst>
              <a:path w="17561079" h="9043956">
                <a:moveTo>
                  <a:pt x="0" y="0"/>
                </a:moveTo>
                <a:lnTo>
                  <a:pt x="17561079" y="0"/>
                </a:lnTo>
                <a:lnTo>
                  <a:pt x="17561079" y="9043955"/>
                </a:lnTo>
                <a:lnTo>
                  <a:pt x="0" y="9043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5096587" y="-1284457"/>
            <a:ext cx="10193173" cy="7413217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6"/>
                </a:lnTo>
                <a:lnTo>
                  <a:pt x="0" y="7413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28932" y="1257300"/>
            <a:ext cx="11315867" cy="5638800"/>
          </a:xfrm>
          <a:custGeom>
            <a:avLst/>
            <a:gdLst/>
            <a:ahLst/>
            <a:cxnLst/>
            <a:rect l="l" t="t" r="r" b="b"/>
            <a:pathLst>
              <a:path w="9211184" h="4201386">
                <a:moveTo>
                  <a:pt x="0" y="0"/>
                </a:moveTo>
                <a:lnTo>
                  <a:pt x="9211184" y="0"/>
                </a:lnTo>
                <a:lnTo>
                  <a:pt x="9211184" y="4201386"/>
                </a:lnTo>
                <a:lnTo>
                  <a:pt x="0" y="42013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45" r="-64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228600" y="4349262"/>
            <a:ext cx="5200294" cy="6057900"/>
          </a:xfrm>
          <a:custGeom>
            <a:avLst/>
            <a:gdLst/>
            <a:ahLst/>
            <a:cxnLst/>
            <a:rect l="l" t="t" r="r" b="b"/>
            <a:pathLst>
              <a:path w="4019026" h="4696038">
                <a:moveTo>
                  <a:pt x="0" y="0"/>
                </a:moveTo>
                <a:lnTo>
                  <a:pt x="4019027" y="0"/>
                </a:lnTo>
                <a:lnTo>
                  <a:pt x="4019027" y="4696038"/>
                </a:lnTo>
                <a:lnTo>
                  <a:pt x="0" y="46960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400800" y="7136184"/>
            <a:ext cx="17701414" cy="1439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20"/>
              </a:lnSpc>
            </a:pP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endParaRPr lang="en-US" sz="4400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ts val="5720"/>
              </a:lnSpc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lợn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14764770" y="6117796"/>
            <a:ext cx="6098288" cy="6281008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219">
            <a:off x="346133" y="460670"/>
            <a:ext cx="17561079" cy="9043956"/>
          </a:xfrm>
          <a:custGeom>
            <a:avLst/>
            <a:gdLst/>
            <a:ahLst/>
            <a:cxnLst/>
            <a:rect l="l" t="t" r="r" b="b"/>
            <a:pathLst>
              <a:path w="17561079" h="9043956">
                <a:moveTo>
                  <a:pt x="0" y="0"/>
                </a:moveTo>
                <a:lnTo>
                  <a:pt x="17561079" y="0"/>
                </a:lnTo>
                <a:lnTo>
                  <a:pt x="17561079" y="9043955"/>
                </a:lnTo>
                <a:lnTo>
                  <a:pt x="0" y="9043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5096587" y="-1284457"/>
            <a:ext cx="10193173" cy="7413217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6"/>
                </a:lnTo>
                <a:lnTo>
                  <a:pt x="0" y="7413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0" y="1556392"/>
            <a:ext cx="8778709" cy="7577217"/>
          </a:xfrm>
          <a:custGeom>
            <a:avLst/>
            <a:gdLst/>
            <a:ahLst/>
            <a:cxnLst/>
            <a:rect l="l" t="t" r="r" b="b"/>
            <a:pathLst>
              <a:path w="7161181" h="5845422">
                <a:moveTo>
                  <a:pt x="0" y="0"/>
                </a:moveTo>
                <a:lnTo>
                  <a:pt x="7161182" y="0"/>
                </a:lnTo>
                <a:lnTo>
                  <a:pt x="7161182" y="5845422"/>
                </a:lnTo>
                <a:lnTo>
                  <a:pt x="0" y="58454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70893" y="6251487"/>
            <a:ext cx="4238510" cy="4426642"/>
          </a:xfrm>
          <a:custGeom>
            <a:avLst/>
            <a:gdLst/>
            <a:ahLst/>
            <a:cxnLst/>
            <a:rect l="l" t="t" r="r" b="b"/>
            <a:pathLst>
              <a:path w="4238510" h="4426642">
                <a:moveTo>
                  <a:pt x="0" y="0"/>
                </a:moveTo>
                <a:lnTo>
                  <a:pt x="4238510" y="0"/>
                </a:lnTo>
                <a:lnTo>
                  <a:pt x="4238510" y="4426642"/>
                </a:lnTo>
                <a:lnTo>
                  <a:pt x="0" y="44266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989875" y="1943100"/>
            <a:ext cx="6313108" cy="43858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20"/>
              </a:lnSpc>
            </a:pP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đắt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ts val="5720"/>
              </a:lnSpc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So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rẻ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14462213" y="6123313"/>
            <a:ext cx="6098288" cy="6281008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049102">
            <a:off x="-5247778" y="-3348443"/>
            <a:ext cx="11082341" cy="8059884"/>
          </a:xfrm>
          <a:custGeom>
            <a:avLst/>
            <a:gdLst/>
            <a:ahLst/>
            <a:cxnLst/>
            <a:rect l="l" t="t" r="r" b="b"/>
            <a:pathLst>
              <a:path w="11082341" h="8059884">
                <a:moveTo>
                  <a:pt x="0" y="0"/>
                </a:moveTo>
                <a:lnTo>
                  <a:pt x="11082341" y="0"/>
                </a:lnTo>
                <a:lnTo>
                  <a:pt x="11082341" y="8059885"/>
                </a:lnTo>
                <a:lnTo>
                  <a:pt x="0" y="80598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2344057" y="707456"/>
            <a:ext cx="13560673" cy="9083030"/>
          </a:xfrm>
          <a:custGeom>
            <a:avLst/>
            <a:gdLst/>
            <a:ahLst/>
            <a:cxnLst/>
            <a:rect l="l" t="t" r="r" b="b"/>
            <a:pathLst>
              <a:path w="13560673" h="6983747">
                <a:moveTo>
                  <a:pt x="0" y="0"/>
                </a:moveTo>
                <a:lnTo>
                  <a:pt x="13560672" y="0"/>
                </a:lnTo>
                <a:lnTo>
                  <a:pt x="13560672" y="6983746"/>
                </a:lnTo>
                <a:lnTo>
                  <a:pt x="0" y="69837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17718">
            <a:off x="1464792" y="2369921"/>
            <a:ext cx="2190780" cy="2039417"/>
          </a:xfrm>
          <a:custGeom>
            <a:avLst/>
            <a:gdLst/>
            <a:ahLst/>
            <a:cxnLst/>
            <a:rect l="l" t="t" r="r" b="b"/>
            <a:pathLst>
              <a:path w="2190780" h="2039417">
                <a:moveTo>
                  <a:pt x="0" y="0"/>
                </a:moveTo>
                <a:lnTo>
                  <a:pt x="2190780" y="0"/>
                </a:lnTo>
                <a:lnTo>
                  <a:pt x="2190780" y="2039417"/>
                </a:lnTo>
                <a:lnTo>
                  <a:pt x="0" y="20394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76643" y="6901717"/>
            <a:ext cx="1599454" cy="3665416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6"/>
                </a:lnTo>
                <a:lnTo>
                  <a:pt x="0" y="36654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493695" y="1641519"/>
            <a:ext cx="9687333" cy="1252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89"/>
              </a:lnSpc>
            </a:pPr>
            <a:r>
              <a:rPr lang="en-US" sz="8800" dirty="0">
                <a:solidFill>
                  <a:srgbClr val="51413A"/>
                </a:solidFill>
                <a:latin typeface="Nunito Bold Bold"/>
              </a:rPr>
              <a:t>THẢO LUẬN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62547" y="2923472"/>
            <a:ext cx="1102027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6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13490" y="4967884"/>
            <a:ext cx="10877048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gửi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ngân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5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endParaRPr lang="en-US" sz="5400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 rot="873690">
            <a:off x="14428030" y="853375"/>
            <a:ext cx="1645125" cy="2175045"/>
          </a:xfrm>
          <a:custGeom>
            <a:avLst/>
            <a:gdLst/>
            <a:ahLst/>
            <a:cxnLst/>
            <a:rect l="l" t="t" r="r" b="b"/>
            <a:pathLst>
              <a:path w="1645125" h="2175045">
                <a:moveTo>
                  <a:pt x="0" y="0"/>
                </a:moveTo>
                <a:lnTo>
                  <a:pt x="1645125" y="0"/>
                </a:lnTo>
                <a:lnTo>
                  <a:pt x="1645125" y="2175045"/>
                </a:lnTo>
                <a:lnTo>
                  <a:pt x="0" y="21750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232110">
            <a:off x="15250592" y="2638115"/>
            <a:ext cx="1919125" cy="2720409"/>
          </a:xfrm>
          <a:custGeom>
            <a:avLst/>
            <a:gdLst/>
            <a:ahLst/>
            <a:cxnLst/>
            <a:rect l="l" t="t" r="r" b="b"/>
            <a:pathLst>
              <a:path w="1919125" h="2720409">
                <a:moveTo>
                  <a:pt x="0" y="0"/>
                </a:moveTo>
                <a:lnTo>
                  <a:pt x="1919126" y="0"/>
                </a:lnTo>
                <a:lnTo>
                  <a:pt x="1919126" y="2720409"/>
                </a:lnTo>
                <a:lnTo>
                  <a:pt x="0" y="27204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06678" y="8312938"/>
            <a:ext cx="2363405" cy="1890724"/>
          </a:xfrm>
          <a:custGeom>
            <a:avLst/>
            <a:gdLst/>
            <a:ahLst/>
            <a:cxnLst/>
            <a:rect l="l" t="t" r="r" b="b"/>
            <a:pathLst>
              <a:path w="2363405" h="1890724">
                <a:moveTo>
                  <a:pt x="0" y="0"/>
                </a:moveTo>
                <a:lnTo>
                  <a:pt x="2363404" y="0"/>
                </a:lnTo>
                <a:lnTo>
                  <a:pt x="2363404" y="1890724"/>
                </a:lnTo>
                <a:lnTo>
                  <a:pt x="0" y="18907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3775">
            <a:off x="10122242" y="-3979308"/>
            <a:ext cx="10193173" cy="7413217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3" y="0"/>
                </a:lnTo>
                <a:lnTo>
                  <a:pt x="10193173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58961" flipH="1">
            <a:off x="-4720739" y="5593174"/>
            <a:ext cx="10639095" cy="7737524"/>
          </a:xfrm>
          <a:custGeom>
            <a:avLst/>
            <a:gdLst/>
            <a:ahLst/>
            <a:cxnLst/>
            <a:rect l="l" t="t" r="r" b="b"/>
            <a:pathLst>
              <a:path w="10639095" h="7737524">
                <a:moveTo>
                  <a:pt x="10639094" y="0"/>
                </a:moveTo>
                <a:lnTo>
                  <a:pt x="0" y="0"/>
                </a:lnTo>
                <a:lnTo>
                  <a:pt x="0" y="7737523"/>
                </a:lnTo>
                <a:lnTo>
                  <a:pt x="10639094" y="7737523"/>
                </a:lnTo>
                <a:lnTo>
                  <a:pt x="1063909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725222" y="1267736"/>
            <a:ext cx="15162482" cy="7808678"/>
          </a:xfrm>
          <a:custGeom>
            <a:avLst/>
            <a:gdLst/>
            <a:ahLst/>
            <a:cxnLst/>
            <a:rect l="l" t="t" r="r" b="b"/>
            <a:pathLst>
              <a:path w="15162482" h="7808678">
                <a:moveTo>
                  <a:pt x="0" y="0"/>
                </a:moveTo>
                <a:lnTo>
                  <a:pt x="15162482" y="0"/>
                </a:lnTo>
                <a:lnTo>
                  <a:pt x="15162482" y="7808678"/>
                </a:lnTo>
                <a:lnTo>
                  <a:pt x="0" y="78086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8808" y="1232335"/>
            <a:ext cx="6161913" cy="8229600"/>
          </a:xfrm>
          <a:custGeom>
            <a:avLst/>
            <a:gdLst/>
            <a:ahLst/>
            <a:cxnLst/>
            <a:rect l="l" t="t" r="r" b="b"/>
            <a:pathLst>
              <a:path w="6161913" h="8229600">
                <a:moveTo>
                  <a:pt x="0" y="0"/>
                </a:moveTo>
                <a:lnTo>
                  <a:pt x="6161913" y="0"/>
                </a:lnTo>
                <a:lnTo>
                  <a:pt x="616191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19600" y="2473061"/>
            <a:ext cx="12075277" cy="6494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21100" dirty="0">
                <a:solidFill>
                  <a:srgbClr val="51413A"/>
                </a:solidFill>
                <a:latin typeface="Nunito Bold Bold"/>
              </a:rPr>
              <a:t>VẬN </a:t>
            </a:r>
          </a:p>
          <a:p>
            <a:pPr algn="ctr"/>
            <a:r>
              <a:rPr lang="en-US" sz="21100" dirty="0">
                <a:solidFill>
                  <a:srgbClr val="51413A"/>
                </a:solidFill>
                <a:latin typeface="Nunito Bold Bold"/>
              </a:rPr>
              <a:t>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049102">
            <a:off x="-5247778" y="-3348443"/>
            <a:ext cx="11082341" cy="8059884"/>
          </a:xfrm>
          <a:custGeom>
            <a:avLst/>
            <a:gdLst/>
            <a:ahLst/>
            <a:cxnLst/>
            <a:rect l="l" t="t" r="r" b="b"/>
            <a:pathLst>
              <a:path w="11082341" h="8059884">
                <a:moveTo>
                  <a:pt x="0" y="0"/>
                </a:moveTo>
                <a:lnTo>
                  <a:pt x="11082341" y="0"/>
                </a:lnTo>
                <a:lnTo>
                  <a:pt x="11082341" y="8059885"/>
                </a:lnTo>
                <a:lnTo>
                  <a:pt x="0" y="80598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219">
            <a:off x="3645443" y="849944"/>
            <a:ext cx="13560673" cy="6983747"/>
          </a:xfrm>
          <a:custGeom>
            <a:avLst/>
            <a:gdLst/>
            <a:ahLst/>
            <a:cxnLst/>
            <a:rect l="l" t="t" r="r" b="b"/>
            <a:pathLst>
              <a:path w="13560673" h="6983747">
                <a:moveTo>
                  <a:pt x="0" y="0"/>
                </a:moveTo>
                <a:lnTo>
                  <a:pt x="13560672" y="0"/>
                </a:lnTo>
                <a:lnTo>
                  <a:pt x="13560672" y="6983746"/>
                </a:lnTo>
                <a:lnTo>
                  <a:pt x="0" y="69837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93392" y="2057400"/>
            <a:ext cx="6237351" cy="8229600"/>
          </a:xfrm>
          <a:custGeom>
            <a:avLst/>
            <a:gdLst/>
            <a:ahLst/>
            <a:cxnLst/>
            <a:rect l="l" t="t" r="r" b="b"/>
            <a:pathLst>
              <a:path w="6237351" h="8229600">
                <a:moveTo>
                  <a:pt x="0" y="0"/>
                </a:moveTo>
                <a:lnTo>
                  <a:pt x="6237351" y="0"/>
                </a:lnTo>
                <a:lnTo>
                  <a:pt x="62373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996798" y="3047155"/>
            <a:ext cx="8857961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7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7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7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7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7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7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7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7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3775">
            <a:off x="10122242" y="-3979308"/>
            <a:ext cx="10193173" cy="7413217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3" y="0"/>
                </a:lnTo>
                <a:lnTo>
                  <a:pt x="10193173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58961" flipH="1">
            <a:off x="-4720739" y="5593174"/>
            <a:ext cx="10639095" cy="7737524"/>
          </a:xfrm>
          <a:custGeom>
            <a:avLst/>
            <a:gdLst/>
            <a:ahLst/>
            <a:cxnLst/>
            <a:rect l="l" t="t" r="r" b="b"/>
            <a:pathLst>
              <a:path w="10639095" h="7737524">
                <a:moveTo>
                  <a:pt x="10639094" y="0"/>
                </a:moveTo>
                <a:lnTo>
                  <a:pt x="0" y="0"/>
                </a:lnTo>
                <a:lnTo>
                  <a:pt x="0" y="7737523"/>
                </a:lnTo>
                <a:lnTo>
                  <a:pt x="10639094" y="7737523"/>
                </a:lnTo>
                <a:lnTo>
                  <a:pt x="1063909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725222" y="1267736"/>
            <a:ext cx="15162482" cy="7808678"/>
          </a:xfrm>
          <a:custGeom>
            <a:avLst/>
            <a:gdLst/>
            <a:ahLst/>
            <a:cxnLst/>
            <a:rect l="l" t="t" r="r" b="b"/>
            <a:pathLst>
              <a:path w="15162482" h="7808678">
                <a:moveTo>
                  <a:pt x="0" y="0"/>
                </a:moveTo>
                <a:lnTo>
                  <a:pt x="15162482" y="0"/>
                </a:lnTo>
                <a:lnTo>
                  <a:pt x="15162482" y="7808678"/>
                </a:lnTo>
                <a:lnTo>
                  <a:pt x="0" y="78086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28243" y="1074128"/>
            <a:ext cx="1599454" cy="3665416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5"/>
                </a:lnTo>
                <a:lnTo>
                  <a:pt x="0" y="36654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32725" y="2015978"/>
            <a:ext cx="9486104" cy="2395241"/>
          </a:xfrm>
          <a:custGeom>
            <a:avLst/>
            <a:gdLst/>
            <a:ahLst/>
            <a:cxnLst/>
            <a:rect l="l" t="t" r="r" b="b"/>
            <a:pathLst>
              <a:path w="9486104" h="2395241">
                <a:moveTo>
                  <a:pt x="0" y="0"/>
                </a:moveTo>
                <a:lnTo>
                  <a:pt x="9486104" y="0"/>
                </a:lnTo>
                <a:lnTo>
                  <a:pt x="9486104" y="2395242"/>
                </a:lnTo>
                <a:lnTo>
                  <a:pt x="0" y="23952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497165">
            <a:off x="1248847" y="4141075"/>
            <a:ext cx="3558792" cy="3312912"/>
          </a:xfrm>
          <a:custGeom>
            <a:avLst/>
            <a:gdLst/>
            <a:ahLst/>
            <a:cxnLst/>
            <a:rect l="l" t="t" r="r" b="b"/>
            <a:pathLst>
              <a:path w="3558792" h="3312912">
                <a:moveTo>
                  <a:pt x="0" y="0"/>
                </a:moveTo>
                <a:lnTo>
                  <a:pt x="3558792" y="0"/>
                </a:lnTo>
                <a:lnTo>
                  <a:pt x="3558792" y="3312913"/>
                </a:lnTo>
                <a:lnTo>
                  <a:pt x="0" y="33129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14561" y="2605586"/>
            <a:ext cx="7684331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 dirty="0" err="1">
                <a:solidFill>
                  <a:srgbClr val="51413A"/>
                </a:solidFill>
                <a:latin typeface="Nunito Bold Bold"/>
              </a:rPr>
              <a:t>Hoạt</a:t>
            </a:r>
            <a:r>
              <a:rPr lang="en-US" sz="6999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6999" dirty="0" err="1">
                <a:solidFill>
                  <a:srgbClr val="51413A"/>
                </a:solidFill>
                <a:latin typeface="Nunito Bold Bold"/>
              </a:rPr>
              <a:t>động</a:t>
            </a:r>
            <a:r>
              <a:rPr lang="en-US" sz="6999" dirty="0">
                <a:solidFill>
                  <a:srgbClr val="51413A"/>
                </a:solidFill>
                <a:latin typeface="Nunito Bold Bold"/>
              </a:rPr>
              <a:t>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9079" y="4059156"/>
            <a:ext cx="10193395" cy="4834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-1802063" y="-3532232"/>
            <a:ext cx="6098288" cy="6281008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088295">
            <a:off x="13191413" y="3145927"/>
            <a:ext cx="10193173" cy="7413217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86706" y="204817"/>
            <a:ext cx="15001293" cy="1718110"/>
          </a:xfrm>
          <a:custGeom>
            <a:avLst/>
            <a:gdLst/>
            <a:ahLst/>
            <a:cxnLst/>
            <a:rect l="l" t="t" r="r" b="b"/>
            <a:pathLst>
              <a:path w="9068700" h="2289847">
                <a:moveTo>
                  <a:pt x="0" y="0"/>
                </a:moveTo>
                <a:lnTo>
                  <a:pt x="9068700" y="0"/>
                </a:lnTo>
                <a:lnTo>
                  <a:pt x="9068700" y="2289847"/>
                </a:lnTo>
                <a:lnTo>
                  <a:pt x="0" y="22898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43711" y="2324349"/>
            <a:ext cx="9828644" cy="7345618"/>
          </a:xfrm>
          <a:custGeom>
            <a:avLst/>
            <a:gdLst/>
            <a:ahLst/>
            <a:cxnLst/>
            <a:rect l="l" t="t" r="r" b="b"/>
            <a:pathLst>
              <a:path w="9828644" h="7345618">
                <a:moveTo>
                  <a:pt x="0" y="0"/>
                </a:moveTo>
                <a:lnTo>
                  <a:pt x="9828644" y="0"/>
                </a:lnTo>
                <a:lnTo>
                  <a:pt x="9828644" y="7345618"/>
                </a:lnTo>
                <a:lnTo>
                  <a:pt x="0" y="73456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375774" y="615031"/>
            <a:ext cx="1459316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 dirty="0" err="1">
                <a:solidFill>
                  <a:srgbClr val="FFF9FF"/>
                </a:solidFill>
                <a:latin typeface="Nunito Bold Bold"/>
              </a:rPr>
              <a:t>Quan</a:t>
            </a:r>
            <a:r>
              <a:rPr lang="en-US" sz="6999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999" dirty="0" err="1">
                <a:solidFill>
                  <a:srgbClr val="FFF9FF"/>
                </a:solidFill>
                <a:latin typeface="Nunito Bold Bold"/>
              </a:rPr>
              <a:t>sát</a:t>
            </a:r>
            <a:r>
              <a:rPr lang="en-US" sz="6999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999" dirty="0" err="1">
                <a:solidFill>
                  <a:srgbClr val="FFF9FF"/>
                </a:solidFill>
                <a:latin typeface="Nunito Bold Bold"/>
              </a:rPr>
              <a:t>tranh</a:t>
            </a:r>
            <a:r>
              <a:rPr lang="en-US" sz="6999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999" dirty="0" err="1">
                <a:solidFill>
                  <a:srgbClr val="FFF9FF"/>
                </a:solidFill>
                <a:latin typeface="Nunito Bold Bold"/>
              </a:rPr>
              <a:t>và</a:t>
            </a:r>
            <a:r>
              <a:rPr lang="en-US" sz="6999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999" dirty="0" err="1">
                <a:solidFill>
                  <a:srgbClr val="FFF9FF"/>
                </a:solidFill>
                <a:latin typeface="Nunito Bold Bold"/>
              </a:rPr>
              <a:t>trả</a:t>
            </a:r>
            <a:r>
              <a:rPr lang="en-US" sz="6999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999" dirty="0" err="1">
                <a:solidFill>
                  <a:srgbClr val="FFF9FF"/>
                </a:solidFill>
                <a:latin typeface="Nunito Bold Bold"/>
              </a:rPr>
              <a:t>lời</a:t>
            </a:r>
            <a:r>
              <a:rPr lang="en-US" sz="6999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999" dirty="0" err="1">
                <a:solidFill>
                  <a:srgbClr val="FFF9FF"/>
                </a:solidFill>
                <a:latin typeface="Nunito Bold Bold"/>
              </a:rPr>
              <a:t>câu</a:t>
            </a:r>
            <a:r>
              <a:rPr lang="en-US" sz="6999" dirty="0">
                <a:solidFill>
                  <a:srgbClr val="FFF9FF"/>
                </a:solidFill>
                <a:latin typeface="Nunito Bold Bold"/>
              </a:rPr>
              <a:t> </a:t>
            </a:r>
            <a:r>
              <a:rPr lang="en-US" sz="6999" dirty="0" err="1">
                <a:solidFill>
                  <a:srgbClr val="FFF9FF"/>
                </a:solidFill>
                <a:latin typeface="Nunito Bold Bold"/>
              </a:rPr>
              <a:t>hỏi</a:t>
            </a:r>
            <a:endParaRPr lang="en-US" sz="6999" dirty="0">
              <a:solidFill>
                <a:srgbClr val="FFF9FF"/>
              </a:solidFill>
              <a:latin typeface="Nunito Bold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383093" y="2047236"/>
            <a:ext cx="6925562" cy="498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65868" lvl="1" indent="-582934" algn="just">
              <a:buFont typeface="Arial"/>
              <a:buChar char="•"/>
            </a:pP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1165868" lvl="1" indent="-582934" algn="just">
              <a:buFont typeface="Arial"/>
              <a:buChar char="•"/>
            </a:pP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54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254" y="6852535"/>
            <a:ext cx="4442745" cy="3335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23230"/>
            <a:ext cx="4505334" cy="4450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435467">
            <a:off x="9417792" y="-6825417"/>
            <a:ext cx="11892515" cy="12248845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2" name="Freeform 2"/>
          <p:cNvSpPr/>
          <p:nvPr/>
        </p:nvSpPr>
        <p:spPr>
          <a:xfrm rot="64219">
            <a:off x="851888" y="873062"/>
            <a:ext cx="16584225" cy="8540876"/>
          </a:xfrm>
          <a:custGeom>
            <a:avLst/>
            <a:gdLst/>
            <a:ahLst/>
            <a:cxnLst/>
            <a:rect l="l" t="t" r="r" b="b"/>
            <a:pathLst>
              <a:path w="16584225" h="8540876">
                <a:moveTo>
                  <a:pt x="0" y="0"/>
                </a:moveTo>
                <a:lnTo>
                  <a:pt x="16584224" y="0"/>
                </a:lnTo>
                <a:lnTo>
                  <a:pt x="16584224" y="8540876"/>
                </a:lnTo>
                <a:lnTo>
                  <a:pt x="0" y="85408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67561">
            <a:off x="9954935" y="6761400"/>
            <a:ext cx="10818229" cy="7867803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91509" y="1677791"/>
            <a:ext cx="7815600" cy="6803339"/>
          </a:xfrm>
          <a:custGeom>
            <a:avLst/>
            <a:gdLst/>
            <a:ahLst/>
            <a:cxnLst/>
            <a:rect l="l" t="t" r="r" b="b"/>
            <a:pathLst>
              <a:path w="7815600" h="6803339">
                <a:moveTo>
                  <a:pt x="0" y="0"/>
                </a:moveTo>
                <a:lnTo>
                  <a:pt x="7815600" y="0"/>
                </a:lnTo>
                <a:lnTo>
                  <a:pt x="7815600" y="6803338"/>
                </a:lnTo>
                <a:lnTo>
                  <a:pt x="0" y="68033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61037" y="3956778"/>
            <a:ext cx="6409905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48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10972800" y="6590016"/>
            <a:ext cx="7315200" cy="3910307"/>
          </a:xfrm>
          <a:custGeom>
            <a:avLst/>
            <a:gdLst/>
            <a:ahLst/>
            <a:cxnLst/>
            <a:rect l="l" t="t" r="r" b="b"/>
            <a:pathLst>
              <a:path w="7315200" h="3910307">
                <a:moveTo>
                  <a:pt x="0" y="0"/>
                </a:moveTo>
                <a:lnTo>
                  <a:pt x="7315200" y="0"/>
                </a:lnTo>
                <a:lnTo>
                  <a:pt x="7315200" y="3910307"/>
                </a:lnTo>
                <a:lnTo>
                  <a:pt x="0" y="39103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6"/>
          <p:cNvSpPr txBox="1"/>
          <p:nvPr/>
        </p:nvSpPr>
        <p:spPr>
          <a:xfrm>
            <a:off x="4896465" y="8545169"/>
            <a:ext cx="6409905" cy="55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61"/>
              </a:lnSpc>
              <a:spcBef>
                <a:spcPct val="0"/>
              </a:spcBef>
            </a:pPr>
            <a:r>
              <a:rPr lang="en-US" sz="3258" dirty="0" err="1">
                <a:solidFill>
                  <a:srgbClr val="000000"/>
                </a:solidFill>
                <a:latin typeface="Open Sans Bold"/>
              </a:rPr>
              <a:t>Tranh</a:t>
            </a:r>
            <a:r>
              <a:rPr lang="en-US" sz="3258" dirty="0">
                <a:solidFill>
                  <a:srgbClr val="000000"/>
                </a:solidFill>
                <a:latin typeface="Open Sans Bold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7976" flipH="1">
            <a:off x="-2083558" y="-4172028"/>
            <a:ext cx="10818229" cy="7867803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10818229" y="0"/>
                </a:moveTo>
                <a:lnTo>
                  <a:pt x="0" y="0"/>
                </a:lnTo>
                <a:lnTo>
                  <a:pt x="0" y="7867802"/>
                </a:lnTo>
                <a:lnTo>
                  <a:pt x="10818229" y="7867802"/>
                </a:lnTo>
                <a:lnTo>
                  <a:pt x="10818229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9460947" y="1186227"/>
            <a:ext cx="8369852" cy="8311653"/>
          </a:xfrm>
          <a:custGeom>
            <a:avLst/>
            <a:gdLst/>
            <a:ahLst/>
            <a:cxnLst/>
            <a:rect l="l" t="t" r="r" b="b"/>
            <a:pathLst>
              <a:path w="7256149" h="7515785">
                <a:moveTo>
                  <a:pt x="7256149" y="0"/>
                </a:moveTo>
                <a:lnTo>
                  <a:pt x="0" y="0"/>
                </a:lnTo>
                <a:lnTo>
                  <a:pt x="0" y="7515785"/>
                </a:lnTo>
                <a:lnTo>
                  <a:pt x="7256149" y="7515785"/>
                </a:lnTo>
                <a:lnTo>
                  <a:pt x="7256149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154461" flipH="1">
            <a:off x="10796019" y="7193649"/>
            <a:ext cx="10566946" cy="7685052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10566946" y="0"/>
                </a:moveTo>
                <a:lnTo>
                  <a:pt x="0" y="0"/>
                </a:lnTo>
                <a:lnTo>
                  <a:pt x="0" y="7685052"/>
                </a:lnTo>
                <a:lnTo>
                  <a:pt x="10566946" y="7685052"/>
                </a:lnTo>
                <a:lnTo>
                  <a:pt x="1056694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07731" y="1989792"/>
            <a:ext cx="7778886" cy="6709289"/>
          </a:xfrm>
          <a:custGeom>
            <a:avLst/>
            <a:gdLst/>
            <a:ahLst/>
            <a:cxnLst/>
            <a:rect l="l" t="t" r="r" b="b"/>
            <a:pathLst>
              <a:path w="7778886" h="6709289">
                <a:moveTo>
                  <a:pt x="0" y="0"/>
                </a:moveTo>
                <a:lnTo>
                  <a:pt x="7778886" y="0"/>
                </a:lnTo>
                <a:lnTo>
                  <a:pt x="7778886" y="6709289"/>
                </a:lnTo>
                <a:lnTo>
                  <a:pt x="0" y="67092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363200" y="4683363"/>
            <a:ext cx="70866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6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6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r>
              <a:rPr lang="en-US" sz="6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6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6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6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6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lí</a:t>
            </a:r>
            <a:r>
              <a:rPr lang="en-US" sz="6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sz="6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6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6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6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6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i="1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6000" i="1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36428" y="2337705"/>
            <a:ext cx="637997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6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6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6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6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6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US" sz="6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4114800" y="8947601"/>
            <a:ext cx="6409905" cy="55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61"/>
              </a:lnSpc>
              <a:spcBef>
                <a:spcPct val="0"/>
              </a:spcBef>
            </a:pPr>
            <a:r>
              <a:rPr lang="en-US" sz="3258" dirty="0" err="1">
                <a:solidFill>
                  <a:srgbClr val="000000"/>
                </a:solidFill>
                <a:latin typeface="Open Sans Bold"/>
              </a:rPr>
              <a:t>Tranh</a:t>
            </a:r>
            <a:r>
              <a:rPr lang="en-US" sz="3258" dirty="0">
                <a:solidFill>
                  <a:srgbClr val="000000"/>
                </a:solidFill>
                <a:latin typeface="Open Sans Bold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5166240" y="-3217760"/>
            <a:ext cx="9555720" cy="16687800"/>
          </a:xfrm>
          <a:custGeom>
            <a:avLst/>
            <a:gdLst/>
            <a:ahLst/>
            <a:cxnLst/>
            <a:rect l="l" t="t" r="r" b="b"/>
            <a:pathLst>
              <a:path w="9555720" h="9897638">
                <a:moveTo>
                  <a:pt x="9555720" y="9897639"/>
                </a:moveTo>
                <a:lnTo>
                  <a:pt x="0" y="9897639"/>
                </a:lnTo>
                <a:lnTo>
                  <a:pt x="0" y="0"/>
                </a:lnTo>
                <a:lnTo>
                  <a:pt x="9555720" y="0"/>
                </a:lnTo>
                <a:lnTo>
                  <a:pt x="9555720" y="9897639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6761358">
            <a:off x="-5283473" y="5858136"/>
            <a:ext cx="10566946" cy="7685052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0" y="0"/>
                </a:moveTo>
                <a:lnTo>
                  <a:pt x="10566946" y="0"/>
                </a:lnTo>
                <a:lnTo>
                  <a:pt x="10566946" y="7685052"/>
                </a:lnTo>
                <a:lnTo>
                  <a:pt x="0" y="76850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937028" y="1485900"/>
            <a:ext cx="10912572" cy="5469608"/>
          </a:xfrm>
          <a:custGeom>
            <a:avLst/>
            <a:gdLst/>
            <a:ahLst/>
            <a:cxnLst/>
            <a:rect l="l" t="t" r="r" b="b"/>
            <a:pathLst>
              <a:path w="10014141" h="4762281">
                <a:moveTo>
                  <a:pt x="0" y="0"/>
                </a:moveTo>
                <a:lnTo>
                  <a:pt x="10014141" y="0"/>
                </a:lnTo>
                <a:lnTo>
                  <a:pt x="10014141" y="4762281"/>
                </a:lnTo>
                <a:lnTo>
                  <a:pt x="0" y="47622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5821438"/>
            <a:ext cx="4566510" cy="4114800"/>
          </a:xfrm>
          <a:custGeom>
            <a:avLst/>
            <a:gdLst/>
            <a:ahLst/>
            <a:cxnLst/>
            <a:rect l="l" t="t" r="r" b="b"/>
            <a:pathLst>
              <a:path w="4566510" h="4114800">
                <a:moveTo>
                  <a:pt x="4566511" y="0"/>
                </a:moveTo>
                <a:lnTo>
                  <a:pt x="0" y="0"/>
                </a:lnTo>
                <a:lnTo>
                  <a:pt x="0" y="4114800"/>
                </a:lnTo>
                <a:lnTo>
                  <a:pt x="4566511" y="4114800"/>
                </a:lnTo>
                <a:lnTo>
                  <a:pt x="456651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859599" y="7150131"/>
            <a:ext cx="906742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6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6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6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6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6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6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sz="6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r>
              <a:rPr lang="en-US" sz="6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6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6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6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60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endParaRPr lang="en-US" sz="6000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3824">
            <a:off x="13962177" y="6625101"/>
            <a:ext cx="2076976" cy="2944167"/>
          </a:xfrm>
          <a:custGeom>
            <a:avLst/>
            <a:gdLst/>
            <a:ahLst/>
            <a:cxnLst/>
            <a:rect l="l" t="t" r="r" b="b"/>
            <a:pathLst>
              <a:path w="2076976" h="2944167">
                <a:moveTo>
                  <a:pt x="0" y="0"/>
                </a:moveTo>
                <a:lnTo>
                  <a:pt x="2076976" y="0"/>
                </a:lnTo>
                <a:lnTo>
                  <a:pt x="2076976" y="2944167"/>
                </a:lnTo>
                <a:lnTo>
                  <a:pt x="0" y="29441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263070">
            <a:off x="15223577" y="8439608"/>
            <a:ext cx="1092261" cy="1444094"/>
          </a:xfrm>
          <a:custGeom>
            <a:avLst/>
            <a:gdLst/>
            <a:ahLst/>
            <a:cxnLst/>
            <a:rect l="l" t="t" r="r" b="b"/>
            <a:pathLst>
              <a:path w="1092261" h="1444094">
                <a:moveTo>
                  <a:pt x="0" y="0"/>
                </a:moveTo>
                <a:lnTo>
                  <a:pt x="1092260" y="0"/>
                </a:lnTo>
                <a:lnTo>
                  <a:pt x="1092260" y="1444095"/>
                </a:lnTo>
                <a:lnTo>
                  <a:pt x="0" y="14440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88502">
            <a:off x="10913624" y="7415051"/>
            <a:ext cx="1647129" cy="2177694"/>
          </a:xfrm>
          <a:custGeom>
            <a:avLst/>
            <a:gdLst/>
            <a:ahLst/>
            <a:cxnLst/>
            <a:rect l="l" t="t" r="r" b="b"/>
            <a:pathLst>
              <a:path w="1647129" h="2177694">
                <a:moveTo>
                  <a:pt x="0" y="0"/>
                </a:moveTo>
                <a:lnTo>
                  <a:pt x="1647128" y="0"/>
                </a:lnTo>
                <a:lnTo>
                  <a:pt x="1647128" y="2177694"/>
                </a:lnTo>
                <a:lnTo>
                  <a:pt x="0" y="21776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83051" y="7504584"/>
            <a:ext cx="3478020" cy="2782416"/>
          </a:xfrm>
          <a:custGeom>
            <a:avLst/>
            <a:gdLst/>
            <a:ahLst/>
            <a:cxnLst/>
            <a:rect l="l" t="t" r="r" b="b"/>
            <a:pathLst>
              <a:path w="3478020" h="2782416">
                <a:moveTo>
                  <a:pt x="0" y="0"/>
                </a:moveTo>
                <a:lnTo>
                  <a:pt x="3478020" y="0"/>
                </a:lnTo>
                <a:lnTo>
                  <a:pt x="3478020" y="2782416"/>
                </a:lnTo>
                <a:lnTo>
                  <a:pt x="0" y="27824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43921">
            <a:off x="983183" y="-751515"/>
            <a:ext cx="8032239" cy="13468693"/>
          </a:xfrm>
          <a:custGeom>
            <a:avLst/>
            <a:gdLst/>
            <a:ahLst/>
            <a:cxnLst/>
            <a:rect l="l" t="t" r="r" b="b"/>
            <a:pathLst>
              <a:path w="8032239" h="13468693">
                <a:moveTo>
                  <a:pt x="0" y="0"/>
                </a:moveTo>
                <a:lnTo>
                  <a:pt x="8032239" y="0"/>
                </a:lnTo>
                <a:lnTo>
                  <a:pt x="8032239" y="13468692"/>
                </a:lnTo>
                <a:lnTo>
                  <a:pt x="0" y="134686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431249" y="1258792"/>
            <a:ext cx="7209629" cy="1183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en-US" sz="8000" dirty="0">
                <a:solidFill>
                  <a:srgbClr val="51413A"/>
                </a:solidFill>
                <a:latin typeface="Nunito Bold Bold"/>
              </a:rPr>
              <a:t>THẢO LUẬN</a:t>
            </a:r>
          </a:p>
        </p:txBody>
      </p:sp>
      <p:sp>
        <p:nvSpPr>
          <p:cNvPr id="8" name="TextBox 8"/>
          <p:cNvSpPr txBox="1"/>
          <p:nvPr/>
        </p:nvSpPr>
        <p:spPr>
          <a:xfrm rot="-143921">
            <a:off x="3151087" y="2103254"/>
            <a:ext cx="5066835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vuốt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phẳng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phiu</a:t>
            </a:r>
            <a:endParaRPr lang="en-US" sz="4400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 rot="-143921">
            <a:off x="3200356" y="3279917"/>
            <a:ext cx="5017545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ướt</a:t>
            </a:r>
            <a:endParaRPr lang="en-US" sz="4400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-143921">
            <a:off x="3249580" y="4454464"/>
            <a:ext cx="5069415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nhàu</a:t>
            </a:r>
            <a:endParaRPr lang="en-US" sz="4400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 rot="-143921">
            <a:off x="3298848" y="5631129"/>
            <a:ext cx="5020125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Cất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heo</a:t>
            </a:r>
            <a:r>
              <a:rPr lang="en-US" sz="4400" dirty="0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1413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endParaRPr lang="en-US" sz="4400" dirty="0">
              <a:solidFill>
                <a:srgbClr val="51413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 rot="-143921">
            <a:off x="3245837" y="6904272"/>
            <a:ext cx="5069415" cy="412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en-US" sz="3550" dirty="0">
                <a:solidFill>
                  <a:srgbClr val="51413A"/>
                </a:solidFill>
                <a:latin typeface="Gaegu Bold"/>
              </a:rPr>
              <a:t>…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06000" y="3013877"/>
            <a:ext cx="73914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54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4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54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54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54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4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54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54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i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54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3775">
            <a:off x="10122242" y="-3979308"/>
            <a:ext cx="10193173" cy="7413217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3" y="0"/>
                </a:lnTo>
                <a:lnTo>
                  <a:pt x="10193173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3058961" flipH="1">
            <a:off x="-4720739" y="5593174"/>
            <a:ext cx="10639095" cy="7737524"/>
          </a:xfrm>
          <a:custGeom>
            <a:avLst/>
            <a:gdLst/>
            <a:ahLst/>
            <a:cxnLst/>
            <a:rect l="l" t="t" r="r" b="b"/>
            <a:pathLst>
              <a:path w="10639095" h="7737524">
                <a:moveTo>
                  <a:pt x="10639094" y="0"/>
                </a:moveTo>
                <a:lnTo>
                  <a:pt x="0" y="0"/>
                </a:lnTo>
                <a:lnTo>
                  <a:pt x="0" y="7737523"/>
                </a:lnTo>
                <a:lnTo>
                  <a:pt x="10639094" y="7737523"/>
                </a:lnTo>
                <a:lnTo>
                  <a:pt x="1063909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64219">
            <a:off x="1725222" y="1267736"/>
            <a:ext cx="15162482" cy="7808678"/>
          </a:xfrm>
          <a:custGeom>
            <a:avLst/>
            <a:gdLst/>
            <a:ahLst/>
            <a:cxnLst/>
            <a:rect l="l" t="t" r="r" b="b"/>
            <a:pathLst>
              <a:path w="15162482" h="7808678">
                <a:moveTo>
                  <a:pt x="0" y="0"/>
                </a:moveTo>
                <a:lnTo>
                  <a:pt x="15162482" y="0"/>
                </a:lnTo>
                <a:lnTo>
                  <a:pt x="15162482" y="7808678"/>
                </a:lnTo>
                <a:lnTo>
                  <a:pt x="0" y="78086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46823" y="783674"/>
            <a:ext cx="9486104" cy="2395241"/>
          </a:xfrm>
          <a:custGeom>
            <a:avLst/>
            <a:gdLst/>
            <a:ahLst/>
            <a:cxnLst/>
            <a:rect l="l" t="t" r="r" b="b"/>
            <a:pathLst>
              <a:path w="9486104" h="2395241">
                <a:moveTo>
                  <a:pt x="0" y="0"/>
                </a:moveTo>
                <a:lnTo>
                  <a:pt x="9486104" y="0"/>
                </a:lnTo>
                <a:lnTo>
                  <a:pt x="9486104" y="2395241"/>
                </a:lnTo>
                <a:lnTo>
                  <a:pt x="0" y="23952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532927" y="5299237"/>
            <a:ext cx="7500396" cy="4987763"/>
          </a:xfrm>
          <a:custGeom>
            <a:avLst/>
            <a:gdLst/>
            <a:ahLst/>
            <a:cxnLst/>
            <a:rect l="l" t="t" r="r" b="b"/>
            <a:pathLst>
              <a:path w="7500396" h="4987763">
                <a:moveTo>
                  <a:pt x="0" y="0"/>
                </a:moveTo>
                <a:lnTo>
                  <a:pt x="7500396" y="0"/>
                </a:lnTo>
                <a:lnTo>
                  <a:pt x="7500396" y="4987763"/>
                </a:lnTo>
                <a:lnTo>
                  <a:pt x="0" y="49877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928659" y="1373282"/>
            <a:ext cx="7684331" cy="113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999">
                <a:solidFill>
                  <a:srgbClr val="FFFFFF"/>
                </a:solidFill>
                <a:latin typeface="Nunito Bold Bold"/>
              </a:rPr>
              <a:t>Hoạt động 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5438" y="3500781"/>
            <a:ext cx="9370364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14764770" y="6117796"/>
            <a:ext cx="6098288" cy="6281008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64219">
            <a:off x="346133" y="460670"/>
            <a:ext cx="17561079" cy="9043956"/>
          </a:xfrm>
          <a:custGeom>
            <a:avLst/>
            <a:gdLst/>
            <a:ahLst/>
            <a:cxnLst/>
            <a:rect l="l" t="t" r="r" b="b"/>
            <a:pathLst>
              <a:path w="17561079" h="9043956">
                <a:moveTo>
                  <a:pt x="0" y="0"/>
                </a:moveTo>
                <a:lnTo>
                  <a:pt x="17561079" y="0"/>
                </a:lnTo>
                <a:lnTo>
                  <a:pt x="17561079" y="9043955"/>
                </a:lnTo>
                <a:lnTo>
                  <a:pt x="0" y="90439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5096587" y="-1284457"/>
            <a:ext cx="10193173" cy="7413217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6"/>
                </a:lnTo>
                <a:lnTo>
                  <a:pt x="0" y="741321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2222" y="2946389"/>
            <a:ext cx="9211184" cy="4201386"/>
          </a:xfrm>
          <a:custGeom>
            <a:avLst/>
            <a:gdLst/>
            <a:ahLst/>
            <a:cxnLst/>
            <a:rect l="l" t="t" r="r" b="b"/>
            <a:pathLst>
              <a:path w="9211184" h="4201386">
                <a:moveTo>
                  <a:pt x="0" y="0"/>
                </a:moveTo>
                <a:lnTo>
                  <a:pt x="9211185" y="0"/>
                </a:lnTo>
                <a:lnTo>
                  <a:pt x="9211185" y="4201386"/>
                </a:lnTo>
                <a:lnTo>
                  <a:pt x="0" y="42013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45" r="-645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64596" y="2151160"/>
            <a:ext cx="7161181" cy="5845422"/>
          </a:xfrm>
          <a:custGeom>
            <a:avLst/>
            <a:gdLst/>
            <a:ahLst/>
            <a:cxnLst/>
            <a:rect l="l" t="t" r="r" b="b"/>
            <a:pathLst>
              <a:path w="7161181" h="5845422">
                <a:moveTo>
                  <a:pt x="0" y="0"/>
                </a:moveTo>
                <a:lnTo>
                  <a:pt x="7161182" y="0"/>
                </a:lnTo>
                <a:lnTo>
                  <a:pt x="7161182" y="5845422"/>
                </a:lnTo>
                <a:lnTo>
                  <a:pt x="0" y="58454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64658" y="1135795"/>
            <a:ext cx="13196087" cy="1015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0"/>
              </a:lnSpc>
            </a:pPr>
            <a:r>
              <a:rPr lang="en-US" sz="6300" dirty="0" err="1">
                <a:solidFill>
                  <a:srgbClr val="51413A"/>
                </a:solidFill>
                <a:latin typeface="Nunito Bold Bold"/>
              </a:rPr>
              <a:t>Quan</a:t>
            </a:r>
            <a:r>
              <a:rPr lang="en-US" sz="63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6300" dirty="0" err="1">
                <a:solidFill>
                  <a:srgbClr val="51413A"/>
                </a:solidFill>
                <a:latin typeface="Nunito Bold Bold"/>
              </a:rPr>
              <a:t>sát</a:t>
            </a:r>
            <a:r>
              <a:rPr lang="en-US" sz="63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6300" dirty="0" err="1">
                <a:solidFill>
                  <a:srgbClr val="51413A"/>
                </a:solidFill>
                <a:latin typeface="Nunito Bold Bold"/>
              </a:rPr>
              <a:t>tranh</a:t>
            </a:r>
            <a:r>
              <a:rPr lang="en-US" sz="63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6300" dirty="0" err="1">
                <a:solidFill>
                  <a:srgbClr val="51413A"/>
                </a:solidFill>
                <a:latin typeface="Nunito Bold Bold"/>
              </a:rPr>
              <a:t>và</a:t>
            </a:r>
            <a:r>
              <a:rPr lang="en-US" sz="63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6300" dirty="0" err="1">
                <a:solidFill>
                  <a:srgbClr val="51413A"/>
                </a:solidFill>
                <a:latin typeface="Nunito Bold Bold"/>
              </a:rPr>
              <a:t>trả</a:t>
            </a:r>
            <a:r>
              <a:rPr lang="en-US" sz="63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6300" dirty="0" err="1">
                <a:solidFill>
                  <a:srgbClr val="51413A"/>
                </a:solidFill>
                <a:latin typeface="Nunito Bold Bold"/>
              </a:rPr>
              <a:t>lời</a:t>
            </a:r>
            <a:r>
              <a:rPr lang="en-US" sz="63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6300" dirty="0" err="1">
                <a:solidFill>
                  <a:srgbClr val="51413A"/>
                </a:solidFill>
                <a:latin typeface="Nunito Bold Bold"/>
              </a:rPr>
              <a:t>câu</a:t>
            </a:r>
            <a:r>
              <a:rPr lang="en-US" sz="6300" dirty="0">
                <a:solidFill>
                  <a:srgbClr val="51413A"/>
                </a:solidFill>
                <a:latin typeface="Nunito Bold Bold"/>
              </a:rPr>
              <a:t> </a:t>
            </a:r>
            <a:r>
              <a:rPr lang="en-US" sz="6300" dirty="0" err="1">
                <a:solidFill>
                  <a:srgbClr val="51413A"/>
                </a:solidFill>
                <a:latin typeface="Nunito Bold Bold"/>
              </a:rPr>
              <a:t>hỏi</a:t>
            </a:r>
            <a:r>
              <a:rPr lang="en-US" sz="6300" dirty="0">
                <a:solidFill>
                  <a:srgbClr val="51413A"/>
                </a:solidFill>
                <a:latin typeface="Nunito Bold Bold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3196" y="8418908"/>
            <a:ext cx="17727570" cy="14619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ts val="5720"/>
              </a:lnSpc>
              <a:buFont typeface="Wingdings" panose="05000000000000000000" pitchFamily="2" charset="2"/>
              <a:buChar char="§"/>
            </a:pP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endParaRPr lang="en-US" sz="4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indent="-685800">
              <a:lnSpc>
                <a:spcPts val="5720"/>
              </a:lnSpc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US" sz="4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285</Words>
  <Application>Microsoft Office PowerPoint</Application>
  <PresentationFormat>Tùy chỉnh</PresentationFormat>
  <Paragraphs>31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6" baseType="lpstr">
      <vt:lpstr>Wingdings</vt:lpstr>
      <vt:lpstr>#9Slide07 HoneyCream</vt:lpstr>
      <vt:lpstr>Cambria</vt:lpstr>
      <vt:lpstr>Arial</vt:lpstr>
      <vt:lpstr>SVN-Newton</vt:lpstr>
      <vt:lpstr>Times New Roman</vt:lpstr>
      <vt:lpstr>Open Sans Bold</vt:lpstr>
      <vt:lpstr>#9Slide05 Dancing Script</vt:lpstr>
      <vt:lpstr>Calibri</vt:lpstr>
      <vt:lpstr>Gaegu Bold</vt:lpstr>
      <vt:lpstr>Nunito Bold Bold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T28_DaoDuc_QuyTrongDongTien(T2)_MNT</dc:title>
  <cp:lastModifiedBy>Dung Âu</cp:lastModifiedBy>
  <cp:revision>7</cp:revision>
  <dcterms:created xsi:type="dcterms:W3CDTF">2006-08-16T00:00:00Z</dcterms:created>
  <dcterms:modified xsi:type="dcterms:W3CDTF">2026-04-03T03:31:23Z</dcterms:modified>
  <dc:identifier>DAF-1s5VACs</dc:identifier>
</cp:coreProperties>
</file>