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69" r:id="rId4"/>
    <p:sldId id="272" r:id="rId5"/>
    <p:sldId id="270" r:id="rId6"/>
    <p:sldId id="266" r:id="rId7"/>
    <p:sldId id="273" r:id="rId8"/>
    <p:sldId id="271" r:id="rId9"/>
    <p:sldId id="262" r:id="rId10"/>
    <p:sldId id="261" r:id="rId11"/>
  </p:sldIdLst>
  <p:sldSz cx="18288000" cy="10287000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  <p:embeddedFont>
      <p:font typeface="Lucky Bones" panose="020B0604020202020204" charset="0"/>
      <p:regular r:id="rId18"/>
    </p:embeddedFont>
    <p:embeddedFont>
      <p:font typeface="Sigmar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5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4CDF2-A9A3-4175-A29D-4C88D1C605A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E511B-5B59-41A5-9343-B134CD851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E511B-5B59-41A5-9343-B134CD851B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00" y="-33676"/>
            <a:ext cx="2322850" cy="2383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svg"/><Relationship Id="rId7" Type="http://schemas.openxmlformats.org/officeDocument/2006/relationships/image" Target="../media/image9.gif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90.png"/><Relationship Id="rId1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16.svg"/><Relationship Id="rId12" Type="http://schemas.openxmlformats.org/officeDocument/2006/relationships/image" Target="../media/image68.png"/><Relationship Id="rId17" Type="http://schemas.openxmlformats.org/officeDocument/2006/relationships/image" Target="../media/image74.png"/><Relationship Id="rId2" Type="http://schemas.openxmlformats.org/officeDocument/2006/relationships/audio" Target="../media/audio1.wav"/><Relationship Id="rId16" Type="http://schemas.openxmlformats.org/officeDocument/2006/relationships/image" Target="../media/image72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15" Type="http://schemas.openxmlformats.org/officeDocument/2006/relationships/image" Target="../media/image710.png"/><Relationship Id="rId19" Type="http://schemas.openxmlformats.org/officeDocument/2006/relationships/image" Target="../media/image18.png"/><Relationship Id="rId4" Type="http://schemas.openxmlformats.org/officeDocument/2006/relationships/image" Target="../media/image13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4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30.png"/><Relationship Id="rId5" Type="http://schemas.openxmlformats.org/officeDocument/2006/relationships/image" Target="../media/image14.svg"/><Relationship Id="rId10" Type="http://schemas.openxmlformats.org/officeDocument/2006/relationships/image" Target="../media/image42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.svg"/><Relationship Id="rId7" Type="http://schemas.openxmlformats.org/officeDocument/2006/relationships/image" Target="../media/image10.gif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sv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5.svg"/><Relationship Id="rId10" Type="http://schemas.openxmlformats.org/officeDocument/2006/relationships/image" Target="../media/image21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40.png"/><Relationship Id="rId18" Type="http://schemas.openxmlformats.org/officeDocument/2006/relationships/image" Target="../media/image28.png"/><Relationship Id="rId3" Type="http://schemas.openxmlformats.org/officeDocument/2006/relationships/audio" Target="../media/audio6.wav"/><Relationship Id="rId21" Type="http://schemas.openxmlformats.org/officeDocument/2006/relationships/image" Target="../media/image890.png"/><Relationship Id="rId7" Type="http://schemas.openxmlformats.org/officeDocument/2006/relationships/image" Target="../media/image25.png"/><Relationship Id="rId12" Type="http://schemas.openxmlformats.org/officeDocument/2006/relationships/image" Target="../media/image83.png"/><Relationship Id="rId17" Type="http://schemas.microsoft.com/office/2007/relationships/hdphoto" Target="../media/hdphoto4.wdp"/><Relationship Id="rId2" Type="http://schemas.openxmlformats.org/officeDocument/2006/relationships/audio" Target="../media/audio4.wav"/><Relationship Id="rId16" Type="http://schemas.openxmlformats.org/officeDocument/2006/relationships/image" Target="../media/image27.png"/><Relationship Id="rId20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15" Type="http://schemas.microsoft.com/office/2007/relationships/hdphoto" Target="../media/hdphoto3.wdp"/><Relationship Id="rId19" Type="http://schemas.microsoft.com/office/2007/relationships/hdphoto" Target="../media/hdphoto5.wdp"/><Relationship Id="rId4" Type="http://schemas.openxmlformats.org/officeDocument/2006/relationships/image" Target="../media/image22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3.png"/><Relationship Id="rId3" Type="http://schemas.openxmlformats.org/officeDocument/2006/relationships/image" Target="../media/image22.svg"/><Relationship Id="rId21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92.png"/><Relationship Id="rId2" Type="http://schemas.openxmlformats.org/officeDocument/2006/relationships/audio" Target="../media/audio7.wav"/><Relationship Id="rId16" Type="http://schemas.openxmlformats.org/officeDocument/2006/relationships/image" Target="../media/image910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5" Type="http://schemas.microsoft.com/office/2007/relationships/hdphoto" Target="../media/hdphoto5.wdp"/><Relationship Id="rId19" Type="http://schemas.openxmlformats.org/officeDocument/2006/relationships/image" Target="../media/image94.png"/><Relationship Id="rId4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10.pn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9.png"/><Relationship Id="rId10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0442" y="-10509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0" y="0"/>
                </a:moveTo>
                <a:lnTo>
                  <a:pt x="3840064" y="0"/>
                </a:lnTo>
                <a:lnTo>
                  <a:pt x="3840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5178378" y="72231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384006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840064" y="0"/>
                </a:lnTo>
                <a:lnTo>
                  <a:pt x="3840064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08792" y="-1171794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0" y="0"/>
                </a:moveTo>
                <a:lnTo>
                  <a:pt x="7466281" y="0"/>
                </a:lnTo>
                <a:lnTo>
                  <a:pt x="7466281" y="5253547"/>
                </a:lnTo>
                <a:lnTo>
                  <a:pt x="0" y="5253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987073" y="6205247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7466281" y="5253547"/>
                </a:moveTo>
                <a:lnTo>
                  <a:pt x="0" y="5253547"/>
                </a:lnTo>
                <a:lnTo>
                  <a:pt x="0" y="0"/>
                </a:lnTo>
                <a:lnTo>
                  <a:pt x="7466281" y="0"/>
                </a:lnTo>
                <a:lnTo>
                  <a:pt x="7466281" y="525354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2600" y="419100"/>
            <a:ext cx="14763406" cy="929640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341" y="5007940"/>
            <a:ext cx="3691483" cy="7270066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335657" y="3215635"/>
            <a:ext cx="3900241" cy="8076758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00139">
            <a:off x="2796861" y="1573673"/>
            <a:ext cx="818731" cy="10772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01275">
            <a:off x="13944446" y="5148561"/>
            <a:ext cx="818731" cy="10772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49367">
            <a:off x="3435847" y="5621148"/>
            <a:ext cx="653068" cy="6984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48723">
            <a:off x="14104781" y="2462112"/>
            <a:ext cx="653068" cy="698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961" y="1656522"/>
            <a:ext cx="10346242" cy="76049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01" y="1299025"/>
            <a:ext cx="3024641" cy="30246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950" y="78659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69356" y="4395044"/>
            <a:ext cx="17549997" cy="533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4"/>
          <p:cNvSpPr/>
          <p:nvPr/>
        </p:nvSpPr>
        <p:spPr>
          <a:xfrm>
            <a:off x="891551" y="591019"/>
            <a:ext cx="16833296" cy="3414268"/>
          </a:xfrm>
          <a:prstGeom prst="roundRect">
            <a:avLst>
              <a:gd name="adj" fmla="val 18148"/>
            </a:avLst>
          </a:prstGeom>
          <a:solidFill>
            <a:schemeClr val="bg1"/>
          </a:solidFill>
          <a:ln w="47625">
            <a:solidFill>
              <a:srgbClr val="000000"/>
            </a:solidFill>
          </a:ln>
        </p:spPr>
      </p:sp>
      <p:grpSp>
        <p:nvGrpSpPr>
          <p:cNvPr id="2" name="Group 43"/>
          <p:cNvGrpSpPr/>
          <p:nvPr/>
        </p:nvGrpSpPr>
        <p:grpSpPr>
          <a:xfrm>
            <a:off x="433203" y="289744"/>
            <a:ext cx="2919597" cy="760799"/>
            <a:chOff x="0" y="0"/>
            <a:chExt cx="1261078" cy="200375"/>
          </a:xfrm>
        </p:grpSpPr>
        <p:sp>
          <p:nvSpPr>
            <p:cNvPr id="3" name="Freeform 44"/>
            <p:cNvSpPr/>
            <p:nvPr/>
          </p:nvSpPr>
          <p:spPr>
            <a:xfrm>
              <a:off x="0" y="0"/>
              <a:ext cx="1261078" cy="200375"/>
            </a:xfrm>
            <a:custGeom>
              <a:avLst/>
              <a:gdLst/>
              <a:ahLst/>
              <a:cxnLst/>
              <a:rect l="l" t="t" r="r" b="b"/>
              <a:pathLst>
                <a:path w="1261078" h="200375">
                  <a:moveTo>
                    <a:pt x="82461" y="0"/>
                  </a:moveTo>
                  <a:lnTo>
                    <a:pt x="1178616" y="0"/>
                  </a:lnTo>
                  <a:cubicBezTo>
                    <a:pt x="1224158" y="0"/>
                    <a:pt x="1261078" y="36919"/>
                    <a:pt x="1261078" y="82461"/>
                  </a:cubicBezTo>
                  <a:lnTo>
                    <a:pt x="1261078" y="117914"/>
                  </a:lnTo>
                  <a:cubicBezTo>
                    <a:pt x="1261078" y="139784"/>
                    <a:pt x="1252390" y="160758"/>
                    <a:pt x="1236925" y="176223"/>
                  </a:cubicBezTo>
                  <a:cubicBezTo>
                    <a:pt x="1221461" y="191687"/>
                    <a:pt x="1200486" y="200375"/>
                    <a:pt x="1178616" y="200375"/>
                  </a:cubicBezTo>
                  <a:lnTo>
                    <a:pt x="82461" y="200375"/>
                  </a:lnTo>
                  <a:cubicBezTo>
                    <a:pt x="36919" y="200375"/>
                    <a:pt x="0" y="163456"/>
                    <a:pt x="0" y="117914"/>
                  </a:cubicBezTo>
                  <a:lnTo>
                    <a:pt x="0" y="82461"/>
                  </a:lnTo>
                  <a:cubicBezTo>
                    <a:pt x="0" y="60591"/>
                    <a:pt x="8688" y="39617"/>
                    <a:pt x="24152" y="24152"/>
                  </a:cubicBezTo>
                  <a:cubicBezTo>
                    <a:pt x="39617" y="8688"/>
                    <a:pt x="60591" y="0"/>
                    <a:pt x="8246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000000"/>
              </a:solidFill>
            </a:ln>
          </p:spPr>
        </p:sp>
        <p:sp>
          <p:nvSpPr>
            <p:cNvPr id="4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304683" y="310926"/>
            <a:ext cx="2917489" cy="3275504"/>
            <a:chOff x="0" y="-49884"/>
            <a:chExt cx="4040670" cy="862684"/>
          </a:xfrm>
        </p:grpSpPr>
        <p:sp>
          <p:nvSpPr>
            <p:cNvPr id="6" name="Freeform 47"/>
            <p:cNvSpPr/>
            <p:nvPr/>
          </p:nvSpPr>
          <p:spPr>
            <a:xfrm>
              <a:off x="30152" y="-49884"/>
              <a:ext cx="4010518" cy="222528"/>
            </a:xfrm>
            <a:custGeom>
              <a:avLst/>
              <a:gdLst/>
              <a:ahLst/>
              <a:cxnLst/>
              <a:rect l="l" t="t" r="r" b="b"/>
              <a:pathLst>
                <a:path w="1294927" h="200375">
                  <a:moveTo>
                    <a:pt x="80306" y="0"/>
                  </a:moveTo>
                  <a:lnTo>
                    <a:pt x="1214621" y="0"/>
                  </a:lnTo>
                  <a:cubicBezTo>
                    <a:pt x="1258973" y="0"/>
                    <a:pt x="1294927" y="35954"/>
                    <a:pt x="1294927" y="80306"/>
                  </a:cubicBezTo>
                  <a:lnTo>
                    <a:pt x="1294927" y="120069"/>
                  </a:lnTo>
                  <a:cubicBezTo>
                    <a:pt x="1294927" y="164421"/>
                    <a:pt x="1258973" y="200375"/>
                    <a:pt x="1214621" y="200375"/>
                  </a:cubicBezTo>
                  <a:lnTo>
                    <a:pt x="80306" y="200375"/>
                  </a:lnTo>
                  <a:cubicBezTo>
                    <a:pt x="35954" y="200375"/>
                    <a:pt x="0" y="164421"/>
                    <a:pt x="0" y="120069"/>
                  </a:cubicBezTo>
                  <a:lnTo>
                    <a:pt x="0" y="80306"/>
                  </a:lnTo>
                  <a:cubicBezTo>
                    <a:pt x="0" y="35954"/>
                    <a:pt x="35954" y="0"/>
                    <a:pt x="803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7625">
              <a:solidFill>
                <a:srgbClr val="0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35"/>
          <p:cNvSpPr txBox="1"/>
          <p:nvPr/>
        </p:nvSpPr>
        <p:spPr>
          <a:xfrm>
            <a:off x="-249552" y="299018"/>
            <a:ext cx="4047730" cy="927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4" dirty="0">
                <a:solidFill>
                  <a:srgbClr val="FFFFFF"/>
                </a:solidFill>
                <a:latin typeface="Lucky Bones"/>
              </a:rPr>
              <a:t>BÀI 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87000" y="1050543"/>
            <a:ext cx="6987575" cy="92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20069" y="1945985"/>
            <a:ext cx="12619731" cy="92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639801" y="1949448"/>
            <a:ext cx="3743468" cy="8717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13539" y="2733435"/>
            <a:ext cx="9273461" cy="886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7721" y="961927"/>
                <a:ext cx="16027895" cy="2505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Mai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dành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tuần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để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thứ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nhất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ai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đọ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đượ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thứ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Mai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thêm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được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Hỏi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cả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Mai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được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bao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nhiêu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phần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721" y="961927"/>
                <a:ext cx="16027895" cy="2505173"/>
              </a:xfrm>
              <a:prstGeom prst="rect">
                <a:avLst/>
              </a:prstGeom>
              <a:blipFill>
                <a:blip r:embed="rId5"/>
                <a:stretch>
                  <a:fillRect l="-1369" r="-1331" b="-7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2925932" y="5643039"/>
                <a:ext cx="12522595" cy="3682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8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800" b="1" i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8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Mai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800" b="1" i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8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i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932" y="5643039"/>
                <a:ext cx="12522595" cy="3682034"/>
              </a:xfrm>
              <a:prstGeom prst="rect">
                <a:avLst/>
              </a:prstGeom>
              <a:blipFill>
                <a:blip r:embed="rId6"/>
                <a:stretch>
                  <a:fillRect l="-1899" t="-3808" r="-1801" b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7" grpId="0" animBg="1"/>
      <p:bldP spid="18" grpId="0" animBg="1"/>
      <p:bldP spid="20" grpId="0" animBg="1"/>
      <p:bldP spid="21" grpId="0" animBg="1"/>
      <p:bldP spid="1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3" y="-15951"/>
            <a:ext cx="18305926" cy="10318903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6883" y="142966"/>
            <a:ext cx="17289891" cy="10070127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984200" y="10777421"/>
            <a:ext cx="3153763" cy="6620494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78764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4152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69540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799">
            <a:off x="118147" y="1384002"/>
            <a:ext cx="5902958" cy="85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dirty="0">
                <a:solidFill>
                  <a:srgbClr val="FFFFFF"/>
                </a:solidFill>
                <a:latin typeface="Sigmar One"/>
              </a:rPr>
              <a:t>1. </a:t>
            </a:r>
            <a:r>
              <a:rPr lang="en-US" sz="4960" dirty="0" err="1">
                <a:solidFill>
                  <a:srgbClr val="FFFFFF"/>
                </a:solidFill>
                <a:latin typeface="Sigmar One"/>
              </a:rPr>
              <a:t>Tính</a:t>
            </a:r>
            <a:endParaRPr lang="en-US" sz="4960" dirty="0">
              <a:solidFill>
                <a:srgbClr val="FFFFFF"/>
              </a:solidFill>
              <a:latin typeface="Sigmar On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34403" y="7884884"/>
                <a:ext cx="9412875" cy="13473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8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60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i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403" y="7884884"/>
                <a:ext cx="9412875" cy="1347357"/>
              </a:xfrm>
              <a:prstGeom prst="rect">
                <a:avLst/>
              </a:prstGeom>
              <a:blipFill>
                <a:blip r:embed="rId12"/>
                <a:stretch>
                  <a:fillRect l="-3951" b="-7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7"/>
              <p:cNvSpPr txBox="1"/>
              <p:nvPr/>
            </p:nvSpPr>
            <p:spPr>
              <a:xfrm rot="6799">
                <a:off x="7520682" y="1048824"/>
                <a:ext cx="16617315" cy="18020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40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799">
                <a:off x="7520682" y="1048824"/>
                <a:ext cx="16617315" cy="1802032"/>
              </a:xfrm>
              <a:prstGeom prst="rect">
                <a:avLst/>
              </a:prstGeom>
              <a:blipFill>
                <a:blip r:embed="rId13"/>
                <a:stretch>
                  <a:fillRect l="-1834" t="-2318" b="-3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15712"/>
              </p:ext>
            </p:extLst>
          </p:nvPr>
        </p:nvGraphicFramePr>
        <p:xfrm>
          <a:off x="2344621" y="4518232"/>
          <a:ext cx="50292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1725127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52344886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50516729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99858184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396766"/>
              </p:ext>
            </p:extLst>
          </p:nvPr>
        </p:nvGraphicFramePr>
        <p:xfrm>
          <a:off x="2347527" y="4522385"/>
          <a:ext cx="100584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26917" y="1191761"/>
                <a:ext cx="3147646" cy="1402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917" y="1191761"/>
                <a:ext cx="3147646" cy="14027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ular Callout 24"/>
              <p:cNvSpPr/>
              <p:nvPr/>
            </p:nvSpPr>
            <p:spPr>
              <a:xfrm>
                <a:off x="8898632" y="3314700"/>
                <a:ext cx="6795239" cy="3459179"/>
              </a:xfrm>
              <a:prstGeom prst="wedgeRoundRectCallout">
                <a:avLst>
                  <a:gd name="adj1" fmla="val 38800"/>
                  <a:gd name="adj2" fmla="val 70112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+ 2 = 3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4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8632" y="3314700"/>
                <a:ext cx="6795239" cy="3459179"/>
              </a:xfrm>
              <a:prstGeom prst="wedgeRoundRectCallout">
                <a:avLst>
                  <a:gd name="adj1" fmla="val 38800"/>
                  <a:gd name="adj2" fmla="val 70112"/>
                  <a:gd name="adj3" fmla="val 16667"/>
                </a:avLst>
              </a:prstGeom>
              <a:blipFill>
                <a:blip r:embed="rId15"/>
                <a:stretch>
                  <a:fillRect l="-893" r="-89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048914"/>
              </p:ext>
            </p:extLst>
          </p:nvPr>
        </p:nvGraphicFramePr>
        <p:xfrm>
          <a:off x="3352800" y="4516400"/>
          <a:ext cx="100584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636331"/>
              </p:ext>
            </p:extLst>
          </p:nvPr>
        </p:nvGraphicFramePr>
        <p:xfrm>
          <a:off x="4364769" y="4518232"/>
          <a:ext cx="100584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4658207" y="3408489"/>
            <a:ext cx="438670" cy="4992558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5400000" flipV="1">
            <a:off x="4129176" y="3117792"/>
            <a:ext cx="616119" cy="1911296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5400000" flipV="1">
            <a:off x="2567431" y="3604879"/>
            <a:ext cx="624905" cy="946966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10800000" flipV="1">
                <a:off x="3044312" y="6256453"/>
                <a:ext cx="366645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044312" y="6256453"/>
                <a:ext cx="3666459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 rot="10800000" flipV="1">
                <a:off x="1017217" y="2493536"/>
                <a:ext cx="366645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017217" y="2493536"/>
                <a:ext cx="366645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 rot="10800000" flipV="1">
                <a:off x="2654198" y="2502844"/>
                <a:ext cx="366645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2654198" y="2502844"/>
                <a:ext cx="3666459" cy="124880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8628" y1="9141" x2="32091" y2="37950"/>
                        <a14:foregroundMark x1="34754" y1="27424" x2="38216" y2="35180"/>
                        <a14:foregroundMark x1="17443" y1="30471" x2="24368" y2="39889"/>
                        <a14:foregroundMark x1="29161" y1="35734" x2="24900" y2="39612"/>
                        <a14:foregroundMark x1="59521" y1="69252" x2="59521" y2="69252"/>
                        <a14:foregroundMark x1="58455" y1="70083" x2="61119" y2="70083"/>
                        <a14:foregroundMark x1="85353" y1="14404" x2="79494" y2="68698"/>
                        <a14:foregroundMark x1="79893" y1="16066" x2="92011" y2="21053"/>
                        <a14:foregroundMark x1="81358" y1="10249" x2="87883" y2="12465"/>
                        <a14:foregroundMark x1="88282" y1="71745" x2="87350" y2="73130"/>
                        <a14:foregroundMark x1="15846" y1="29086" x2="15846" y2="29086"/>
                        <a14:foregroundMark x1="10652" y1="57064" x2="44607" y2="86981"/>
                        <a14:backgroundMark x1="39947" y1="72299" x2="45406" y2="62050"/>
                        <a14:backgroundMark x1="39148" y1="60111" x2="39148" y2="60111"/>
                      </a14:backgroundRemoval>
                    </a14:imgEffect>
                  </a14:imgLayer>
                </a14:imgProps>
              </a:ext>
            </a:extLst>
          </a:blip>
          <a:srcRect l="68532"/>
          <a:stretch/>
        </p:blipFill>
        <p:spPr>
          <a:xfrm>
            <a:off x="14855354" y="5904767"/>
            <a:ext cx="3743875" cy="57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5" grpId="0" animBg="1"/>
      <p:bldP spid="5" grpId="0" animBg="1"/>
      <p:bldP spid="26" grpId="0" animBg="1"/>
      <p:bldP spid="27" grpId="0" animBg="1"/>
      <p:bldP spid="6" grpId="0"/>
      <p:bldP spid="28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3" y="-15951"/>
            <a:ext cx="18305926" cy="10318903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8259" y="216873"/>
            <a:ext cx="17289891" cy="10070127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78764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4152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69540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799">
            <a:off x="1124365" y="1309713"/>
            <a:ext cx="590295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dirty="0">
                <a:solidFill>
                  <a:srgbClr val="FFFFFF"/>
                </a:solidFill>
                <a:latin typeface="Sigmar One"/>
              </a:rPr>
              <a:t>2. 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661517" y="4695698"/>
                <a:ext cx="9412875" cy="1584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60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60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7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7200" b="0" i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7200" b="0" i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1+5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7200" b="0" i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517" y="4695698"/>
                <a:ext cx="9412875" cy="1584280"/>
              </a:xfrm>
              <a:prstGeom prst="rect">
                <a:avLst/>
              </a:prstGeom>
              <a:blipFill>
                <a:blip r:embed="rId10"/>
                <a:stretch>
                  <a:fillRect l="-4922" b="-10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7"/>
          <p:cNvSpPr txBox="1"/>
          <p:nvPr/>
        </p:nvSpPr>
        <p:spPr>
          <a:xfrm rot="6799">
            <a:off x="1651371" y="2411185"/>
            <a:ext cx="14936378" cy="1846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662513" y="7875226"/>
                <a:ext cx="4126832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13" y="7875226"/>
                <a:ext cx="4126832" cy="13828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944402" y="7847162"/>
                <a:ext cx="3017172" cy="1492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02" y="7847162"/>
                <a:ext cx="3017172" cy="14923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7"/>
          <p:cNvSpPr txBox="1"/>
          <p:nvPr/>
        </p:nvSpPr>
        <p:spPr>
          <a:xfrm rot="6799">
            <a:off x="7375018" y="6645068"/>
            <a:ext cx="9106758" cy="8848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dirty="0">
                <a:solidFill>
                  <a:schemeClr val="accent2">
                    <a:lumMod val="75000"/>
                  </a:schemeClr>
                </a:solidFill>
                <a:latin typeface="Sigmar One"/>
              </a:rPr>
              <a:t>LÀM VÀO BẢNG CON</a:t>
            </a:r>
          </a:p>
        </p:txBody>
      </p:sp>
      <p:sp>
        <p:nvSpPr>
          <p:cNvPr id="8" name="Freeform 8"/>
          <p:cNvSpPr/>
          <p:nvPr/>
        </p:nvSpPr>
        <p:spPr>
          <a:xfrm>
            <a:off x="15329780" y="4468621"/>
            <a:ext cx="2836662" cy="5939284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86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6" grpId="0"/>
      <p:bldP spid="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0442" y="-10509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0" y="0"/>
                </a:moveTo>
                <a:lnTo>
                  <a:pt x="3840064" y="0"/>
                </a:lnTo>
                <a:lnTo>
                  <a:pt x="3840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5178378" y="72231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384006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840064" y="0"/>
                </a:lnTo>
                <a:lnTo>
                  <a:pt x="3840064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08792" y="-1171794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0" y="0"/>
                </a:moveTo>
                <a:lnTo>
                  <a:pt x="7466281" y="0"/>
                </a:lnTo>
                <a:lnTo>
                  <a:pt x="7466281" y="5253547"/>
                </a:lnTo>
                <a:lnTo>
                  <a:pt x="0" y="5253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987073" y="6205247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7466281" y="5253547"/>
                </a:moveTo>
                <a:lnTo>
                  <a:pt x="0" y="5253547"/>
                </a:lnTo>
                <a:lnTo>
                  <a:pt x="0" y="0"/>
                </a:lnTo>
                <a:lnTo>
                  <a:pt x="7466281" y="0"/>
                </a:lnTo>
                <a:lnTo>
                  <a:pt x="7466281" y="525354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2600" y="419100"/>
            <a:ext cx="14763406" cy="929640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584098" y="3859170"/>
            <a:ext cx="3816732" cy="7444293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00139">
            <a:off x="2796861" y="1573673"/>
            <a:ext cx="818731" cy="10772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01275">
            <a:off x="14297752" y="5758331"/>
            <a:ext cx="818731" cy="107727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6799">
            <a:off x="6215076" y="2163150"/>
            <a:ext cx="557923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Sigmar One" panose="020B0604020202020204" charset="0"/>
              </a:rPr>
              <a:t>GHI NHỚ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49367">
            <a:off x="2990090" y="6418839"/>
            <a:ext cx="653068" cy="6984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48723">
            <a:off x="14759585" y="2405605"/>
            <a:ext cx="653068" cy="6984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6799">
            <a:off x="3988917" y="2896203"/>
            <a:ext cx="10459926" cy="40626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Freeform 9"/>
          <p:cNvSpPr/>
          <p:nvPr/>
        </p:nvSpPr>
        <p:spPr>
          <a:xfrm>
            <a:off x="135515" y="4081753"/>
            <a:ext cx="3602376" cy="6214039"/>
          </a:xfrm>
          <a:custGeom>
            <a:avLst/>
            <a:gdLst/>
            <a:ahLst/>
            <a:cxnLst/>
            <a:rect l="l" t="t" r="r" b="b"/>
            <a:pathLst>
              <a:path w="4341132" h="5924622">
                <a:moveTo>
                  <a:pt x="0" y="0"/>
                </a:moveTo>
                <a:lnTo>
                  <a:pt x="4341133" y="0"/>
                </a:lnTo>
                <a:lnTo>
                  <a:pt x="4341133" y="5924623"/>
                </a:lnTo>
                <a:lnTo>
                  <a:pt x="0" y="5924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81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3" y="-15951"/>
            <a:ext cx="18305926" cy="10318903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96865" y="705745"/>
            <a:ext cx="12094269" cy="8070176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486551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2303203" y="0"/>
                </a:moveTo>
                <a:lnTo>
                  <a:pt x="0" y="0"/>
                </a:lnTo>
                <a:lnTo>
                  <a:pt x="0" y="1210229"/>
                </a:lnTo>
                <a:lnTo>
                  <a:pt x="2303203" y="1210229"/>
                </a:lnTo>
                <a:lnTo>
                  <a:pt x="230320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6799">
            <a:off x="4794162" y="2311855"/>
            <a:ext cx="8701291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solidFill>
                  <a:srgbClr val="F7CA71"/>
                </a:solidFill>
                <a:latin typeface="Sigmar One"/>
              </a:rPr>
              <a:t>LUYỆN</a:t>
            </a:r>
          </a:p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solidFill>
                  <a:srgbClr val="F7CA71"/>
                </a:solidFill>
                <a:latin typeface="Sigmar One"/>
              </a:rPr>
              <a:t>TẬP</a:t>
            </a:r>
          </a:p>
        </p:txBody>
      </p:sp>
      <p:sp>
        <p:nvSpPr>
          <p:cNvPr id="8" name="Freeform 8"/>
          <p:cNvSpPr/>
          <p:nvPr/>
        </p:nvSpPr>
        <p:spPr>
          <a:xfrm>
            <a:off x="13909669" y="3131234"/>
            <a:ext cx="3153763" cy="6620494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6299" y="3827105"/>
            <a:ext cx="4341132" cy="5924622"/>
          </a:xfrm>
          <a:custGeom>
            <a:avLst/>
            <a:gdLst/>
            <a:ahLst/>
            <a:cxnLst/>
            <a:rect l="l" t="t" r="r" b="b"/>
            <a:pathLst>
              <a:path w="4341132" h="5924622">
                <a:moveTo>
                  <a:pt x="0" y="0"/>
                </a:moveTo>
                <a:lnTo>
                  <a:pt x="4341133" y="0"/>
                </a:lnTo>
                <a:lnTo>
                  <a:pt x="4341133" y="5924623"/>
                </a:lnTo>
                <a:lnTo>
                  <a:pt x="0" y="5924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78764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4152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66872" y="7702473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62260" y="7702473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69540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7648" y="7702473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413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92447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2447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87518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26685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72980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12147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14538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53705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369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94571" y="6380378"/>
            <a:ext cx="5886229" cy="3617356"/>
          </a:xfrm>
          <a:custGeom>
            <a:avLst/>
            <a:gdLst/>
            <a:ahLst/>
            <a:cxnLst/>
            <a:rect l="l" t="t" r="r" b="b"/>
            <a:pathLst>
              <a:path w="5886229" h="3617356">
                <a:moveTo>
                  <a:pt x="0" y="0"/>
                </a:moveTo>
                <a:lnTo>
                  <a:pt x="5886229" y="0"/>
                </a:lnTo>
                <a:lnTo>
                  <a:pt x="5886229" y="3617355"/>
                </a:lnTo>
                <a:lnTo>
                  <a:pt x="0" y="3617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12571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25143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37714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33548" y="6303951"/>
            <a:ext cx="7906278" cy="4858767"/>
          </a:xfrm>
          <a:custGeom>
            <a:avLst/>
            <a:gdLst/>
            <a:ahLst/>
            <a:cxnLst/>
            <a:rect l="l" t="t" r="r" b="b"/>
            <a:pathLst>
              <a:path w="7906278" h="4858767">
                <a:moveTo>
                  <a:pt x="0" y="0"/>
                </a:moveTo>
                <a:lnTo>
                  <a:pt x="7906277" y="0"/>
                </a:lnTo>
                <a:lnTo>
                  <a:pt x="7906277" y="4858766"/>
                </a:lnTo>
                <a:lnTo>
                  <a:pt x="0" y="48587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50286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062857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75429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034299" y="3532644"/>
            <a:ext cx="7452637" cy="4579984"/>
          </a:xfrm>
          <a:custGeom>
            <a:avLst/>
            <a:gdLst/>
            <a:ahLst/>
            <a:cxnLst/>
            <a:rect l="l" t="t" r="r" b="b"/>
            <a:pathLst>
              <a:path w="7452637" h="4579984">
                <a:moveTo>
                  <a:pt x="0" y="0"/>
                </a:moveTo>
                <a:lnTo>
                  <a:pt x="7452636" y="0"/>
                </a:lnTo>
                <a:lnTo>
                  <a:pt x="7452636" y="4579984"/>
                </a:lnTo>
                <a:lnTo>
                  <a:pt x="0" y="4579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3712168" y="4383725"/>
            <a:ext cx="6497983" cy="3993306"/>
          </a:xfrm>
          <a:custGeom>
            <a:avLst/>
            <a:gdLst/>
            <a:ahLst/>
            <a:cxnLst/>
            <a:rect l="l" t="t" r="r" b="b"/>
            <a:pathLst>
              <a:path w="6497983" h="3993306">
                <a:moveTo>
                  <a:pt x="0" y="0"/>
                </a:moveTo>
                <a:lnTo>
                  <a:pt x="6497983" y="0"/>
                </a:lnTo>
                <a:lnTo>
                  <a:pt x="6497983" y="3993305"/>
                </a:lnTo>
                <a:lnTo>
                  <a:pt x="0" y="39933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113347" y="289744"/>
            <a:ext cx="13588043" cy="3296686"/>
            <a:chOff x="122127" y="289744"/>
            <a:chExt cx="6064945" cy="3296686"/>
          </a:xfrm>
        </p:grpSpPr>
        <p:grpSp>
          <p:nvGrpSpPr>
            <p:cNvPr id="43" name="Group 43"/>
            <p:cNvGrpSpPr/>
            <p:nvPr/>
          </p:nvGrpSpPr>
          <p:grpSpPr>
            <a:xfrm>
              <a:off x="433203" y="289744"/>
              <a:ext cx="5753869" cy="760799"/>
              <a:chOff x="0" y="0"/>
              <a:chExt cx="1261078" cy="20037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261078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04682" y="355668"/>
              <a:ext cx="5724695" cy="3230762"/>
              <a:chOff x="0" y="-38100"/>
              <a:chExt cx="1507739" cy="8509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-22153"/>
                <a:ext cx="1507739" cy="222528"/>
              </a:xfrm>
              <a:custGeom>
                <a:avLst/>
                <a:gdLst/>
                <a:ahLst/>
                <a:cxnLst/>
                <a:rect l="l" t="t" r="r" b="b"/>
                <a:pathLst>
                  <a:path w="1294927" h="200375">
                    <a:moveTo>
                      <a:pt x="80306" y="0"/>
                    </a:moveTo>
                    <a:lnTo>
                      <a:pt x="1214621" y="0"/>
                    </a:lnTo>
                    <a:cubicBezTo>
                      <a:pt x="1258973" y="0"/>
                      <a:pt x="1294927" y="35954"/>
                      <a:pt x="1294927" y="80306"/>
                    </a:cubicBezTo>
                    <a:lnTo>
                      <a:pt x="1294927" y="120069"/>
                    </a:lnTo>
                    <a:cubicBezTo>
                      <a:pt x="1294927" y="164421"/>
                      <a:pt x="1258973" y="200375"/>
                      <a:pt x="1214621" y="200375"/>
                    </a:cubicBezTo>
                    <a:lnTo>
                      <a:pt x="80306" y="200375"/>
                    </a:lnTo>
                    <a:cubicBezTo>
                      <a:pt x="35954" y="200375"/>
                      <a:pt x="0" y="164421"/>
                      <a:pt x="0" y="120069"/>
                    </a:cubicBezTo>
                    <a:lnTo>
                      <a:pt x="0" y="80306"/>
                    </a:lnTo>
                    <a:cubicBezTo>
                      <a:pt x="0" y="35954"/>
                      <a:pt x="35954" y="0"/>
                      <a:pt x="8030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122127" y="638864"/>
              <a:ext cx="6057867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9"/>
                </a:lnSpc>
              </a:pP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1 –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(THEO MẪU)</a:t>
              </a: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889235" y="1539467"/>
            <a:ext cx="16687800" cy="8265328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851" y="5468636"/>
            <a:ext cx="4450391" cy="2431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2447869" y="5944980"/>
                <a:ext cx="2121762" cy="166199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91440" rIns="0" bIns="18288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869" y="5944980"/>
                <a:ext cx="2121762" cy="16619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9756" y="4337663"/>
            <a:ext cx="4450391" cy="2431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563512" y="4839788"/>
                <a:ext cx="2780579" cy="1664686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91440" rIns="0" bIns="18288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512" y="4839788"/>
                <a:ext cx="2780579" cy="16646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073" r="100000">
                        <a14:foregroundMark x1="55181" y1="10961" x2="71762" y2="28331"/>
                        <a14:foregroundMark x1="60363" y1="61720" x2="78756" y2="73862"/>
                        <a14:foregroundMark x1="56995" y1="60371" x2="42746" y2="68803"/>
                        <a14:foregroundMark x1="26943" y1="53288" x2="30311" y2="58853"/>
                        <a14:foregroundMark x1="38860" y1="29511" x2="77720" y2="28668"/>
                        <a14:foregroundMark x1="62953" y1="88027" x2="62953" y2="93761"/>
                        <a14:foregroundMark x1="52591" y1="89039" x2="54663" y2="95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49850" y="4084797"/>
            <a:ext cx="4083358" cy="62731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39702" flipV="1">
            <a:off x="14977800" y="-265757"/>
            <a:ext cx="3620771" cy="35099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720" l="9910" r="8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14989">
            <a:off x="256286" y="193116"/>
            <a:ext cx="1459706" cy="281420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9796520" y="8713736"/>
            <a:ext cx="6057867" cy="1264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igmar One" panose="020B0604020202020204" charset="0"/>
              </a:rPr>
              <a:t>LÀM VÀO VỞ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8635" y="5432337"/>
            <a:ext cx="4450391" cy="2431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0786661" y="5949979"/>
                <a:ext cx="3234139" cy="1664686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91440" rIns="0" bIns="18288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661" y="5949979"/>
                <a:ext cx="3234139" cy="1664686"/>
              </a:xfrm>
              <a:prstGeom prst="rect">
                <a:avLst/>
              </a:prstGeom>
              <a:blipFill>
                <a:blip r:embed="rId20"/>
                <a:stretch>
                  <a:fillRect l="-2260" r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618012" y="2066087"/>
                <a:ext cx="8876337" cy="1464302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00" dirty="0">
                    <a:ln w="2857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Sigmar One" panose="020B060402020202020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dirty="0" smtClean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6000" i="0" dirty="0">
                        <a:ln w="28575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i="1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6000" i="0" dirty="0">
                        <a:ln w="28575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2+5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6000" i="0" dirty="0">
                        <a:ln w="28575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000" dirty="0">
                  <a:ln w="28575">
                    <a:noFill/>
                  </a:ln>
                  <a:solidFill>
                    <a:schemeClr val="tx1"/>
                  </a:solidFill>
                  <a:latin typeface="Sigmar One" panose="020B060402020202020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012" y="2066087"/>
                <a:ext cx="8876337" cy="1464302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50" grpId="0" animBg="1"/>
      <p:bldP spid="57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92447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2447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72980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12147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14538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53705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369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94571" y="6380378"/>
            <a:ext cx="5886229" cy="3617356"/>
          </a:xfrm>
          <a:custGeom>
            <a:avLst/>
            <a:gdLst/>
            <a:ahLst/>
            <a:cxnLst/>
            <a:rect l="l" t="t" r="r" b="b"/>
            <a:pathLst>
              <a:path w="5886229" h="3617356">
                <a:moveTo>
                  <a:pt x="0" y="0"/>
                </a:moveTo>
                <a:lnTo>
                  <a:pt x="5886229" y="0"/>
                </a:lnTo>
                <a:lnTo>
                  <a:pt x="5886229" y="3617355"/>
                </a:lnTo>
                <a:lnTo>
                  <a:pt x="0" y="3617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12571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25143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37714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33548" y="6303951"/>
            <a:ext cx="7906278" cy="4858767"/>
          </a:xfrm>
          <a:custGeom>
            <a:avLst/>
            <a:gdLst/>
            <a:ahLst/>
            <a:cxnLst/>
            <a:rect l="l" t="t" r="r" b="b"/>
            <a:pathLst>
              <a:path w="7906278" h="4858767">
                <a:moveTo>
                  <a:pt x="0" y="0"/>
                </a:moveTo>
                <a:lnTo>
                  <a:pt x="7906277" y="0"/>
                </a:lnTo>
                <a:lnTo>
                  <a:pt x="7906277" y="4858766"/>
                </a:lnTo>
                <a:lnTo>
                  <a:pt x="0" y="48587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75429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034299" y="3532644"/>
            <a:ext cx="7452637" cy="4579984"/>
          </a:xfrm>
          <a:custGeom>
            <a:avLst/>
            <a:gdLst/>
            <a:ahLst/>
            <a:cxnLst/>
            <a:rect l="l" t="t" r="r" b="b"/>
            <a:pathLst>
              <a:path w="7452637" h="4579984">
                <a:moveTo>
                  <a:pt x="0" y="0"/>
                </a:moveTo>
                <a:lnTo>
                  <a:pt x="7452636" y="0"/>
                </a:lnTo>
                <a:lnTo>
                  <a:pt x="7452636" y="4579984"/>
                </a:lnTo>
                <a:lnTo>
                  <a:pt x="0" y="4579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3712168" y="4383725"/>
            <a:ext cx="6497983" cy="3993306"/>
          </a:xfrm>
          <a:custGeom>
            <a:avLst/>
            <a:gdLst/>
            <a:ahLst/>
            <a:cxnLst/>
            <a:rect l="l" t="t" r="r" b="b"/>
            <a:pathLst>
              <a:path w="6497983" h="3993306">
                <a:moveTo>
                  <a:pt x="0" y="0"/>
                </a:moveTo>
                <a:lnTo>
                  <a:pt x="6497983" y="0"/>
                </a:lnTo>
                <a:lnTo>
                  <a:pt x="6497983" y="3993305"/>
                </a:lnTo>
                <a:lnTo>
                  <a:pt x="0" y="39933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304682" y="289744"/>
            <a:ext cx="6057867" cy="3296686"/>
            <a:chOff x="304682" y="289744"/>
            <a:chExt cx="6057867" cy="3296686"/>
          </a:xfrm>
        </p:grpSpPr>
        <p:grpSp>
          <p:nvGrpSpPr>
            <p:cNvPr id="43" name="Group 43"/>
            <p:cNvGrpSpPr/>
            <p:nvPr/>
          </p:nvGrpSpPr>
          <p:grpSpPr>
            <a:xfrm>
              <a:off x="433203" y="289744"/>
              <a:ext cx="5753869" cy="760799"/>
              <a:chOff x="0" y="0"/>
              <a:chExt cx="1261078" cy="20037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261078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04682" y="355668"/>
              <a:ext cx="5724695" cy="3230762"/>
              <a:chOff x="0" y="-38100"/>
              <a:chExt cx="1507739" cy="8509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-22153"/>
                <a:ext cx="1507739" cy="222528"/>
              </a:xfrm>
              <a:custGeom>
                <a:avLst/>
                <a:gdLst/>
                <a:ahLst/>
                <a:cxnLst/>
                <a:rect l="l" t="t" r="r" b="b"/>
                <a:pathLst>
                  <a:path w="1294927" h="200375">
                    <a:moveTo>
                      <a:pt x="80306" y="0"/>
                    </a:moveTo>
                    <a:lnTo>
                      <a:pt x="1214621" y="0"/>
                    </a:lnTo>
                    <a:cubicBezTo>
                      <a:pt x="1258973" y="0"/>
                      <a:pt x="1294927" y="35954"/>
                      <a:pt x="1294927" y="80306"/>
                    </a:cubicBezTo>
                    <a:lnTo>
                      <a:pt x="1294927" y="120069"/>
                    </a:lnTo>
                    <a:cubicBezTo>
                      <a:pt x="1294927" y="164421"/>
                      <a:pt x="1258973" y="200375"/>
                      <a:pt x="1214621" y="200375"/>
                    </a:cubicBezTo>
                    <a:lnTo>
                      <a:pt x="80306" y="200375"/>
                    </a:lnTo>
                    <a:cubicBezTo>
                      <a:pt x="35954" y="200375"/>
                      <a:pt x="0" y="164421"/>
                      <a:pt x="0" y="120069"/>
                    </a:cubicBezTo>
                    <a:lnTo>
                      <a:pt x="0" y="80306"/>
                    </a:lnTo>
                    <a:cubicBezTo>
                      <a:pt x="0" y="35954"/>
                      <a:pt x="35954" y="0"/>
                      <a:pt x="8030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304682" y="730760"/>
              <a:ext cx="6057867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9"/>
                </a:lnSpc>
              </a:pP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1 -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endParaRPr lang="en-US" sz="5400" dirty="0">
                <a:solidFill>
                  <a:schemeClr val="bg1"/>
                </a:solidFill>
                <a:latin typeface="Sigmar One" panose="020B0604020202020204" charset="0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889235" y="1539467"/>
            <a:ext cx="16687800" cy="8265328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020232" y="1771249"/>
            <a:ext cx="4870765" cy="2704166"/>
            <a:chOff x="1133475" y="2869002"/>
            <a:chExt cx="4450391" cy="243159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3475" y="2869002"/>
              <a:ext cx="4450391" cy="24315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344207" y="3242958"/>
                  <a:ext cx="2210178" cy="15567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207" y="3242958"/>
                  <a:ext cx="2210178" cy="1556736"/>
                </a:xfrm>
                <a:prstGeom prst="rect">
                  <a:avLst/>
                </a:prstGeom>
                <a:blipFill>
                  <a:blip r:embed="rId11"/>
                  <a:stretch>
                    <a:fillRect t="-5282" b="-10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39702" flipV="1">
            <a:off x="14977800" y="-265757"/>
            <a:ext cx="3620771" cy="35099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720" l="9910" r="8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14989">
            <a:off x="256286" y="193116"/>
            <a:ext cx="1459706" cy="281420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67858" y="4475415"/>
            <a:ext cx="5049671" cy="2431590"/>
            <a:chOff x="11000264" y="2784764"/>
            <a:chExt cx="4450391" cy="243159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00264" y="2784764"/>
              <a:ext cx="4450391" cy="24315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11741896" y="3095472"/>
                  <a:ext cx="3341821" cy="17346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  <m:r>
                          <a:rPr lang="en-US" sz="6000" b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1896" y="3095472"/>
                  <a:ext cx="3341821" cy="1734642"/>
                </a:xfrm>
                <a:prstGeom prst="rect">
                  <a:avLst/>
                </a:prstGeom>
                <a:blipFill>
                  <a:blip r:embed="rId16"/>
                  <a:stretch>
                    <a:fillRect t="-5263" b="-10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712571" y="7145665"/>
            <a:ext cx="5599132" cy="2659130"/>
            <a:chOff x="6267018" y="5413795"/>
            <a:chExt cx="5599132" cy="2659130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67018" y="5413795"/>
              <a:ext cx="5599132" cy="26591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7118287" y="5785393"/>
                  <a:ext cx="4036099" cy="17346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𝟐𝟕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𝟏𝟐𝟓</m:t>
                            </m:r>
                          </m:den>
                        </m:f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𝟏𝟐𝟓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287" y="5785393"/>
                  <a:ext cx="4036099" cy="1734642"/>
                </a:xfrm>
                <a:prstGeom prst="rect">
                  <a:avLst/>
                </a:prstGeom>
                <a:blipFill>
                  <a:blip r:embed="rId17"/>
                  <a:stretch>
                    <a:fillRect l="-2266" t="-4912" r="-1964" b="-10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5051859" y="2141695"/>
                <a:ext cx="4784195" cy="1822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59" y="2141695"/>
                <a:ext cx="4784195" cy="18221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5212411" y="4739796"/>
                <a:ext cx="5774338" cy="1827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60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11" y="4739796"/>
                <a:ext cx="5774338" cy="182729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5596796" y="7559372"/>
                <a:ext cx="6624442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6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96" y="7559372"/>
                <a:ext cx="6624442" cy="18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073" r="100000">
                        <a14:foregroundMark x1="55181" y1="10961" x2="71762" y2="28331"/>
                        <a14:foregroundMark x1="60363" y1="61720" x2="78756" y2="73862"/>
                        <a14:foregroundMark x1="56995" y1="60371" x2="42746" y2="68803"/>
                        <a14:foregroundMark x1="26943" y1="53288" x2="30311" y2="58853"/>
                        <a14:foregroundMark x1="38860" y1="29511" x2="77720" y2="28668"/>
                        <a14:foregroundMark x1="62953" y1="88027" x2="62953" y2="93761"/>
                        <a14:foregroundMark x1="52591" y1="89039" x2="54663" y2="95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014" y="1451883"/>
            <a:ext cx="5797194" cy="89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8607" y="379288"/>
            <a:ext cx="18009261" cy="3230762"/>
            <a:chOff x="167510" y="145083"/>
            <a:chExt cx="14468394" cy="3230762"/>
          </a:xfrm>
        </p:grpSpPr>
        <p:grpSp>
          <p:nvGrpSpPr>
            <p:cNvPr id="43" name="Group 43"/>
            <p:cNvGrpSpPr/>
            <p:nvPr/>
          </p:nvGrpSpPr>
          <p:grpSpPr>
            <a:xfrm>
              <a:off x="167510" y="145083"/>
              <a:ext cx="14424588" cy="3230762"/>
              <a:chOff x="-21739" y="-38100"/>
              <a:chExt cx="1180210" cy="8509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-21739" y="0"/>
                <a:ext cx="1180210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228722" y="416217"/>
              <a:ext cx="14331221" cy="844911"/>
            </a:xfrm>
            <a:custGeom>
              <a:avLst/>
              <a:gdLst/>
              <a:ahLst/>
              <a:cxnLst/>
              <a:rect l="l" t="t" r="r" b="b"/>
              <a:pathLst>
                <a:path w="1294927" h="200375">
                  <a:moveTo>
                    <a:pt x="80306" y="0"/>
                  </a:moveTo>
                  <a:lnTo>
                    <a:pt x="1214621" y="0"/>
                  </a:lnTo>
                  <a:cubicBezTo>
                    <a:pt x="1258973" y="0"/>
                    <a:pt x="1294927" y="35954"/>
                    <a:pt x="1294927" y="80306"/>
                  </a:cubicBezTo>
                  <a:lnTo>
                    <a:pt x="1294927" y="120069"/>
                  </a:lnTo>
                  <a:cubicBezTo>
                    <a:pt x="1294927" y="164421"/>
                    <a:pt x="1258973" y="200375"/>
                    <a:pt x="1214621" y="200375"/>
                  </a:cubicBezTo>
                  <a:lnTo>
                    <a:pt x="80306" y="200375"/>
                  </a:lnTo>
                  <a:cubicBezTo>
                    <a:pt x="35954" y="200375"/>
                    <a:pt x="0" y="164421"/>
                    <a:pt x="0" y="120069"/>
                  </a:cubicBezTo>
                  <a:lnTo>
                    <a:pt x="0" y="80306"/>
                  </a:lnTo>
                  <a:cubicBezTo>
                    <a:pt x="0" y="35954"/>
                    <a:pt x="35954" y="0"/>
                    <a:pt x="803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7625">
              <a:solidFill>
                <a:srgbClr val="000000"/>
              </a:solidFill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323518" y="667212"/>
              <a:ext cx="1431238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9"/>
                </a:lnSpc>
              </a:pP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2 –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viết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phép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thích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hợp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(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theo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Sigmar One" panose="020B0604020202020204" charset="0"/>
                </a:rPr>
                <a:t>mẫu</a:t>
              </a:r>
              <a:r>
                <a:rPr lang="en-US" sz="5400" dirty="0">
                  <a:solidFill>
                    <a:schemeClr val="bg1"/>
                  </a:solidFill>
                  <a:latin typeface="Sigmar One" panose="020B0604020202020204" charset="0"/>
                </a:rPr>
                <a:t>)</a:t>
              </a: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304682" y="1898318"/>
            <a:ext cx="17717999" cy="8022286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717432" y="5457055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32" y="5457055"/>
                <a:ext cx="3712256" cy="1590179"/>
              </a:xfrm>
              <a:prstGeom prst="rect">
                <a:avLst/>
              </a:prstGeom>
              <a:blipFill>
                <a:blip r:embed="rId3"/>
                <a:stretch>
                  <a:fillRect l="-15107" t="-12644" r="-657" b="-26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829" y="2088962"/>
            <a:ext cx="6858662" cy="314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83" y="2780415"/>
            <a:ext cx="4858783" cy="5517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717432" y="7450219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32" y="7450219"/>
                <a:ext cx="3712256" cy="1590179"/>
              </a:xfrm>
              <a:prstGeom prst="rect">
                <a:avLst/>
              </a:prstGeom>
              <a:blipFill>
                <a:blip r:embed="rId7"/>
                <a:stretch>
                  <a:fillRect l="-15107" t="-13793" r="-1642" b="-25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086545" y="5457055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7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7200" dirty="0">
                  <a:solidFill>
                    <a:schemeClr val="accent2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545" y="5457055"/>
                <a:ext cx="3712256" cy="1590179"/>
              </a:xfrm>
              <a:prstGeom prst="rect">
                <a:avLst/>
              </a:prstGeom>
              <a:blipFill>
                <a:blip r:embed="rId8"/>
                <a:stretch>
                  <a:fillRect l="-15107" t="-76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400380" y="7450219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7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7200" dirty="0">
                  <a:solidFill>
                    <a:schemeClr val="accent2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380" y="7450219"/>
                <a:ext cx="3712256" cy="1590179"/>
              </a:xfrm>
              <a:prstGeom prst="rect">
                <a:avLst/>
              </a:prstGeom>
              <a:blipFill>
                <a:blip r:embed="rId9"/>
                <a:stretch>
                  <a:fillRect l="-15107" t="-766" b="-1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2233062" y="7882518"/>
            <a:ext cx="37122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54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7200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9" grpId="0"/>
      <p:bldP spid="24" grpId="0"/>
      <p:bldP spid="25" grpId="0"/>
      <p:bldP spid="26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2200" y="-1485900"/>
            <a:ext cx="23345997" cy="13352654"/>
          </a:xfrm>
          <a:custGeom>
            <a:avLst/>
            <a:gdLst/>
            <a:ahLst/>
            <a:cxnLst/>
            <a:rect l="l" t="t" r="r" b="b"/>
            <a:pathLst>
              <a:path w="23345997" h="13352654">
                <a:moveTo>
                  <a:pt x="0" y="0"/>
                </a:moveTo>
                <a:lnTo>
                  <a:pt x="23345998" y="0"/>
                </a:lnTo>
                <a:lnTo>
                  <a:pt x="23345998" y="13352654"/>
                </a:lnTo>
                <a:lnTo>
                  <a:pt x="0" y="133526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Rounded Rectangle 9"/>
          <p:cNvSpPr/>
          <p:nvPr/>
        </p:nvSpPr>
        <p:spPr>
          <a:xfrm>
            <a:off x="1787300" y="1714177"/>
            <a:ext cx="14336671" cy="7620000"/>
          </a:xfrm>
          <a:custGeom>
            <a:avLst/>
            <a:gdLst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336671"/>
              <a:gd name="connsiteY0" fmla="*/ 1231925 h 7391400"/>
              <a:gd name="connsiteX1" fmla="*/ 1231925 w 14336671"/>
              <a:gd name="connsiteY1" fmla="*/ 0 h 7391400"/>
              <a:gd name="connsiteX2" fmla="*/ 12865075 w 14336671"/>
              <a:gd name="connsiteY2" fmla="*/ 0 h 7391400"/>
              <a:gd name="connsiteX3" fmla="*/ 14097000 w 14336671"/>
              <a:gd name="connsiteY3" fmla="*/ 1231925 h 7391400"/>
              <a:gd name="connsiteX4" fmla="*/ 14097000 w 14336671"/>
              <a:gd name="connsiteY4" fmla="*/ 6159475 h 7391400"/>
              <a:gd name="connsiteX5" fmla="*/ 12865075 w 14336671"/>
              <a:gd name="connsiteY5" fmla="*/ 7391400 h 7391400"/>
              <a:gd name="connsiteX6" fmla="*/ 1231925 w 14336671"/>
              <a:gd name="connsiteY6" fmla="*/ 7391400 h 7391400"/>
              <a:gd name="connsiteX7" fmla="*/ 0 w 14336671"/>
              <a:gd name="connsiteY7" fmla="*/ 6159475 h 7391400"/>
              <a:gd name="connsiteX8" fmla="*/ 0 w 14336671"/>
              <a:gd name="connsiteY8" fmla="*/ 1231925 h 7391400"/>
              <a:gd name="connsiteX0" fmla="*/ 0 w 14336671"/>
              <a:gd name="connsiteY0" fmla="*/ 1231925 h 7391400"/>
              <a:gd name="connsiteX1" fmla="*/ 1231925 w 14336671"/>
              <a:gd name="connsiteY1" fmla="*/ 0 h 7391400"/>
              <a:gd name="connsiteX2" fmla="*/ 12865075 w 14336671"/>
              <a:gd name="connsiteY2" fmla="*/ 0 h 7391400"/>
              <a:gd name="connsiteX3" fmla="*/ 14097000 w 14336671"/>
              <a:gd name="connsiteY3" fmla="*/ 1231925 h 7391400"/>
              <a:gd name="connsiteX4" fmla="*/ 14097000 w 14336671"/>
              <a:gd name="connsiteY4" fmla="*/ 6159475 h 7391400"/>
              <a:gd name="connsiteX5" fmla="*/ 12865075 w 14336671"/>
              <a:gd name="connsiteY5" fmla="*/ 7391400 h 7391400"/>
              <a:gd name="connsiteX6" fmla="*/ 1231925 w 14336671"/>
              <a:gd name="connsiteY6" fmla="*/ 7391400 h 7391400"/>
              <a:gd name="connsiteX7" fmla="*/ 0 w 14336671"/>
              <a:gd name="connsiteY7" fmla="*/ 6159475 h 7391400"/>
              <a:gd name="connsiteX8" fmla="*/ 0 w 14336671"/>
              <a:gd name="connsiteY8" fmla="*/ 1231925 h 739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6671" h="7391400">
                <a:moveTo>
                  <a:pt x="0" y="1231925"/>
                </a:moveTo>
                <a:cubicBezTo>
                  <a:pt x="0" y="551552"/>
                  <a:pt x="551552" y="0"/>
                  <a:pt x="1231925" y="0"/>
                </a:cubicBezTo>
                <a:cubicBezTo>
                  <a:pt x="5062750" y="257908"/>
                  <a:pt x="8987358" y="0"/>
                  <a:pt x="12865075" y="0"/>
                </a:cubicBezTo>
                <a:cubicBezTo>
                  <a:pt x="13545448" y="0"/>
                  <a:pt x="13815646" y="551552"/>
                  <a:pt x="14097000" y="1231925"/>
                </a:cubicBezTo>
                <a:cubicBezTo>
                  <a:pt x="14097000" y="2874442"/>
                  <a:pt x="14636261" y="4423173"/>
                  <a:pt x="14097000" y="6159475"/>
                </a:cubicBezTo>
                <a:cubicBezTo>
                  <a:pt x="14097000" y="6839848"/>
                  <a:pt x="13545448" y="7391400"/>
                  <a:pt x="12865075" y="7391400"/>
                </a:cubicBezTo>
                <a:cubicBezTo>
                  <a:pt x="9432835" y="7110047"/>
                  <a:pt x="4828288" y="7016261"/>
                  <a:pt x="1231925" y="7391400"/>
                </a:cubicBezTo>
                <a:cubicBezTo>
                  <a:pt x="551552" y="7391400"/>
                  <a:pt x="0" y="6839848"/>
                  <a:pt x="0" y="6159475"/>
                </a:cubicBezTo>
                <a:cubicBezTo>
                  <a:pt x="328246" y="4798312"/>
                  <a:pt x="234461" y="3015119"/>
                  <a:pt x="0" y="123192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062273" y="285220"/>
            <a:ext cx="14266876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36"/>
              </a:lnSpc>
            </a:pPr>
            <a:r>
              <a:rPr lang="en-US" sz="6000" dirty="0">
                <a:solidFill>
                  <a:srgbClr val="545454"/>
                </a:solidFill>
                <a:latin typeface="Sigmar One" panose="020B0604020202020204" charset="0"/>
              </a:rPr>
              <a:t>BÀI 3 – SỐ?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51449" y="2357321"/>
                <a:ext cx="7405249" cy="1934714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6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8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449" y="2357321"/>
                <a:ext cx="7405249" cy="1934714"/>
              </a:xfrm>
              <a:prstGeom prst="roundRect">
                <a:avLst/>
              </a:prstGeom>
              <a:blipFill>
                <a:blip r:embed="rId10"/>
                <a:stretch>
                  <a:fillRect b="-410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66253" y="4566349"/>
                <a:ext cx="7405249" cy="1934714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6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8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253" y="4566349"/>
                <a:ext cx="7405249" cy="1934714"/>
              </a:xfrm>
              <a:prstGeom prst="roundRect">
                <a:avLst/>
              </a:prstGeom>
              <a:blipFill>
                <a:blip r:embed="rId11"/>
                <a:stretch>
                  <a:fillRect b="-410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36644" y="6761733"/>
                <a:ext cx="7405249" cy="1954861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6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8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644" y="6761733"/>
                <a:ext cx="7405249" cy="1954861"/>
              </a:xfrm>
              <a:prstGeom prst="roundRect">
                <a:avLst/>
              </a:prstGeom>
              <a:blipFill>
                <a:blip r:embed="rId12"/>
                <a:stretch>
                  <a:fillRect b="-373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8468588" y="2357321"/>
            <a:ext cx="990600" cy="8811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319402" y="5650082"/>
            <a:ext cx="990600" cy="8811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683217" y="7928448"/>
            <a:ext cx="990600" cy="8811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2893</TotalTime>
  <Words>338</Words>
  <Application>Microsoft Office PowerPoint</Application>
  <PresentationFormat>Tùy chỉnh</PresentationFormat>
  <Paragraphs>52</Paragraphs>
  <Slides>10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7" baseType="lpstr">
      <vt:lpstr>Cambria</vt:lpstr>
      <vt:lpstr>Lucky Bones</vt:lpstr>
      <vt:lpstr>Sigmar One</vt:lpstr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Illustration Physicology Class Intro Video</dc:title>
  <dc:creator>ADMIN</dc:creator>
  <cp:lastModifiedBy>Dung Âu</cp:lastModifiedBy>
  <cp:revision>60</cp:revision>
  <dcterms:created xsi:type="dcterms:W3CDTF">2006-08-16T00:00:00Z</dcterms:created>
  <dcterms:modified xsi:type="dcterms:W3CDTF">2026-04-03T03:36:33Z</dcterms:modified>
  <dc:identifier>DAFo9CPvEpU</dc:identifier>
</cp:coreProperties>
</file>