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4" r:id="rId1"/>
    <p:sldMasterId id="2147483677" r:id="rId2"/>
    <p:sldMasterId id="2147483698" r:id="rId3"/>
  </p:sldMasterIdLst>
  <p:notesMasterIdLst>
    <p:notesMasterId r:id="rId20"/>
  </p:notesMasterIdLst>
  <p:sldIdLst>
    <p:sldId id="277" r:id="rId4"/>
    <p:sldId id="260" r:id="rId5"/>
    <p:sldId id="261" r:id="rId6"/>
    <p:sldId id="280" r:id="rId7"/>
    <p:sldId id="264" r:id="rId8"/>
    <p:sldId id="266" r:id="rId9"/>
    <p:sldId id="282" r:id="rId10"/>
    <p:sldId id="283" r:id="rId11"/>
    <p:sldId id="267" r:id="rId12"/>
    <p:sldId id="268" r:id="rId13"/>
    <p:sldId id="269" r:id="rId14"/>
    <p:sldId id="287" r:id="rId15"/>
    <p:sldId id="271" r:id="rId16"/>
    <p:sldId id="272" r:id="rId17"/>
    <p:sldId id="289" r:id="rId18"/>
    <p:sldId id="290" r:id="rId19"/>
  </p:sldIdLst>
  <p:sldSz cx="12192000" cy="6858000"/>
  <p:notesSz cx="6858000" cy="9144000"/>
  <p:embeddedFontLst>
    <p:embeddedFont>
      <p:font typeface="#9Slide03 Arima Madurai ExtraBo" panose="00000900000000000000" pitchFamily="2" charset="0"/>
      <p:bold r:id="rId21"/>
    </p:embeddedFont>
    <p:embeddedFont>
      <p:font typeface="#9Slide07 HoneyCream" pitchFamily="2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3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4E304-51B1-4481-823B-5B659D03CC5C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C647A-288C-4E4C-85F4-8C733CFC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2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56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16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598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49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023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45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68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86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4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57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11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</a:t>
            </a:r>
            <a:r>
              <a:rPr lang="vi-VN" baseline="0" dirty="0"/>
              <a:t> vào nhân vật để quay về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45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3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2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F57975D-FA74-6C91-D2CE-32BE90EF6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1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3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97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1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78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4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3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02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19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4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9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3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71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8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5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39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1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6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38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78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64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CBD297-8BD4-65C1-6301-D25000CA79E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EC889AF-3BF1-06D5-E8B4-529729519D01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8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7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8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7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5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1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4162AB8-D0EA-EFD4-90DA-472B07FCBF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8B01E-F74F-2684-E851-1683D7D5A50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8F9779-2513-93D8-A6A2-C9548B8F887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B7531D-F1C6-7629-4639-3D6001AD101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46A32-348B-0243-9E0A-016B245F412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162AB8-D0EA-EFD4-90DA-472B07FCB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4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75FF6-8E09-478C-AFA3-26BAE2AD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191B2-DEDF-44F5-BC9A-ED182E7A7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00538-7378-4AA4-A457-C0BC46E00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38003-E691-4239-BEFE-41F0F41AB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8F72-E8DB-445C-A518-28A7A0C7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18D3096-19A6-9842-8BCE-78760D14981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0567CC-1DB7-ABA7-28F8-8CD64ACB12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239E5-2F68-5BA7-55FA-9D2E14B205F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1188FF-3631-8B09-16F4-C619090758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9C30F-2C5C-B437-8675-63C4016A19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ADBF23-7A2D-D3EA-0730-D04A4F18F6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7E28F43-775F-B8B7-5E9C-A75561847FD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A42F11-414E-197E-5575-4370A4BE96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162AB8-D0EA-EFD4-90DA-472B07FCBF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8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slide" Target="slide1.xml"/><Relationship Id="rId4" Type="http://schemas.openxmlformats.org/officeDocument/2006/relationships/audio" Target="../media/audio5.wav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slide" Target="slide1.xml"/><Relationship Id="rId4" Type="http://schemas.openxmlformats.org/officeDocument/2006/relationships/audio" Target="../media/audio5.wav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5.png"/><Relationship Id="rId3" Type="http://schemas.openxmlformats.org/officeDocument/2006/relationships/image" Target="../media/image7.jpeg"/><Relationship Id="rId7" Type="http://schemas.openxmlformats.org/officeDocument/2006/relationships/image" Target="../media/image53.png"/><Relationship Id="rId12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openxmlformats.org/officeDocument/2006/relationships/image" Target="../media/image2.png"/><Relationship Id="rId5" Type="http://schemas.openxmlformats.org/officeDocument/2006/relationships/image" Target="../media/image35.png"/><Relationship Id="rId10" Type="http://schemas.openxmlformats.org/officeDocument/2006/relationships/image" Target="../media/image4.png"/><Relationship Id="rId4" Type="http://schemas.openxmlformats.org/officeDocument/2006/relationships/image" Target="../media/image65.png"/><Relationship Id="rId9" Type="http://schemas.openxmlformats.org/officeDocument/2006/relationships/hyperlink" Target="https://www.facebook.com/groups/629898828017053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jpeg"/><Relationship Id="rId7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30.png"/><Relationship Id="rId4" Type="http://schemas.openxmlformats.org/officeDocument/2006/relationships/image" Target="../media/image13.jp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6.png"/><Relationship Id="rId4" Type="http://schemas.openxmlformats.org/officeDocument/2006/relationships/image" Target="../media/image13.jp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7.jpeg"/><Relationship Id="rId1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slide" Target="slide8.xml"/><Relationship Id="rId14" Type="http://schemas.openxmlformats.org/officeDocument/2006/relationships/hyperlink" Target="https://www.facebook.com/groups/62989882801705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image" Target="../media/image37.png"/><Relationship Id="rId5" Type="http://schemas.openxmlformats.org/officeDocument/2006/relationships/slide" Target="slide8.xml"/><Relationship Id="rId15" Type="http://schemas.openxmlformats.org/officeDocument/2006/relationships/image" Target="../media/image41.png"/><Relationship Id="rId10" Type="http://schemas.openxmlformats.org/officeDocument/2006/relationships/image" Target="../media/image360.png"/><Relationship Id="rId4" Type="http://schemas.openxmlformats.org/officeDocument/2006/relationships/image" Target="../media/image7.jpeg"/><Relationship Id="rId9" Type="http://schemas.openxmlformats.org/officeDocument/2006/relationships/image" Target="../media/image2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image" Target="../media/image43.png"/><Relationship Id="rId5" Type="http://schemas.openxmlformats.org/officeDocument/2006/relationships/slide" Target="slide8.xml"/><Relationship Id="rId10" Type="http://schemas.openxmlformats.org/officeDocument/2006/relationships/image" Target="../media/image42.png"/><Relationship Id="rId4" Type="http://schemas.openxmlformats.org/officeDocument/2006/relationships/image" Target="../media/image7.jpeg"/><Relationship Id="rId9" Type="http://schemas.openxmlformats.org/officeDocument/2006/relationships/image" Target="../media/image2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image" Target="../media/image48.png"/><Relationship Id="rId5" Type="http://schemas.openxmlformats.org/officeDocument/2006/relationships/slide" Target="slide8.xml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7.jpeg"/><Relationship Id="rId9" Type="http://schemas.openxmlformats.org/officeDocument/2006/relationships/image" Target="../media/image2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7.png"/><Relationship Id="rId4" Type="http://schemas.openxmlformats.org/officeDocument/2006/relationships/slide" Target="slide1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713297" y="1857676"/>
            <a:ext cx="9135600" cy="4164717"/>
          </a:xfrm>
          <a:prstGeom prst="roundRect">
            <a:avLst/>
          </a:prstGeom>
          <a:solidFill>
            <a:schemeClr val="tx1">
              <a:alpha val="7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793815" y="5127836"/>
            <a:ext cx="1733988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42" y="1762424"/>
            <a:ext cx="10740053" cy="4355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6226" y="5470691"/>
            <a:ext cx="3286537" cy="694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2106" y="513007"/>
            <a:ext cx="3657917" cy="101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" y="-157837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5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6" y="48251"/>
            <a:ext cx="9523783" cy="5335664"/>
            <a:chOff x="2553916" y="247773"/>
            <a:chExt cx="9523783" cy="53356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6" y="247773"/>
              <a:ext cx="9523783" cy="53356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6084994" y="397030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840394" y="1239183"/>
              <a:ext cx="8611952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Rô-bốt</a:t>
              </a:r>
              <a:r>
                <a:rPr kumimoji="0" lang="vi-VN" sz="8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nói: Mình được Mai cho nhiều bi hơn Việt.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1232" y="5301504"/>
            <a:ext cx="2127688" cy="46333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83980" y="5581549"/>
            <a:ext cx="4706520" cy="1200746"/>
            <a:chOff x="1164030" y="5292129"/>
            <a:chExt cx="4706520" cy="12007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119113" y="5292129"/>
              <a:ext cx="28812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Đ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7114923" y="5472747"/>
            <a:ext cx="4706520" cy="1446550"/>
            <a:chOff x="1164030" y="3735493"/>
            <a:chExt cx="4706520" cy="14465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791863" y="3735493"/>
              <a:ext cx="35523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9957" y="3789274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2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6" y="48251"/>
            <a:ext cx="9160617" cy="5348548"/>
            <a:chOff x="2553916" y="247773"/>
            <a:chExt cx="9160617" cy="53485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6" y="247773"/>
              <a:ext cx="9160617" cy="53485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6141715" y="307305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566723" y="1568601"/>
              <a:ext cx="8875433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Việt</a:t>
              </a:r>
              <a:r>
                <a:rPr kumimoji="0" lang="vi-VN" sz="7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nói: Mình được Mai cho nhiều bi hơn Rô-bốt.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6485" y="5145369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862007" y="5502404"/>
            <a:ext cx="4881199" cy="1446550"/>
            <a:chOff x="6321452" y="3799090"/>
            <a:chExt cx="4881199" cy="14465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8468004" y="3799090"/>
              <a:ext cx="2734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325425" y="5517403"/>
            <a:ext cx="4706520" cy="1446550"/>
            <a:chOff x="1164030" y="3709792"/>
            <a:chExt cx="4706520" cy="14465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892977" y="3709792"/>
              <a:ext cx="32486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8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Đ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0865" y="396996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5DA93BA-EFD0-85CE-FB25-C6812A7C7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45B2B4-08FE-AF04-B459-25A5268211AB}"/>
              </a:ext>
            </a:extLst>
          </p:cNvPr>
          <p:cNvGrpSpPr/>
          <p:nvPr/>
        </p:nvGrpSpPr>
        <p:grpSpPr>
          <a:xfrm>
            <a:off x="1524690" y="228517"/>
            <a:ext cx="10667310" cy="3420103"/>
            <a:chOff x="-8773" y="-469443"/>
            <a:chExt cx="37141893" cy="484866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5D4A78C6-C8DE-C6AD-8997-61F1A2DDE493}"/>
                </a:ext>
              </a:extLst>
            </p:cNvPr>
            <p:cNvSpPr/>
            <p:nvPr/>
          </p:nvSpPr>
          <p:spPr>
            <a:xfrm>
              <a:off x="328518" y="-318766"/>
              <a:ext cx="36804602" cy="4550192"/>
            </a:xfrm>
            <a:custGeom>
              <a:avLst/>
              <a:gdLst>
                <a:gd name="csX0" fmla="*/ 0 w 36804602"/>
                <a:gd name="csY0" fmla="*/ 0 h 4550192"/>
                <a:gd name="csX1" fmla="*/ 36804602 w 36804602"/>
                <a:gd name="csY1" fmla="*/ 0 h 4550192"/>
                <a:gd name="csX2" fmla="*/ 36804602 w 36804602"/>
                <a:gd name="csY2" fmla="*/ 4550192 h 4550192"/>
                <a:gd name="csX3" fmla="*/ 0 w 36804602"/>
                <a:gd name="csY3" fmla="*/ 4550192 h 4550192"/>
                <a:gd name="csX4" fmla="*/ 0 w 36804602"/>
                <a:gd name="csY4" fmla="*/ 0 h 4550192"/>
                <a:gd name="csX0" fmla="*/ 0 w 36804602"/>
                <a:gd name="csY0" fmla="*/ 0 h 4550192"/>
                <a:gd name="csX1" fmla="*/ 36804602 w 36804602"/>
                <a:gd name="csY1" fmla="*/ 0 h 4550192"/>
                <a:gd name="csX2" fmla="*/ 36804602 w 36804602"/>
                <a:gd name="csY2" fmla="*/ 4550192 h 4550192"/>
                <a:gd name="csX3" fmla="*/ 0 w 36804602"/>
                <a:gd name="csY3" fmla="*/ 4550192 h 4550192"/>
                <a:gd name="csX4" fmla="*/ 0 w 36804602"/>
                <a:gd name="csY4" fmla="*/ 0 h 4550192"/>
                <a:gd name="csX0" fmla="*/ 0 w 36804602"/>
                <a:gd name="csY0" fmla="*/ 0 h 4550192"/>
                <a:gd name="csX1" fmla="*/ 36804602 w 36804602"/>
                <a:gd name="csY1" fmla="*/ 0 h 4550192"/>
                <a:gd name="csX2" fmla="*/ 36804602 w 36804602"/>
                <a:gd name="csY2" fmla="*/ 4550192 h 4550192"/>
                <a:gd name="csX3" fmla="*/ 0 w 36804602"/>
                <a:gd name="csY3" fmla="*/ 4550192 h 4550192"/>
                <a:gd name="csX4" fmla="*/ 0 w 36804602"/>
                <a:gd name="csY4" fmla="*/ 0 h 45501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6804602" h="4550192" fill="none" extrusionOk="0">
                  <a:moveTo>
                    <a:pt x="0" y="0"/>
                  </a:moveTo>
                  <a:cubicBezTo>
                    <a:pt x="5065266" y="-133017"/>
                    <a:pt x="25080954" y="-123057"/>
                    <a:pt x="36804602" y="0"/>
                  </a:cubicBezTo>
                  <a:cubicBezTo>
                    <a:pt x="36062879" y="1112097"/>
                    <a:pt x="36346264" y="3159208"/>
                    <a:pt x="36804602" y="4550192"/>
                  </a:cubicBezTo>
                  <a:cubicBezTo>
                    <a:pt x="21128041" y="3479271"/>
                    <a:pt x="7655337" y="1886493"/>
                    <a:pt x="0" y="4550192"/>
                  </a:cubicBezTo>
                  <a:cubicBezTo>
                    <a:pt x="258771" y="2952716"/>
                    <a:pt x="231438" y="1054012"/>
                    <a:pt x="0" y="0"/>
                  </a:cubicBezTo>
                  <a:close/>
                </a:path>
                <a:path w="36804602" h="4550192" stroke="0" extrusionOk="0">
                  <a:moveTo>
                    <a:pt x="0" y="0"/>
                  </a:moveTo>
                  <a:cubicBezTo>
                    <a:pt x="17336952" y="-104651"/>
                    <a:pt x="29458541" y="-433089"/>
                    <a:pt x="36804602" y="0"/>
                  </a:cubicBezTo>
                  <a:cubicBezTo>
                    <a:pt x="36200145" y="313049"/>
                    <a:pt x="37109338" y="2747118"/>
                    <a:pt x="36804602" y="4550192"/>
                  </a:cubicBezTo>
                  <a:cubicBezTo>
                    <a:pt x="25689404" y="4443475"/>
                    <a:pt x="9447314" y="5635912"/>
                    <a:pt x="0" y="4550192"/>
                  </a:cubicBezTo>
                  <a:cubicBezTo>
                    <a:pt x="24417" y="3216171"/>
                    <a:pt x="317438" y="2321967"/>
                    <a:pt x="0" y="0"/>
                  </a:cubicBezTo>
                  <a:close/>
                </a:path>
                <a:path w="36804602" h="4550192" fill="none" stroke="0" extrusionOk="0">
                  <a:moveTo>
                    <a:pt x="0" y="0"/>
                  </a:moveTo>
                  <a:cubicBezTo>
                    <a:pt x="12432909" y="-1191844"/>
                    <a:pt x="23372262" y="1154911"/>
                    <a:pt x="36804602" y="0"/>
                  </a:cubicBezTo>
                  <a:cubicBezTo>
                    <a:pt x="36252776" y="945468"/>
                    <a:pt x="36802987" y="3202728"/>
                    <a:pt x="36804602" y="4550192"/>
                  </a:cubicBezTo>
                  <a:cubicBezTo>
                    <a:pt x="18254558" y="3218115"/>
                    <a:pt x="9941510" y="3757959"/>
                    <a:pt x="0" y="4550192"/>
                  </a:cubicBezTo>
                  <a:cubicBezTo>
                    <a:pt x="218347" y="2944700"/>
                    <a:pt x="17249" y="771070"/>
                    <a:pt x="0" y="0"/>
                  </a:cubicBezTo>
                  <a:close/>
                </a:path>
                <a:path w="36804602" h="4550192" fill="none" stroke="0" extrusionOk="0">
                  <a:moveTo>
                    <a:pt x="0" y="0"/>
                  </a:moveTo>
                  <a:cubicBezTo>
                    <a:pt x="14624200" y="-157587"/>
                    <a:pt x="26863347" y="-63908"/>
                    <a:pt x="36804602" y="0"/>
                  </a:cubicBezTo>
                  <a:cubicBezTo>
                    <a:pt x="36109534" y="930248"/>
                    <a:pt x="36562615" y="3287766"/>
                    <a:pt x="36804602" y="4550192"/>
                  </a:cubicBezTo>
                  <a:cubicBezTo>
                    <a:pt x="19200239" y="3248547"/>
                    <a:pt x="8393537" y="2891464"/>
                    <a:pt x="0" y="4550192"/>
                  </a:cubicBezTo>
                  <a:cubicBezTo>
                    <a:pt x="242013" y="3030459"/>
                    <a:pt x="182723" y="864578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44991" h="1613932" fill="none" extrusionOk="0">
                          <a:moveTo>
                            <a:pt x="0" y="0"/>
                          </a:moveTo>
                          <a:cubicBezTo>
                            <a:pt x="3007058" y="-39923"/>
                            <a:pt x="5014046" y="21623"/>
                            <a:pt x="8744991" y="0"/>
                          </a:cubicBezTo>
                          <a:cubicBezTo>
                            <a:pt x="8600337" y="333101"/>
                            <a:pt x="8688390" y="1142342"/>
                            <a:pt x="8744991" y="1613932"/>
                          </a:cubicBezTo>
                          <a:cubicBezTo>
                            <a:pt x="4679344" y="1493699"/>
                            <a:pt x="1958871" y="1171575"/>
                            <a:pt x="0" y="1613932"/>
                          </a:cubicBezTo>
                          <a:cubicBezTo>
                            <a:pt x="50345" y="1097115"/>
                            <a:pt x="46485" y="359595"/>
                            <a:pt x="0" y="0"/>
                          </a:cubicBezTo>
                          <a:close/>
                        </a:path>
                        <a:path w="8744991" h="1613932" stroke="0" extrusionOk="0">
                          <a:moveTo>
                            <a:pt x="0" y="0"/>
                          </a:moveTo>
                          <a:cubicBezTo>
                            <a:pt x="3890972" y="-138066"/>
                            <a:pt x="6812368" y="-110629"/>
                            <a:pt x="8744991" y="0"/>
                          </a:cubicBezTo>
                          <a:cubicBezTo>
                            <a:pt x="8653983" y="184903"/>
                            <a:pt x="8795214" y="1022613"/>
                            <a:pt x="8744991" y="1613932"/>
                          </a:cubicBezTo>
                          <a:cubicBezTo>
                            <a:pt x="5867351" y="1548076"/>
                            <a:pt x="1985033" y="1784807"/>
                            <a:pt x="0" y="1613932"/>
                          </a:cubicBezTo>
                          <a:cubicBezTo>
                            <a:pt x="47831" y="1156528"/>
                            <a:pt x="75369" y="804889"/>
                            <a:pt x="0" y="0"/>
                          </a:cubicBezTo>
                          <a:close/>
                        </a:path>
                        <a:path w="8744991" h="1613932" fill="none" stroke="0" extrusionOk="0">
                          <a:moveTo>
                            <a:pt x="0" y="0"/>
                          </a:moveTo>
                          <a:cubicBezTo>
                            <a:pt x="3202561" y="-105021"/>
                            <a:pt x="5334430" y="234841"/>
                            <a:pt x="8744991" y="0"/>
                          </a:cubicBezTo>
                          <a:cubicBezTo>
                            <a:pt x="8601657" y="285572"/>
                            <a:pt x="8744311" y="1208209"/>
                            <a:pt x="8744991" y="1613932"/>
                          </a:cubicBezTo>
                          <a:cubicBezTo>
                            <a:pt x="4298188" y="1319986"/>
                            <a:pt x="2221121" y="1135274"/>
                            <a:pt x="0" y="1613932"/>
                          </a:cubicBezTo>
                          <a:cubicBezTo>
                            <a:pt x="68688" y="1060754"/>
                            <a:pt x="20474" y="2773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345C29-646F-BFB3-6001-780531C16E29}"/>
                    </a:ext>
                  </a:extLst>
                </p:cNvPr>
                <p:cNvSpPr txBox="1"/>
                <p:nvPr/>
              </p:nvSpPr>
              <p:spPr>
                <a:xfrm>
                  <a:off x="-8773" y="-469443"/>
                  <a:ext cx="36368530" cy="4848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en-US" sz="4400" b="1" i="0" u="none" strike="noStrike" kern="0" cap="none" spc="-150" normalizeH="0" baseline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Chọn</a:t>
                  </a:r>
                  <a:r>
                    <a:rPr kumimoji="0" lang="vi-VN" altLang="en-US" sz="4400" b="1" i="0" u="none" strike="noStrike" kern="0" cap="none" spc="-150" normalizeH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câu trả lời đúng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altLang="en-US" sz="4400" kern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字魂37号-波纹乖乖体"/>
                    </a:rPr>
                    <a:t>Có một cái bánh pi-da, Việt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440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4400" b="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altLang="en-US" sz="4400" b="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vi-VN" altLang="en-US" sz="4400" b="1" i="0" u="none" strike="noStrike" kern="0" cap="none" spc="-150" normalizeH="0" baseline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</a:t>
                  </a:r>
                  <a:r>
                    <a:rPr kumimoji="0" lang="vi-VN" altLang="en-US" sz="4400" i="0" u="none" strike="noStrike" kern="0" normalizeH="0" baseline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cái</a:t>
                  </a:r>
                  <a:r>
                    <a:rPr kumimoji="0" lang="vi-VN" altLang="en-US" sz="4400" i="0" u="none" strike="noStrike" kern="0" normalizeH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bánh, Mi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440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altLang="en-US" sz="44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vi-VN" altLang="en-US" sz="44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6</m:t>
                          </m:r>
                        </m:den>
                      </m:f>
                      <m:r>
                        <a:rPr kumimoji="0" lang="vi-VN" altLang="en-US" sz="4400" b="0" i="1" u="none" strike="noStrike" kern="0" normalizeH="0" noProof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vi-VN" altLang="en-US" sz="4400" i="0" u="none" strike="noStrike" kern="0" normalizeH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cái bánh, Mai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440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altLang="en-US" sz="44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vi-VN" altLang="en-US" sz="44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kumimoji="0" lang="vi-VN" altLang="en-US" sz="4400" i="0" u="none" strike="noStrike" kern="0" normalizeH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cái bánh. Bạn nào ăn ít bánh nhất?</a:t>
                  </a:r>
                  <a:endParaRPr kumimoji="0" lang="en-US" altLang="en-US" sz="4400" b="1" i="0" u="none" strike="noStrike" kern="0" cap="none" spc="-15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37号-波纹乖乖体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345C29-646F-BFB3-6001-780531C16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773" y="-469443"/>
                  <a:ext cx="36368530" cy="4848663"/>
                </a:xfrm>
                <a:prstGeom prst="rect">
                  <a:avLst/>
                </a:prstGeom>
                <a:blipFill>
                  <a:blip r:embed="rId4"/>
                  <a:stretch>
                    <a:fillRect r="-933" b="-69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F801DCC-AA36-8DB1-C9EE-87D27765712B}"/>
              </a:ext>
            </a:extLst>
          </p:cNvPr>
          <p:cNvGrpSpPr/>
          <p:nvPr/>
        </p:nvGrpSpPr>
        <p:grpSpPr>
          <a:xfrm>
            <a:off x="1334726" y="3752384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C294A7-2FE9-605D-1BF3-E8A2035FD57E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100266-537A-4C7A-F963-048991FCECF6}"/>
                </a:ext>
              </a:extLst>
            </p:cNvPr>
            <p:cNvSpPr txBox="1"/>
            <p:nvPr/>
          </p:nvSpPr>
          <p:spPr>
            <a:xfrm>
              <a:off x="7106104" y="303806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DA671BC-5875-B003-237A-94D0A9C94B18}"/>
              </a:ext>
            </a:extLst>
          </p:cNvPr>
          <p:cNvGrpSpPr/>
          <p:nvPr/>
        </p:nvGrpSpPr>
        <p:grpSpPr>
          <a:xfrm>
            <a:off x="7019949" y="371734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886BA6-FA87-AF13-1878-7A64C2FCB1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E51216-66F7-1528-2557-18F0B2CCD70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D37B80-6ACF-0CF5-9109-5B33FBB40680}"/>
              </a:ext>
            </a:extLst>
          </p:cNvPr>
          <p:cNvGrpSpPr/>
          <p:nvPr/>
        </p:nvGrpSpPr>
        <p:grpSpPr>
          <a:xfrm>
            <a:off x="4186682" y="5547484"/>
            <a:ext cx="4537107" cy="1129886"/>
            <a:chOff x="981375" y="4872764"/>
            <a:chExt cx="4537107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8D54232-7DD9-F538-F072-55CD214A27E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C424FE-1A28-CB0A-B52F-92F9CE8208A0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Mai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30B545A-4DF7-C6DA-6DDF-190FEEDD35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549783" y="3864693"/>
            <a:ext cx="953350" cy="8575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A4DA6B-A320-1069-7DF9-BB0073A7B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639145"/>
            <a:ext cx="1475271" cy="14920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BCD4EF0-370C-5EE3-F713-8FF2578777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616894"/>
            <a:ext cx="1385564" cy="14008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68AAE78-096E-CBB6-0798-AB903D6BF5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276828" y="5467380"/>
            <a:ext cx="1487889" cy="1570786"/>
          </a:xfrm>
          <a:prstGeom prst="rect">
            <a:avLst/>
          </a:prstGeom>
        </p:spPr>
      </p:pic>
      <p:sp>
        <p:nvSpPr>
          <p:cNvPr id="38" name="TextBox 3">
            <a:extLst>
              <a:ext uri="{FF2B5EF4-FFF2-40B4-BE49-F238E27FC236}">
                <a16:creationId xmlns:a16="http://schemas.microsoft.com/office/drawing/2014/main" id="{6B0CE27F-2564-CA16-B16D-425A64100684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3BAEC56-11F8-D055-6DED-F260D8901BA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F54EB04-1D43-6DE0-330A-FF9F87475A7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CCC877-5154-25A5-08F8-531B909F503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54FED5-6B82-D614-590A-A7C3EE792A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25571F-6DA6-5455-7694-4F1AE184C9F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B0ADF80E-6934-8A76-3F14-9A2475495316}"/>
              </a:ext>
            </a:extLst>
          </p:cNvPr>
          <p:cNvSpPr txBox="1">
            <a:spLocks/>
          </p:cNvSpPr>
          <p:nvPr/>
        </p:nvSpPr>
        <p:spPr>
          <a:xfrm>
            <a:off x="-661557" y="686526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E2E9AA0-1ECB-9579-C6C2-9DB38C1954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0C4EA6F-F6C9-94E2-218B-BC719684A1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44" name="Picture 43">
            <a:hlinkClick r:id="rId12" action="ppaction://hlinksldjump"/>
            <a:extLst>
              <a:ext uri="{FF2B5EF4-FFF2-40B4-BE49-F238E27FC236}">
                <a16:creationId xmlns:a16="http://schemas.microsoft.com/office/drawing/2014/main" id="{DEC25BE9-D625-1D17-FFA4-6DBEBB8DDC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517" y="307355"/>
            <a:ext cx="185944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1859440" y="387651"/>
            <a:ext cx="9998883" cy="1382784"/>
            <a:chOff x="226633" y="-227883"/>
            <a:chExt cx="14085480" cy="1532631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226633" y="-47313"/>
              <a:ext cx="14085480" cy="15145743"/>
            </a:xfrm>
            <a:custGeom>
              <a:avLst/>
              <a:gdLst>
                <a:gd name="csX0" fmla="*/ 0 w 14085480"/>
                <a:gd name="csY0" fmla="*/ 0 h 15145743"/>
                <a:gd name="csX1" fmla="*/ 14085480 w 14085480"/>
                <a:gd name="csY1" fmla="*/ 0 h 15145743"/>
                <a:gd name="csX2" fmla="*/ 14085480 w 14085480"/>
                <a:gd name="csY2" fmla="*/ 15145742 h 15145743"/>
                <a:gd name="csX3" fmla="*/ 0 w 14085480"/>
                <a:gd name="csY3" fmla="*/ 15145742 h 15145743"/>
                <a:gd name="csX4" fmla="*/ 0 w 14085480"/>
                <a:gd name="csY4" fmla="*/ 0 h 15145743"/>
                <a:gd name="csX0" fmla="*/ 0 w 14085480"/>
                <a:gd name="csY0" fmla="*/ 0 h 15145743"/>
                <a:gd name="csX1" fmla="*/ 14085480 w 14085480"/>
                <a:gd name="csY1" fmla="*/ 0 h 15145743"/>
                <a:gd name="csX2" fmla="*/ 14085480 w 14085480"/>
                <a:gd name="csY2" fmla="*/ 15145742 h 15145743"/>
                <a:gd name="csX3" fmla="*/ 0 w 14085480"/>
                <a:gd name="csY3" fmla="*/ 15145742 h 15145743"/>
                <a:gd name="csX4" fmla="*/ 0 w 14085480"/>
                <a:gd name="csY4" fmla="*/ 0 h 15145743"/>
                <a:gd name="csX0" fmla="*/ 0 w 14085480"/>
                <a:gd name="csY0" fmla="*/ 0 h 15145743"/>
                <a:gd name="csX1" fmla="*/ 14085480 w 14085480"/>
                <a:gd name="csY1" fmla="*/ 0 h 15145743"/>
                <a:gd name="csX2" fmla="*/ 14085480 w 14085480"/>
                <a:gd name="csY2" fmla="*/ 15145742 h 15145743"/>
                <a:gd name="csX3" fmla="*/ 0 w 14085480"/>
                <a:gd name="csY3" fmla="*/ 15145742 h 15145743"/>
                <a:gd name="csX4" fmla="*/ 0 w 14085480"/>
                <a:gd name="csY4" fmla="*/ 0 h 151457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4085480" h="15145743" fill="none" extrusionOk="0">
                  <a:moveTo>
                    <a:pt x="0" y="0"/>
                  </a:moveTo>
                  <a:cubicBezTo>
                    <a:pt x="5195466" y="29341"/>
                    <a:pt x="7732943" y="1791861"/>
                    <a:pt x="14085480" y="0"/>
                  </a:cubicBezTo>
                  <a:cubicBezTo>
                    <a:pt x="13340501" y="3965234"/>
                    <a:pt x="13538044" y="10638114"/>
                    <a:pt x="14085480" y="15145742"/>
                  </a:cubicBezTo>
                  <a:cubicBezTo>
                    <a:pt x="8132502" y="13903088"/>
                    <a:pt x="3036837" y="11474001"/>
                    <a:pt x="0" y="15145742"/>
                  </a:cubicBezTo>
                  <a:cubicBezTo>
                    <a:pt x="137792" y="9936509"/>
                    <a:pt x="310633" y="3623392"/>
                    <a:pt x="0" y="0"/>
                  </a:cubicBezTo>
                  <a:close/>
                </a:path>
                <a:path w="14085480" h="15145743" stroke="0" extrusionOk="0">
                  <a:moveTo>
                    <a:pt x="0" y="0"/>
                  </a:moveTo>
                  <a:cubicBezTo>
                    <a:pt x="6720447" y="-969201"/>
                    <a:pt x="10817336" y="-847918"/>
                    <a:pt x="14085480" y="0"/>
                  </a:cubicBezTo>
                  <a:cubicBezTo>
                    <a:pt x="13768245" y="1657749"/>
                    <a:pt x="14452517" y="9698349"/>
                    <a:pt x="14085480" y="15145742"/>
                  </a:cubicBezTo>
                  <a:cubicBezTo>
                    <a:pt x="9675408" y="14347527"/>
                    <a:pt x="3370283" y="17163638"/>
                    <a:pt x="0" y="15145742"/>
                  </a:cubicBezTo>
                  <a:cubicBezTo>
                    <a:pt x="-502756" y="10717101"/>
                    <a:pt x="123503" y="8134707"/>
                    <a:pt x="0" y="0"/>
                  </a:cubicBezTo>
                  <a:close/>
                </a:path>
                <a:path w="14085480" h="15145743" fill="none" stroke="0" extrusionOk="0">
                  <a:moveTo>
                    <a:pt x="0" y="0"/>
                  </a:moveTo>
                  <a:cubicBezTo>
                    <a:pt x="4335126" y="-1469688"/>
                    <a:pt x="8926463" y="1275011"/>
                    <a:pt x="14085480" y="0"/>
                  </a:cubicBezTo>
                  <a:cubicBezTo>
                    <a:pt x="13910673" y="2883879"/>
                    <a:pt x="14083674" y="11358903"/>
                    <a:pt x="14085480" y="15145742"/>
                  </a:cubicBezTo>
                  <a:cubicBezTo>
                    <a:pt x="7129584" y="14324387"/>
                    <a:pt x="3627924" y="13833370"/>
                    <a:pt x="0" y="15145742"/>
                  </a:cubicBezTo>
                  <a:cubicBezTo>
                    <a:pt x="-312584" y="9867118"/>
                    <a:pt x="-183785" y="2850194"/>
                    <a:pt x="0" y="0"/>
                  </a:cubicBezTo>
                  <a:close/>
                </a:path>
                <a:path w="14085480" h="15145743" fill="none" stroke="0" extrusionOk="0">
                  <a:moveTo>
                    <a:pt x="0" y="0"/>
                  </a:moveTo>
                  <a:cubicBezTo>
                    <a:pt x="5328982" y="-116081"/>
                    <a:pt x="8201797" y="1750291"/>
                    <a:pt x="14085480" y="0"/>
                  </a:cubicBezTo>
                  <a:cubicBezTo>
                    <a:pt x="13441399" y="3284572"/>
                    <a:pt x="14019840" y="11021880"/>
                    <a:pt x="14085480" y="15145742"/>
                  </a:cubicBezTo>
                  <a:cubicBezTo>
                    <a:pt x="7071366" y="13556330"/>
                    <a:pt x="3477815" y="11280697"/>
                    <a:pt x="0" y="15145742"/>
                  </a:cubicBezTo>
                  <a:cubicBezTo>
                    <a:pt x="237635" y="9770138"/>
                    <a:pt x="17556" y="2757087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5087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Hãy</a:t>
              </a:r>
              <a:r>
                <a:rPr kumimoji="0" lang="vi-VN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sắp xếp phân số trong hàng rào theo thứ tự từ bé đến lớn.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2CEC350-695A-CBFD-15A3-44EEAEF16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030" y="-9655"/>
            <a:ext cx="1679712" cy="2861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17624" t="14208" r="22270" b="10142"/>
          <a:stretch/>
        </p:blipFill>
        <p:spPr>
          <a:xfrm>
            <a:off x="1954742" y="2090459"/>
            <a:ext cx="9710494" cy="46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7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72260" y="405497"/>
            <a:ext cx="11614940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sX0" fmla="*/ 0 w 16362028"/>
                <a:gd name="csY0" fmla="*/ 0 h 19753591"/>
                <a:gd name="csX1" fmla="*/ 16362028 w 16362028"/>
                <a:gd name="csY1" fmla="*/ 0 h 19753591"/>
                <a:gd name="csX2" fmla="*/ 16362028 w 16362028"/>
                <a:gd name="csY2" fmla="*/ 19753591 h 19753591"/>
                <a:gd name="csX3" fmla="*/ 0 w 16362028"/>
                <a:gd name="csY3" fmla="*/ 19753591 h 19753591"/>
                <a:gd name="csX4" fmla="*/ 0 w 16362028"/>
                <a:gd name="csY4" fmla="*/ 0 h 19753591"/>
                <a:gd name="csX0" fmla="*/ 0 w 16362028"/>
                <a:gd name="csY0" fmla="*/ 0 h 19753591"/>
                <a:gd name="csX1" fmla="*/ 16362028 w 16362028"/>
                <a:gd name="csY1" fmla="*/ 0 h 19753591"/>
                <a:gd name="csX2" fmla="*/ 16362028 w 16362028"/>
                <a:gd name="csY2" fmla="*/ 19753591 h 19753591"/>
                <a:gd name="csX3" fmla="*/ 0 w 16362028"/>
                <a:gd name="csY3" fmla="*/ 19753591 h 19753591"/>
                <a:gd name="csX4" fmla="*/ 0 w 16362028"/>
                <a:gd name="csY4" fmla="*/ 0 h 19753591"/>
                <a:gd name="csX0" fmla="*/ 0 w 16362028"/>
                <a:gd name="csY0" fmla="*/ 0 h 19753591"/>
                <a:gd name="csX1" fmla="*/ 16362028 w 16362028"/>
                <a:gd name="csY1" fmla="*/ 0 h 19753591"/>
                <a:gd name="csX2" fmla="*/ 16362028 w 16362028"/>
                <a:gd name="csY2" fmla="*/ 19753591 h 19753591"/>
                <a:gd name="csX3" fmla="*/ 0 w 16362028"/>
                <a:gd name="csY3" fmla="*/ 19753591 h 19753591"/>
                <a:gd name="csX4" fmla="*/ 0 w 16362028"/>
                <a:gd name="csY4" fmla="*/ 0 h 197535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362028" h="19753591" fill="none" extrusionOk="0">
                  <a:moveTo>
                    <a:pt x="0" y="0"/>
                  </a:moveTo>
                  <a:cubicBezTo>
                    <a:pt x="6029571" y="10709"/>
                    <a:pt x="9187270" y="1948783"/>
                    <a:pt x="16362028" y="0"/>
                  </a:cubicBezTo>
                  <a:cubicBezTo>
                    <a:pt x="15382075" y="5229352"/>
                    <a:pt x="15538044" y="13841833"/>
                    <a:pt x="16362028" y="19753591"/>
                  </a:cubicBezTo>
                  <a:cubicBezTo>
                    <a:pt x="8775188" y="18526618"/>
                    <a:pt x="3438843" y="14819047"/>
                    <a:pt x="0" y="19753591"/>
                  </a:cubicBezTo>
                  <a:cubicBezTo>
                    <a:pt x="355979" y="12392128"/>
                    <a:pt x="446356" y="4783092"/>
                    <a:pt x="0" y="0"/>
                  </a:cubicBezTo>
                  <a:close/>
                </a:path>
                <a:path w="16362028" h="19753591" stroke="0" extrusionOk="0">
                  <a:moveTo>
                    <a:pt x="0" y="0"/>
                  </a:moveTo>
                  <a:cubicBezTo>
                    <a:pt x="7699897" y="-1309886"/>
                    <a:pt x="12658249" y="-1117995"/>
                    <a:pt x="16362028" y="0"/>
                  </a:cubicBezTo>
                  <a:cubicBezTo>
                    <a:pt x="15396395" y="1626842"/>
                    <a:pt x="17015371" y="12393349"/>
                    <a:pt x="16362028" y="19753591"/>
                  </a:cubicBezTo>
                  <a:cubicBezTo>
                    <a:pt x="10719775" y="18662868"/>
                    <a:pt x="3887119" y="22363673"/>
                    <a:pt x="0" y="19753591"/>
                  </a:cubicBezTo>
                  <a:cubicBezTo>
                    <a:pt x="4920" y="14146857"/>
                    <a:pt x="144174" y="10702957"/>
                    <a:pt x="0" y="0"/>
                  </a:cubicBezTo>
                  <a:close/>
                </a:path>
                <a:path w="16362028" h="19753591" fill="none" stroke="0" extrusionOk="0">
                  <a:moveTo>
                    <a:pt x="0" y="0"/>
                  </a:moveTo>
                  <a:cubicBezTo>
                    <a:pt x="5229581" y="-1701769"/>
                    <a:pt x="10101154" y="1482131"/>
                    <a:pt x="16362028" y="0"/>
                  </a:cubicBezTo>
                  <a:cubicBezTo>
                    <a:pt x="16096957" y="3560121"/>
                    <a:pt x="16360103" y="14832019"/>
                    <a:pt x="16362028" y="19753591"/>
                  </a:cubicBezTo>
                  <a:cubicBezTo>
                    <a:pt x="8363074" y="18445343"/>
                    <a:pt x="4217538" y="18013349"/>
                    <a:pt x="0" y="19753591"/>
                  </a:cubicBezTo>
                  <a:cubicBezTo>
                    <a:pt x="-307559" y="12942762"/>
                    <a:pt x="-264284" y="3714315"/>
                    <a:pt x="0" y="0"/>
                  </a:cubicBezTo>
                  <a:close/>
                </a:path>
                <a:path w="16362028" h="19753591" fill="none" stroke="0" extrusionOk="0">
                  <a:moveTo>
                    <a:pt x="0" y="0"/>
                  </a:moveTo>
                  <a:cubicBezTo>
                    <a:pt x="5992028" y="-166727"/>
                    <a:pt x="9672137" y="2448985"/>
                    <a:pt x="16362028" y="0"/>
                  </a:cubicBezTo>
                  <a:cubicBezTo>
                    <a:pt x="15477901" y="4275609"/>
                    <a:pt x="16259286" y="14811484"/>
                    <a:pt x="16362028" y="19753591"/>
                  </a:cubicBezTo>
                  <a:cubicBezTo>
                    <a:pt x="8512488" y="18362798"/>
                    <a:pt x="3826884" y="15395291"/>
                    <a:pt x="0" y="19753591"/>
                  </a:cubicBezTo>
                  <a:cubicBezTo>
                    <a:pt x="408383" y="12510311"/>
                    <a:pt x="10055" y="3561301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014" y="650564"/>
            <a:ext cx="69616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3900" t="35957" r="75674" b="48156"/>
          <a:stretch/>
        </p:blipFill>
        <p:spPr>
          <a:xfrm>
            <a:off x="1350259" y="1647275"/>
            <a:ext cx="4599848" cy="20123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25496" t="35957" r="55567" b="48156"/>
          <a:stretch/>
        </p:blipFill>
        <p:spPr>
          <a:xfrm>
            <a:off x="6716823" y="1601644"/>
            <a:ext cx="4117539" cy="19431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50176" t="35957" r="26015" b="48156"/>
          <a:stretch/>
        </p:blipFill>
        <p:spPr>
          <a:xfrm>
            <a:off x="1077895" y="3740240"/>
            <a:ext cx="5638928" cy="21600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75071" t="35957" r="7376" b="46253"/>
          <a:stretch/>
        </p:blipFill>
        <p:spPr>
          <a:xfrm>
            <a:off x="6716823" y="3798027"/>
            <a:ext cx="4117539" cy="234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72260" y="405497"/>
            <a:ext cx="11614940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sX0" fmla="*/ 0 w 16362028"/>
                <a:gd name="csY0" fmla="*/ 0 h 19753591"/>
                <a:gd name="csX1" fmla="*/ 16362028 w 16362028"/>
                <a:gd name="csY1" fmla="*/ 0 h 19753591"/>
                <a:gd name="csX2" fmla="*/ 16362028 w 16362028"/>
                <a:gd name="csY2" fmla="*/ 19753591 h 19753591"/>
                <a:gd name="csX3" fmla="*/ 0 w 16362028"/>
                <a:gd name="csY3" fmla="*/ 19753591 h 19753591"/>
                <a:gd name="csX4" fmla="*/ 0 w 16362028"/>
                <a:gd name="csY4" fmla="*/ 0 h 19753591"/>
                <a:gd name="csX0" fmla="*/ 0 w 16362028"/>
                <a:gd name="csY0" fmla="*/ 0 h 19753591"/>
                <a:gd name="csX1" fmla="*/ 16362028 w 16362028"/>
                <a:gd name="csY1" fmla="*/ 0 h 19753591"/>
                <a:gd name="csX2" fmla="*/ 16362028 w 16362028"/>
                <a:gd name="csY2" fmla="*/ 19753591 h 19753591"/>
                <a:gd name="csX3" fmla="*/ 0 w 16362028"/>
                <a:gd name="csY3" fmla="*/ 19753591 h 19753591"/>
                <a:gd name="csX4" fmla="*/ 0 w 16362028"/>
                <a:gd name="csY4" fmla="*/ 0 h 19753591"/>
                <a:gd name="csX0" fmla="*/ 0 w 16362028"/>
                <a:gd name="csY0" fmla="*/ 0 h 19753591"/>
                <a:gd name="csX1" fmla="*/ 16362028 w 16362028"/>
                <a:gd name="csY1" fmla="*/ 0 h 19753591"/>
                <a:gd name="csX2" fmla="*/ 16362028 w 16362028"/>
                <a:gd name="csY2" fmla="*/ 19753591 h 19753591"/>
                <a:gd name="csX3" fmla="*/ 0 w 16362028"/>
                <a:gd name="csY3" fmla="*/ 19753591 h 19753591"/>
                <a:gd name="csX4" fmla="*/ 0 w 16362028"/>
                <a:gd name="csY4" fmla="*/ 0 h 197535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362028" h="19753591" fill="none" extrusionOk="0">
                  <a:moveTo>
                    <a:pt x="0" y="0"/>
                  </a:moveTo>
                  <a:cubicBezTo>
                    <a:pt x="6029571" y="10709"/>
                    <a:pt x="9187270" y="1948783"/>
                    <a:pt x="16362028" y="0"/>
                  </a:cubicBezTo>
                  <a:cubicBezTo>
                    <a:pt x="15382075" y="5229352"/>
                    <a:pt x="15538044" y="13841833"/>
                    <a:pt x="16362028" y="19753591"/>
                  </a:cubicBezTo>
                  <a:cubicBezTo>
                    <a:pt x="8775188" y="18526618"/>
                    <a:pt x="3438843" y="14819047"/>
                    <a:pt x="0" y="19753591"/>
                  </a:cubicBezTo>
                  <a:cubicBezTo>
                    <a:pt x="355979" y="12392128"/>
                    <a:pt x="446356" y="4783092"/>
                    <a:pt x="0" y="0"/>
                  </a:cubicBezTo>
                  <a:close/>
                </a:path>
                <a:path w="16362028" h="19753591" stroke="0" extrusionOk="0">
                  <a:moveTo>
                    <a:pt x="0" y="0"/>
                  </a:moveTo>
                  <a:cubicBezTo>
                    <a:pt x="7699897" y="-1309886"/>
                    <a:pt x="12658249" y="-1117995"/>
                    <a:pt x="16362028" y="0"/>
                  </a:cubicBezTo>
                  <a:cubicBezTo>
                    <a:pt x="15396395" y="1626842"/>
                    <a:pt x="17015371" y="12393349"/>
                    <a:pt x="16362028" y="19753591"/>
                  </a:cubicBezTo>
                  <a:cubicBezTo>
                    <a:pt x="10719775" y="18662868"/>
                    <a:pt x="3887119" y="22363673"/>
                    <a:pt x="0" y="19753591"/>
                  </a:cubicBezTo>
                  <a:cubicBezTo>
                    <a:pt x="4920" y="14146857"/>
                    <a:pt x="144174" y="10702957"/>
                    <a:pt x="0" y="0"/>
                  </a:cubicBezTo>
                  <a:close/>
                </a:path>
                <a:path w="16362028" h="19753591" fill="none" stroke="0" extrusionOk="0">
                  <a:moveTo>
                    <a:pt x="0" y="0"/>
                  </a:moveTo>
                  <a:cubicBezTo>
                    <a:pt x="5229581" y="-1701769"/>
                    <a:pt x="10101154" y="1482131"/>
                    <a:pt x="16362028" y="0"/>
                  </a:cubicBezTo>
                  <a:cubicBezTo>
                    <a:pt x="16096957" y="3560121"/>
                    <a:pt x="16360103" y="14832019"/>
                    <a:pt x="16362028" y="19753591"/>
                  </a:cubicBezTo>
                  <a:cubicBezTo>
                    <a:pt x="8363074" y="18445343"/>
                    <a:pt x="4217538" y="18013349"/>
                    <a:pt x="0" y="19753591"/>
                  </a:cubicBezTo>
                  <a:cubicBezTo>
                    <a:pt x="-307559" y="12942762"/>
                    <a:pt x="-264284" y="3714315"/>
                    <a:pt x="0" y="0"/>
                  </a:cubicBezTo>
                  <a:close/>
                </a:path>
                <a:path w="16362028" h="19753591" fill="none" stroke="0" extrusionOk="0">
                  <a:moveTo>
                    <a:pt x="0" y="0"/>
                  </a:moveTo>
                  <a:cubicBezTo>
                    <a:pt x="5992028" y="-166727"/>
                    <a:pt x="9672137" y="2448985"/>
                    <a:pt x="16362028" y="0"/>
                  </a:cubicBezTo>
                  <a:cubicBezTo>
                    <a:pt x="15477901" y="4275609"/>
                    <a:pt x="16259286" y="14811484"/>
                    <a:pt x="16362028" y="19753591"/>
                  </a:cubicBezTo>
                  <a:cubicBezTo>
                    <a:pt x="8512488" y="18362798"/>
                    <a:pt x="3826884" y="15395291"/>
                    <a:pt x="0" y="19753591"/>
                  </a:cubicBezTo>
                  <a:cubicBezTo>
                    <a:pt x="408383" y="12510311"/>
                    <a:pt x="10055" y="3561301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9540" t="53168" r="8333" b="30945"/>
          <a:stretch/>
        </p:blipFill>
        <p:spPr>
          <a:xfrm>
            <a:off x="523006" y="1140541"/>
            <a:ext cx="11150185" cy="1641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645" t="50331" r="9504" b="28865"/>
          <a:stretch/>
        </p:blipFill>
        <p:spPr>
          <a:xfrm>
            <a:off x="1863760" y="4015585"/>
            <a:ext cx="9934693" cy="1808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630" y="4118393"/>
            <a:ext cx="1673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+mj-lt"/>
              </a:rPr>
              <a:t>nên</a:t>
            </a:r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63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72260" y="405497"/>
            <a:ext cx="11614940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sX0" fmla="*/ 0 w 16362028"/>
                <a:gd name="csY0" fmla="*/ 0 h 19753591"/>
                <a:gd name="csX1" fmla="*/ 16362028 w 16362028"/>
                <a:gd name="csY1" fmla="*/ 0 h 19753591"/>
                <a:gd name="csX2" fmla="*/ 16362028 w 16362028"/>
                <a:gd name="csY2" fmla="*/ 19753591 h 19753591"/>
                <a:gd name="csX3" fmla="*/ 0 w 16362028"/>
                <a:gd name="csY3" fmla="*/ 19753591 h 19753591"/>
                <a:gd name="csX4" fmla="*/ 0 w 16362028"/>
                <a:gd name="csY4" fmla="*/ 0 h 19753591"/>
                <a:gd name="csX0" fmla="*/ 0 w 16362028"/>
                <a:gd name="csY0" fmla="*/ 0 h 19753591"/>
                <a:gd name="csX1" fmla="*/ 16362028 w 16362028"/>
                <a:gd name="csY1" fmla="*/ 0 h 19753591"/>
                <a:gd name="csX2" fmla="*/ 16362028 w 16362028"/>
                <a:gd name="csY2" fmla="*/ 19753591 h 19753591"/>
                <a:gd name="csX3" fmla="*/ 0 w 16362028"/>
                <a:gd name="csY3" fmla="*/ 19753591 h 19753591"/>
                <a:gd name="csX4" fmla="*/ 0 w 16362028"/>
                <a:gd name="csY4" fmla="*/ 0 h 19753591"/>
                <a:gd name="csX0" fmla="*/ 0 w 16362028"/>
                <a:gd name="csY0" fmla="*/ 0 h 19753591"/>
                <a:gd name="csX1" fmla="*/ 16362028 w 16362028"/>
                <a:gd name="csY1" fmla="*/ 0 h 19753591"/>
                <a:gd name="csX2" fmla="*/ 16362028 w 16362028"/>
                <a:gd name="csY2" fmla="*/ 19753591 h 19753591"/>
                <a:gd name="csX3" fmla="*/ 0 w 16362028"/>
                <a:gd name="csY3" fmla="*/ 19753591 h 19753591"/>
                <a:gd name="csX4" fmla="*/ 0 w 16362028"/>
                <a:gd name="csY4" fmla="*/ 0 h 197535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362028" h="19753591" fill="none" extrusionOk="0">
                  <a:moveTo>
                    <a:pt x="0" y="0"/>
                  </a:moveTo>
                  <a:cubicBezTo>
                    <a:pt x="6029571" y="10709"/>
                    <a:pt x="9187270" y="1948783"/>
                    <a:pt x="16362028" y="0"/>
                  </a:cubicBezTo>
                  <a:cubicBezTo>
                    <a:pt x="15382075" y="5229352"/>
                    <a:pt x="15538044" y="13841833"/>
                    <a:pt x="16362028" y="19753591"/>
                  </a:cubicBezTo>
                  <a:cubicBezTo>
                    <a:pt x="8775188" y="18526618"/>
                    <a:pt x="3438843" y="14819047"/>
                    <a:pt x="0" y="19753591"/>
                  </a:cubicBezTo>
                  <a:cubicBezTo>
                    <a:pt x="355979" y="12392128"/>
                    <a:pt x="446356" y="4783092"/>
                    <a:pt x="0" y="0"/>
                  </a:cubicBezTo>
                  <a:close/>
                </a:path>
                <a:path w="16362028" h="19753591" stroke="0" extrusionOk="0">
                  <a:moveTo>
                    <a:pt x="0" y="0"/>
                  </a:moveTo>
                  <a:cubicBezTo>
                    <a:pt x="7699897" y="-1309886"/>
                    <a:pt x="12658249" y="-1117995"/>
                    <a:pt x="16362028" y="0"/>
                  </a:cubicBezTo>
                  <a:cubicBezTo>
                    <a:pt x="15396395" y="1626842"/>
                    <a:pt x="17015371" y="12393349"/>
                    <a:pt x="16362028" y="19753591"/>
                  </a:cubicBezTo>
                  <a:cubicBezTo>
                    <a:pt x="10719775" y="18662868"/>
                    <a:pt x="3887119" y="22363673"/>
                    <a:pt x="0" y="19753591"/>
                  </a:cubicBezTo>
                  <a:cubicBezTo>
                    <a:pt x="4920" y="14146857"/>
                    <a:pt x="144174" y="10702957"/>
                    <a:pt x="0" y="0"/>
                  </a:cubicBezTo>
                  <a:close/>
                </a:path>
                <a:path w="16362028" h="19753591" fill="none" stroke="0" extrusionOk="0">
                  <a:moveTo>
                    <a:pt x="0" y="0"/>
                  </a:moveTo>
                  <a:cubicBezTo>
                    <a:pt x="5229581" y="-1701769"/>
                    <a:pt x="10101154" y="1482131"/>
                    <a:pt x="16362028" y="0"/>
                  </a:cubicBezTo>
                  <a:cubicBezTo>
                    <a:pt x="16096957" y="3560121"/>
                    <a:pt x="16360103" y="14832019"/>
                    <a:pt x="16362028" y="19753591"/>
                  </a:cubicBezTo>
                  <a:cubicBezTo>
                    <a:pt x="8363074" y="18445343"/>
                    <a:pt x="4217538" y="18013349"/>
                    <a:pt x="0" y="19753591"/>
                  </a:cubicBezTo>
                  <a:cubicBezTo>
                    <a:pt x="-307559" y="12942762"/>
                    <a:pt x="-264284" y="3714315"/>
                    <a:pt x="0" y="0"/>
                  </a:cubicBezTo>
                  <a:close/>
                </a:path>
                <a:path w="16362028" h="19753591" fill="none" stroke="0" extrusionOk="0">
                  <a:moveTo>
                    <a:pt x="0" y="0"/>
                  </a:moveTo>
                  <a:cubicBezTo>
                    <a:pt x="5992028" y="-166727"/>
                    <a:pt x="9672137" y="2448985"/>
                    <a:pt x="16362028" y="0"/>
                  </a:cubicBezTo>
                  <a:cubicBezTo>
                    <a:pt x="15477901" y="4275609"/>
                    <a:pt x="16259286" y="14811484"/>
                    <a:pt x="16362028" y="19753591"/>
                  </a:cubicBezTo>
                  <a:cubicBezTo>
                    <a:pt x="8512488" y="18362798"/>
                    <a:pt x="3826884" y="15395291"/>
                    <a:pt x="0" y="19753591"/>
                  </a:cubicBezTo>
                  <a:cubicBezTo>
                    <a:pt x="408383" y="12510311"/>
                    <a:pt x="10055" y="3561301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630" y="682974"/>
            <a:ext cx="11430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C00000"/>
                </a:solidFill>
                <a:latin typeface="+mj-lt"/>
              </a:rPr>
              <a:t>Vậy các phân số trong hàng rào theo thứ tự từ bé đến lớn là:</a:t>
            </a:r>
            <a:endParaRPr lang="en-US" sz="6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1029" t="48062" r="22163" b="32647"/>
          <a:stretch/>
        </p:blipFill>
        <p:spPr>
          <a:xfrm>
            <a:off x="658097" y="3312779"/>
            <a:ext cx="11007989" cy="18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âu hỏi"/>
              <p:cNvSpPr/>
              <p:nvPr/>
            </p:nvSpPr>
            <p:spPr>
              <a:xfrm>
                <a:off x="2620675" y="143037"/>
                <a:ext cx="8788661" cy="225058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4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vi-VN" sz="4000" b="0" i="0" u="none" strike="noStrike" kern="1200" cap="none" spc="0" normalizeH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thích hợp điền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42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36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…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675" y="143037"/>
                <a:ext cx="8788661" cy="2250588"/>
              </a:xfrm>
              <a:prstGeom prst="roundRect">
                <a:avLst/>
              </a:prstGeom>
              <a:blipFill>
                <a:blip r:embed="rId5"/>
                <a:stretch>
                  <a:fillRect l="-276" r="-276"/>
                </a:stretch>
              </a:blipFill>
              <a:ln w="38100">
                <a:solidFill>
                  <a:srgbClr val="924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465147" y="2768733"/>
              <a:ext cx="56778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29535" y="2587937"/>
              <a:ext cx="3454890" cy="923330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08042" y="4470116"/>
              <a:ext cx="367903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313549" cy="1607727"/>
            <a:chOff x="6207202" y="4021354"/>
            <a:chExt cx="5313549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40672" y="4512736"/>
              <a:ext cx="458007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10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024329" y="1967619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837598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5097802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18977" r="31299" b="16874"/>
          <a:stretch/>
        </p:blipFill>
        <p:spPr>
          <a:xfrm flipH="1">
            <a:off x="824345" y="110234"/>
            <a:ext cx="2245515" cy="17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âu hỏi"/>
              <p:cNvSpPr/>
              <p:nvPr/>
            </p:nvSpPr>
            <p:spPr>
              <a:xfrm>
                <a:off x="2476110" y="100780"/>
                <a:ext cx="8134632" cy="223709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4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vi-VN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thích hợp điền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vi-VN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110" y="100780"/>
                <a:ext cx="8134632" cy="223709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924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59593" y="2814827"/>
              <a:ext cx="32759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solidFill>
                    <a:srgbClr val="663300"/>
                  </a:solidFill>
                  <a:latin typeface="UTM Avo" panose="02040603050506020204" pitchFamily="18" charset="0"/>
                </a:rPr>
                <a:t>13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58758" y="2777674"/>
              <a:ext cx="3454890" cy="830997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14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34793" y="4455840"/>
              <a:ext cx="367903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solidFill>
                    <a:srgbClr val="663300"/>
                  </a:solidFill>
                  <a:latin typeface="UTM Avo" panose="02040603050506020204" pitchFamily="18" charset="0"/>
                </a:rPr>
                <a:t>15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202135" cy="1607727"/>
            <a:chOff x="6207202" y="4021354"/>
            <a:chExt cx="5202135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70786" y="4468782"/>
              <a:ext cx="32714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>
                  <a:solidFill>
                    <a:srgbClr val="663300"/>
                  </a:solidFill>
                  <a:latin typeface="UTM Avo" panose="02040603050506020204" pitchFamily="18" charset="0"/>
                </a:rPr>
                <a:t>16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4983405" y="4602136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837598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4975537" y="2148010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80" y="-191241"/>
            <a:ext cx="2123563" cy="21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793815" y="5127836"/>
            <a:ext cx="1733988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1" y="1370274"/>
            <a:ext cx="11663948" cy="277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6245DA-B10E-BF74-6B84-D3D5F770D957}"/>
              </a:ext>
            </a:extLst>
          </p:cNvPr>
          <p:cNvGrpSpPr/>
          <p:nvPr/>
        </p:nvGrpSpPr>
        <p:grpSpPr>
          <a:xfrm>
            <a:off x="2761677" y="117900"/>
            <a:ext cx="9283989" cy="6622200"/>
            <a:chOff x="2416498" y="235800"/>
            <a:chExt cx="9283989" cy="66222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FFDFB95-30A1-6366-D2F6-55EF3BD446D5}"/>
                </a:ext>
              </a:extLst>
            </p:cNvPr>
            <p:cNvSpPr/>
            <p:nvPr/>
          </p:nvSpPr>
          <p:spPr>
            <a:xfrm>
              <a:off x="2416498" y="235800"/>
              <a:ext cx="9283989" cy="6622200"/>
            </a:xfrm>
            <a:prstGeom prst="roundRect">
              <a:avLst>
                <a:gd name="adj" fmla="val 6609"/>
              </a:avLst>
            </a:prstGeom>
            <a:solidFill>
              <a:schemeClr val="bg1"/>
            </a:solidFill>
            <a:ln w="57150">
              <a:solidFill>
                <a:srgbClr val="65B37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F4EAC6-CC39-33B9-2819-75405FC80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412" r="7491" b="21847"/>
            <a:stretch/>
          </p:blipFill>
          <p:spPr>
            <a:xfrm>
              <a:off x="2416499" y="5283200"/>
              <a:ext cx="9283987" cy="1574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736813-FFFF-AC95-6EA0-419E53B4F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1" r="352"/>
            <a:stretch/>
          </p:blipFill>
          <p:spPr>
            <a:xfrm>
              <a:off x="2752302" y="235800"/>
              <a:ext cx="8948185" cy="6386400"/>
            </a:xfrm>
            <a:prstGeom prst="rect">
              <a:avLst/>
            </a:prstGeom>
          </p:spPr>
        </p:pic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57635E74-1E8E-2ED8-DF16-4396385643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82" y="448617"/>
            <a:ext cx="2661441" cy="1739432"/>
          </a:xfrm>
          <a:prstGeom prst="rect">
            <a:avLst/>
          </a:prstGeom>
        </p:spPr>
      </p:pic>
      <p:pic>
        <p:nvPicPr>
          <p:cNvPr id="80" name="Picture 79">
            <a:hlinkClick r:id="rId9" action="ppaction://hlinksldjump"/>
            <a:extLst>
              <a:ext uri="{FF2B5EF4-FFF2-40B4-BE49-F238E27FC236}">
                <a16:creationId xmlns:a16="http://schemas.microsoft.com/office/drawing/2014/main" id="{0AB6052E-4BBB-7D16-0F05-09C024330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377" y="5314177"/>
            <a:ext cx="2115495" cy="75597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817B96A-C79C-BAD6-539B-483A218216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28" y="2156876"/>
            <a:ext cx="2633700" cy="2871465"/>
          </a:xfrm>
          <a:prstGeom prst="rect">
            <a:avLst/>
          </a:prstGeom>
        </p:spPr>
      </p:pic>
      <p:pic>
        <p:nvPicPr>
          <p:cNvPr id="7" name="Кids_by_stockwaves_clean_edition_for_AE_project_Watercolor Style Photos">
            <a:hlinkClick r:id="" action="ppaction://media"/>
            <a:extLst>
              <a:ext uri="{FF2B5EF4-FFF2-40B4-BE49-F238E27FC236}">
                <a16:creationId xmlns:a16="http://schemas.microsoft.com/office/drawing/2014/main" id="{CD87A8A8-2CE8-856B-7FAF-CD991C1C5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52100" y="53227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793815" y="5127836"/>
            <a:ext cx="1733988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7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21480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1164658" y="168715"/>
            <a:ext cx="10433785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sX0" fmla="*/ 0 w 6855861"/>
                <a:gd name="csY0" fmla="*/ 0 h 2673320"/>
                <a:gd name="csX1" fmla="*/ 6855861 w 6855861"/>
                <a:gd name="csY1" fmla="*/ 0 h 2673320"/>
                <a:gd name="csX2" fmla="*/ 6855861 w 6855861"/>
                <a:gd name="csY2" fmla="*/ 2673320 h 2673320"/>
                <a:gd name="csX3" fmla="*/ 0 w 6855861"/>
                <a:gd name="csY3" fmla="*/ 2673320 h 2673320"/>
                <a:gd name="csX4" fmla="*/ 0 w 6855861"/>
                <a:gd name="csY4" fmla="*/ 0 h 2673320"/>
                <a:gd name="csX0" fmla="*/ 0 w 6855861"/>
                <a:gd name="csY0" fmla="*/ 0 h 2673320"/>
                <a:gd name="csX1" fmla="*/ 6855861 w 6855861"/>
                <a:gd name="csY1" fmla="*/ 0 h 2673320"/>
                <a:gd name="csX2" fmla="*/ 6855861 w 6855861"/>
                <a:gd name="csY2" fmla="*/ 2673320 h 2673320"/>
                <a:gd name="csX3" fmla="*/ 0 w 6855861"/>
                <a:gd name="csY3" fmla="*/ 2673320 h 2673320"/>
                <a:gd name="csX4" fmla="*/ 0 w 6855861"/>
                <a:gd name="csY4" fmla="*/ 0 h 2673320"/>
                <a:gd name="csX0" fmla="*/ 0 w 6855861"/>
                <a:gd name="csY0" fmla="*/ 0 h 2673320"/>
                <a:gd name="csX1" fmla="*/ 6855861 w 6855861"/>
                <a:gd name="csY1" fmla="*/ 0 h 2673320"/>
                <a:gd name="csX2" fmla="*/ 6855861 w 6855861"/>
                <a:gd name="csY2" fmla="*/ 2673320 h 2673320"/>
                <a:gd name="csX3" fmla="*/ 0 w 6855861"/>
                <a:gd name="csY3" fmla="*/ 2673320 h 2673320"/>
                <a:gd name="csX4" fmla="*/ 0 w 6855861"/>
                <a:gd name="csY4" fmla="*/ 0 h 26733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6855861" h="2673320" fill="none" extrusionOk="0">
                  <a:moveTo>
                    <a:pt x="0" y="0"/>
                  </a:moveTo>
                  <a:cubicBezTo>
                    <a:pt x="2669700" y="277100"/>
                    <a:pt x="3936643" y="-34342"/>
                    <a:pt x="6855861" y="0"/>
                  </a:cubicBezTo>
                  <a:cubicBezTo>
                    <a:pt x="6678795" y="637687"/>
                    <a:pt x="6787710" y="1879349"/>
                    <a:pt x="6855861" y="2673320"/>
                  </a:cubicBezTo>
                  <a:cubicBezTo>
                    <a:pt x="3659268" y="2521732"/>
                    <a:pt x="1452903" y="1775786"/>
                    <a:pt x="0" y="2673320"/>
                  </a:cubicBezTo>
                  <a:cubicBezTo>
                    <a:pt x="79393" y="1652520"/>
                    <a:pt x="98507" y="683048"/>
                    <a:pt x="0" y="0"/>
                  </a:cubicBezTo>
                  <a:close/>
                </a:path>
                <a:path w="6855861" h="2673320" stroke="0" extrusionOk="0">
                  <a:moveTo>
                    <a:pt x="0" y="0"/>
                  </a:moveTo>
                  <a:cubicBezTo>
                    <a:pt x="3208989" y="-130727"/>
                    <a:pt x="5378223" y="-202342"/>
                    <a:pt x="6855861" y="0"/>
                  </a:cubicBezTo>
                  <a:cubicBezTo>
                    <a:pt x="6668511" y="193655"/>
                    <a:pt x="6912397" y="1705696"/>
                    <a:pt x="6855861" y="2673320"/>
                  </a:cubicBezTo>
                  <a:cubicBezTo>
                    <a:pt x="4611289" y="2568252"/>
                    <a:pt x="1834784" y="3194621"/>
                    <a:pt x="0" y="2673320"/>
                  </a:cubicBezTo>
                  <a:cubicBezTo>
                    <a:pt x="-49615" y="1895781"/>
                    <a:pt x="59446" y="1448732"/>
                    <a:pt x="0" y="0"/>
                  </a:cubicBezTo>
                  <a:close/>
                </a:path>
                <a:path w="6855861" h="2673320" fill="none" stroke="0" extrusionOk="0">
                  <a:moveTo>
                    <a:pt x="0" y="0"/>
                  </a:moveTo>
                  <a:cubicBezTo>
                    <a:pt x="2340544" y="-239686"/>
                    <a:pt x="4223353" y="-11535"/>
                    <a:pt x="6855861" y="0"/>
                  </a:cubicBezTo>
                  <a:cubicBezTo>
                    <a:pt x="6747641" y="553901"/>
                    <a:pt x="6857255" y="1843557"/>
                    <a:pt x="6855861" y="2673320"/>
                  </a:cubicBezTo>
                  <a:cubicBezTo>
                    <a:pt x="3522476" y="2103320"/>
                    <a:pt x="1790214" y="2364009"/>
                    <a:pt x="0" y="2673320"/>
                  </a:cubicBezTo>
                  <a:cubicBezTo>
                    <a:pt x="44370" y="1738324"/>
                    <a:pt x="-20885" y="494455"/>
                    <a:pt x="0" y="0"/>
                  </a:cubicBezTo>
                  <a:close/>
                </a:path>
                <a:path w="6855861" h="2673320" fill="none" stroke="0" extrusionOk="0">
                  <a:moveTo>
                    <a:pt x="0" y="0"/>
                  </a:moveTo>
                  <a:cubicBezTo>
                    <a:pt x="2652638" y="201350"/>
                    <a:pt x="4068240" y="46887"/>
                    <a:pt x="6855861" y="0"/>
                  </a:cubicBezTo>
                  <a:cubicBezTo>
                    <a:pt x="6657681" y="538053"/>
                    <a:pt x="6802814" y="2006988"/>
                    <a:pt x="6855861" y="2673320"/>
                  </a:cubicBezTo>
                  <a:cubicBezTo>
                    <a:pt x="3544767" y="2533021"/>
                    <a:pt x="1588098" y="2026340"/>
                    <a:pt x="0" y="2673320"/>
                  </a:cubicBezTo>
                  <a:cubicBezTo>
                    <a:pt x="91716" y="1654798"/>
                    <a:pt x="33104" y="514366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7" y="9834"/>
            <a:ext cx="185944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498" y="2112230"/>
            <a:ext cx="4763004" cy="2245762"/>
            <a:chOff x="666498" y="2112230"/>
            <a:chExt cx="4763004" cy="2245762"/>
          </a:xfrm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19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822106" y="2110235"/>
            <a:ext cx="10556539" cy="2245762"/>
            <a:chOff x="822106" y="2110235"/>
            <a:chExt cx="10556539" cy="2245762"/>
          </a:xfrm>
        </p:grpSpPr>
        <p:grpSp>
          <p:nvGrpSpPr>
            <p:cNvPr id="50" name="Group 49"/>
            <p:cNvGrpSpPr/>
            <p:nvPr/>
          </p:nvGrpSpPr>
          <p:grpSpPr>
            <a:xfrm>
              <a:off x="822106" y="2110235"/>
              <a:ext cx="10556539" cy="2245762"/>
              <a:chOff x="434807" y="2194996"/>
              <a:chExt cx="10666530" cy="1322910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288706" y="2194996"/>
                <a:ext cx="4812631" cy="1322910"/>
                <a:chOff x="6145898" y="2490937"/>
                <a:chExt cx="4812631" cy="132291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6145898" y="2490937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983365" y="2752920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49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3761135" y="4487984"/>
            <a:ext cx="4763004" cy="2245762"/>
            <a:chOff x="3761135" y="4487984"/>
            <a:chExt cx="4763004" cy="2245762"/>
          </a:xfrm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880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8800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2542175" y="2125120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&gt;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8492582" y="2151095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5650907" y="4555162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=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11772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21480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1164658" y="168715"/>
            <a:ext cx="10433785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sX0" fmla="*/ 0 w 6855861"/>
                <a:gd name="csY0" fmla="*/ 0 h 2673320"/>
                <a:gd name="csX1" fmla="*/ 6855861 w 6855861"/>
                <a:gd name="csY1" fmla="*/ 0 h 2673320"/>
                <a:gd name="csX2" fmla="*/ 6855861 w 6855861"/>
                <a:gd name="csY2" fmla="*/ 2673320 h 2673320"/>
                <a:gd name="csX3" fmla="*/ 0 w 6855861"/>
                <a:gd name="csY3" fmla="*/ 2673320 h 2673320"/>
                <a:gd name="csX4" fmla="*/ 0 w 6855861"/>
                <a:gd name="csY4" fmla="*/ 0 h 2673320"/>
                <a:gd name="csX0" fmla="*/ 0 w 6855861"/>
                <a:gd name="csY0" fmla="*/ 0 h 2673320"/>
                <a:gd name="csX1" fmla="*/ 6855861 w 6855861"/>
                <a:gd name="csY1" fmla="*/ 0 h 2673320"/>
                <a:gd name="csX2" fmla="*/ 6855861 w 6855861"/>
                <a:gd name="csY2" fmla="*/ 2673320 h 2673320"/>
                <a:gd name="csX3" fmla="*/ 0 w 6855861"/>
                <a:gd name="csY3" fmla="*/ 2673320 h 2673320"/>
                <a:gd name="csX4" fmla="*/ 0 w 6855861"/>
                <a:gd name="csY4" fmla="*/ 0 h 2673320"/>
                <a:gd name="csX0" fmla="*/ 0 w 6855861"/>
                <a:gd name="csY0" fmla="*/ 0 h 2673320"/>
                <a:gd name="csX1" fmla="*/ 6855861 w 6855861"/>
                <a:gd name="csY1" fmla="*/ 0 h 2673320"/>
                <a:gd name="csX2" fmla="*/ 6855861 w 6855861"/>
                <a:gd name="csY2" fmla="*/ 2673320 h 2673320"/>
                <a:gd name="csX3" fmla="*/ 0 w 6855861"/>
                <a:gd name="csY3" fmla="*/ 2673320 h 2673320"/>
                <a:gd name="csX4" fmla="*/ 0 w 6855861"/>
                <a:gd name="csY4" fmla="*/ 0 h 26733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6855861" h="2673320" fill="none" extrusionOk="0">
                  <a:moveTo>
                    <a:pt x="0" y="0"/>
                  </a:moveTo>
                  <a:cubicBezTo>
                    <a:pt x="2669700" y="277100"/>
                    <a:pt x="3936643" y="-34342"/>
                    <a:pt x="6855861" y="0"/>
                  </a:cubicBezTo>
                  <a:cubicBezTo>
                    <a:pt x="6678795" y="637687"/>
                    <a:pt x="6787710" y="1879349"/>
                    <a:pt x="6855861" y="2673320"/>
                  </a:cubicBezTo>
                  <a:cubicBezTo>
                    <a:pt x="3659268" y="2521732"/>
                    <a:pt x="1452903" y="1775786"/>
                    <a:pt x="0" y="2673320"/>
                  </a:cubicBezTo>
                  <a:cubicBezTo>
                    <a:pt x="79393" y="1652520"/>
                    <a:pt x="98507" y="683048"/>
                    <a:pt x="0" y="0"/>
                  </a:cubicBezTo>
                  <a:close/>
                </a:path>
                <a:path w="6855861" h="2673320" stroke="0" extrusionOk="0">
                  <a:moveTo>
                    <a:pt x="0" y="0"/>
                  </a:moveTo>
                  <a:cubicBezTo>
                    <a:pt x="3208989" y="-130727"/>
                    <a:pt x="5378223" y="-202342"/>
                    <a:pt x="6855861" y="0"/>
                  </a:cubicBezTo>
                  <a:cubicBezTo>
                    <a:pt x="6668511" y="193655"/>
                    <a:pt x="6912397" y="1705696"/>
                    <a:pt x="6855861" y="2673320"/>
                  </a:cubicBezTo>
                  <a:cubicBezTo>
                    <a:pt x="4611289" y="2568252"/>
                    <a:pt x="1834784" y="3194621"/>
                    <a:pt x="0" y="2673320"/>
                  </a:cubicBezTo>
                  <a:cubicBezTo>
                    <a:pt x="-49615" y="1895781"/>
                    <a:pt x="59446" y="1448732"/>
                    <a:pt x="0" y="0"/>
                  </a:cubicBezTo>
                  <a:close/>
                </a:path>
                <a:path w="6855861" h="2673320" fill="none" stroke="0" extrusionOk="0">
                  <a:moveTo>
                    <a:pt x="0" y="0"/>
                  </a:moveTo>
                  <a:cubicBezTo>
                    <a:pt x="2340544" y="-239686"/>
                    <a:pt x="4223353" y="-11535"/>
                    <a:pt x="6855861" y="0"/>
                  </a:cubicBezTo>
                  <a:cubicBezTo>
                    <a:pt x="6747641" y="553901"/>
                    <a:pt x="6857255" y="1843557"/>
                    <a:pt x="6855861" y="2673320"/>
                  </a:cubicBezTo>
                  <a:cubicBezTo>
                    <a:pt x="3522476" y="2103320"/>
                    <a:pt x="1790214" y="2364009"/>
                    <a:pt x="0" y="2673320"/>
                  </a:cubicBezTo>
                  <a:cubicBezTo>
                    <a:pt x="44370" y="1738324"/>
                    <a:pt x="-20885" y="494455"/>
                    <a:pt x="0" y="0"/>
                  </a:cubicBezTo>
                  <a:close/>
                </a:path>
                <a:path w="6855861" h="2673320" fill="none" stroke="0" extrusionOk="0">
                  <a:moveTo>
                    <a:pt x="0" y="0"/>
                  </a:moveTo>
                  <a:cubicBezTo>
                    <a:pt x="2652638" y="201350"/>
                    <a:pt x="4068240" y="46887"/>
                    <a:pt x="6855861" y="0"/>
                  </a:cubicBezTo>
                  <a:cubicBezTo>
                    <a:pt x="6657681" y="538053"/>
                    <a:pt x="6802814" y="2006988"/>
                    <a:pt x="6855861" y="2673320"/>
                  </a:cubicBezTo>
                  <a:cubicBezTo>
                    <a:pt x="3544767" y="2533021"/>
                    <a:pt x="1588098" y="2026340"/>
                    <a:pt x="0" y="2673320"/>
                  </a:cubicBezTo>
                  <a:cubicBezTo>
                    <a:pt x="91716" y="1654798"/>
                    <a:pt x="33104" y="514366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7" y="9834"/>
            <a:ext cx="185944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498" y="2112230"/>
            <a:ext cx="4763004" cy="2245762"/>
            <a:chOff x="666498" y="2112230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615641" y="2110235"/>
            <a:ext cx="4763004" cy="2245762"/>
            <a:chOff x="6615641" y="2110235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51" name="Group 50"/>
            <p:cNvGrpSpPr/>
            <p:nvPr/>
          </p:nvGrpSpPr>
          <p:grpSpPr>
            <a:xfrm>
              <a:off x="6615641" y="2110235"/>
              <a:ext cx="4763004" cy="2245762"/>
              <a:chOff x="6145898" y="2490937"/>
              <a:chExt cx="4812631" cy="1322910"/>
            </a:xfrm>
            <a:grpFill/>
          </p:grpSpPr>
          <p:sp>
            <p:nvSpPr>
              <p:cNvPr id="53" name="Rectangle 52"/>
              <p:cNvSpPr/>
              <p:nvPr/>
            </p:nvSpPr>
            <p:spPr>
              <a:xfrm>
                <a:off x="6145898" y="2490937"/>
                <a:ext cx="4812631" cy="132291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7983365" y="2752920"/>
                <a:ext cx="1231661" cy="74889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26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/>
            <p:cNvSpPr txBox="1"/>
            <p:nvPr/>
          </p:nvSpPr>
          <p:spPr>
            <a:xfrm>
              <a:off x="10265433" y="2679118"/>
              <a:ext cx="111321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vi-VN" sz="6600" dirty="0">
                  <a:solidFill>
                    <a:schemeClr val="bg1"/>
                  </a:solidFill>
                </a:rPr>
                <a:t>2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61135" y="4487984"/>
            <a:ext cx="4763004" cy="2245762"/>
            <a:chOff x="3761135" y="4487984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51964" y="5053998"/>
                  <a:ext cx="1113212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1964" y="5053998"/>
                  <a:ext cx="1113212" cy="110799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2532645" y="2160704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&gt;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8442943" y="2152319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=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5650907" y="4555162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33094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21480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1164658" y="168715"/>
            <a:ext cx="10433785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sX0" fmla="*/ 0 w 6855861"/>
                <a:gd name="csY0" fmla="*/ 0 h 2673320"/>
                <a:gd name="csX1" fmla="*/ 6855861 w 6855861"/>
                <a:gd name="csY1" fmla="*/ 0 h 2673320"/>
                <a:gd name="csX2" fmla="*/ 6855861 w 6855861"/>
                <a:gd name="csY2" fmla="*/ 2673320 h 2673320"/>
                <a:gd name="csX3" fmla="*/ 0 w 6855861"/>
                <a:gd name="csY3" fmla="*/ 2673320 h 2673320"/>
                <a:gd name="csX4" fmla="*/ 0 w 6855861"/>
                <a:gd name="csY4" fmla="*/ 0 h 2673320"/>
                <a:gd name="csX0" fmla="*/ 0 w 6855861"/>
                <a:gd name="csY0" fmla="*/ 0 h 2673320"/>
                <a:gd name="csX1" fmla="*/ 6855861 w 6855861"/>
                <a:gd name="csY1" fmla="*/ 0 h 2673320"/>
                <a:gd name="csX2" fmla="*/ 6855861 w 6855861"/>
                <a:gd name="csY2" fmla="*/ 2673320 h 2673320"/>
                <a:gd name="csX3" fmla="*/ 0 w 6855861"/>
                <a:gd name="csY3" fmla="*/ 2673320 h 2673320"/>
                <a:gd name="csX4" fmla="*/ 0 w 6855861"/>
                <a:gd name="csY4" fmla="*/ 0 h 2673320"/>
                <a:gd name="csX0" fmla="*/ 0 w 6855861"/>
                <a:gd name="csY0" fmla="*/ 0 h 2673320"/>
                <a:gd name="csX1" fmla="*/ 6855861 w 6855861"/>
                <a:gd name="csY1" fmla="*/ 0 h 2673320"/>
                <a:gd name="csX2" fmla="*/ 6855861 w 6855861"/>
                <a:gd name="csY2" fmla="*/ 2673320 h 2673320"/>
                <a:gd name="csX3" fmla="*/ 0 w 6855861"/>
                <a:gd name="csY3" fmla="*/ 2673320 h 2673320"/>
                <a:gd name="csX4" fmla="*/ 0 w 6855861"/>
                <a:gd name="csY4" fmla="*/ 0 h 26733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6855861" h="2673320" fill="none" extrusionOk="0">
                  <a:moveTo>
                    <a:pt x="0" y="0"/>
                  </a:moveTo>
                  <a:cubicBezTo>
                    <a:pt x="2669700" y="277100"/>
                    <a:pt x="3936643" y="-34342"/>
                    <a:pt x="6855861" y="0"/>
                  </a:cubicBezTo>
                  <a:cubicBezTo>
                    <a:pt x="6678795" y="637687"/>
                    <a:pt x="6787710" y="1879349"/>
                    <a:pt x="6855861" y="2673320"/>
                  </a:cubicBezTo>
                  <a:cubicBezTo>
                    <a:pt x="3659268" y="2521732"/>
                    <a:pt x="1452903" y="1775786"/>
                    <a:pt x="0" y="2673320"/>
                  </a:cubicBezTo>
                  <a:cubicBezTo>
                    <a:pt x="79393" y="1652520"/>
                    <a:pt x="98507" y="683048"/>
                    <a:pt x="0" y="0"/>
                  </a:cubicBezTo>
                  <a:close/>
                </a:path>
                <a:path w="6855861" h="2673320" stroke="0" extrusionOk="0">
                  <a:moveTo>
                    <a:pt x="0" y="0"/>
                  </a:moveTo>
                  <a:cubicBezTo>
                    <a:pt x="3208989" y="-130727"/>
                    <a:pt x="5378223" y="-202342"/>
                    <a:pt x="6855861" y="0"/>
                  </a:cubicBezTo>
                  <a:cubicBezTo>
                    <a:pt x="6668511" y="193655"/>
                    <a:pt x="6912397" y="1705696"/>
                    <a:pt x="6855861" y="2673320"/>
                  </a:cubicBezTo>
                  <a:cubicBezTo>
                    <a:pt x="4611289" y="2568252"/>
                    <a:pt x="1834784" y="3194621"/>
                    <a:pt x="0" y="2673320"/>
                  </a:cubicBezTo>
                  <a:cubicBezTo>
                    <a:pt x="-49615" y="1895781"/>
                    <a:pt x="59446" y="1448732"/>
                    <a:pt x="0" y="0"/>
                  </a:cubicBezTo>
                  <a:close/>
                </a:path>
                <a:path w="6855861" h="2673320" fill="none" stroke="0" extrusionOk="0">
                  <a:moveTo>
                    <a:pt x="0" y="0"/>
                  </a:moveTo>
                  <a:cubicBezTo>
                    <a:pt x="2340544" y="-239686"/>
                    <a:pt x="4223353" y="-11535"/>
                    <a:pt x="6855861" y="0"/>
                  </a:cubicBezTo>
                  <a:cubicBezTo>
                    <a:pt x="6747641" y="553901"/>
                    <a:pt x="6857255" y="1843557"/>
                    <a:pt x="6855861" y="2673320"/>
                  </a:cubicBezTo>
                  <a:cubicBezTo>
                    <a:pt x="3522476" y="2103320"/>
                    <a:pt x="1790214" y="2364009"/>
                    <a:pt x="0" y="2673320"/>
                  </a:cubicBezTo>
                  <a:cubicBezTo>
                    <a:pt x="44370" y="1738324"/>
                    <a:pt x="-20885" y="494455"/>
                    <a:pt x="0" y="0"/>
                  </a:cubicBezTo>
                  <a:close/>
                </a:path>
                <a:path w="6855861" h="2673320" fill="none" stroke="0" extrusionOk="0">
                  <a:moveTo>
                    <a:pt x="0" y="0"/>
                  </a:moveTo>
                  <a:cubicBezTo>
                    <a:pt x="2652638" y="201350"/>
                    <a:pt x="4068240" y="46887"/>
                    <a:pt x="6855861" y="0"/>
                  </a:cubicBezTo>
                  <a:cubicBezTo>
                    <a:pt x="6657681" y="538053"/>
                    <a:pt x="6802814" y="2006988"/>
                    <a:pt x="6855861" y="2673320"/>
                  </a:cubicBezTo>
                  <a:cubicBezTo>
                    <a:pt x="3544767" y="2533021"/>
                    <a:pt x="1588098" y="2026340"/>
                    <a:pt x="0" y="2673320"/>
                  </a:cubicBezTo>
                  <a:cubicBezTo>
                    <a:pt x="91716" y="1654798"/>
                    <a:pt x="33104" y="514366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7" y="9834"/>
            <a:ext cx="185944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498" y="2112230"/>
            <a:ext cx="4763004" cy="2245762"/>
            <a:chOff x="666498" y="2112230"/>
            <a:chExt cx="4763004" cy="2245762"/>
          </a:xfrm>
          <a:solidFill>
            <a:schemeClr val="tx2">
              <a:lumMod val="75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9421" y="2758125"/>
                  <a:ext cx="1113212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9421" y="2758125"/>
                  <a:ext cx="1113212" cy="110799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822106" y="2110235"/>
            <a:ext cx="10556539" cy="2245762"/>
            <a:chOff x="822106" y="2110235"/>
            <a:chExt cx="10556539" cy="2245762"/>
          </a:xfrm>
        </p:grpSpPr>
        <p:grpSp>
          <p:nvGrpSpPr>
            <p:cNvPr id="50" name="Group 49"/>
            <p:cNvGrpSpPr/>
            <p:nvPr/>
          </p:nvGrpSpPr>
          <p:grpSpPr>
            <a:xfrm>
              <a:off x="822106" y="2110235"/>
              <a:ext cx="10556539" cy="2245762"/>
              <a:chOff x="434807" y="2194996"/>
              <a:chExt cx="10666530" cy="1322910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288706" y="2194996"/>
                <a:ext cx="4812631" cy="1322910"/>
                <a:chOff x="6145898" y="2490937"/>
                <a:chExt cx="4812631" cy="132291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6145898" y="2490937"/>
                  <a:ext cx="4812631" cy="132291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983365" y="2752920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853073" y="2679117"/>
                  <a:ext cx="111321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3073" y="2679117"/>
                  <a:ext cx="1113212" cy="110799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3761135" y="4487984"/>
            <a:ext cx="4763004" cy="2245762"/>
            <a:chOff x="3761135" y="4487984"/>
            <a:chExt cx="4763004" cy="2245762"/>
          </a:xfrm>
          <a:solidFill>
            <a:schemeClr val="tx2">
              <a:lumMod val="75000"/>
            </a:schemeClr>
          </a:solidFill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2561630" y="2125120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8434216" y="2151095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5650910" y="4555162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1074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C6AA5ED-451F-1608-F620-BFAA7E365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6A8B4F-F1F5-B605-B373-F73B1EA8D9C1}"/>
              </a:ext>
            </a:extLst>
          </p:cNvPr>
          <p:cNvGrpSpPr/>
          <p:nvPr/>
        </p:nvGrpSpPr>
        <p:grpSpPr>
          <a:xfrm>
            <a:off x="1841067" y="59168"/>
            <a:ext cx="3991868" cy="1583898"/>
            <a:chOff x="1464247" y="-225735"/>
            <a:chExt cx="12640797" cy="3302894"/>
          </a:xfrm>
          <a:effectLst>
            <a:glow>
              <a:schemeClr val="accent1">
                <a:alpha val="68000"/>
              </a:schemeClr>
            </a:glow>
            <a:outerShdw blurRad="50800" dist="50800" dir="4500000" algn="ctr" rotWithShape="0">
              <a:srgbClr val="000000"/>
            </a:outerShdw>
          </a:effectLst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988D39CD-4EA4-2CB9-76DB-CDDF13985B24}"/>
                </a:ext>
              </a:extLst>
            </p:cNvPr>
            <p:cNvSpPr/>
            <p:nvPr/>
          </p:nvSpPr>
          <p:spPr>
            <a:xfrm>
              <a:off x="1464247" y="-47311"/>
              <a:ext cx="12593072" cy="3124470"/>
            </a:xfrm>
            <a:custGeom>
              <a:avLst/>
              <a:gdLst>
                <a:gd name="csX0" fmla="*/ 0 w 12593072"/>
                <a:gd name="csY0" fmla="*/ 0 h 3124470"/>
                <a:gd name="csX1" fmla="*/ 12593072 w 12593072"/>
                <a:gd name="csY1" fmla="*/ 0 h 3124470"/>
                <a:gd name="csX2" fmla="*/ 12593072 w 12593072"/>
                <a:gd name="csY2" fmla="*/ 3124469 h 3124470"/>
                <a:gd name="csX3" fmla="*/ 0 w 12593072"/>
                <a:gd name="csY3" fmla="*/ 3124469 h 3124470"/>
                <a:gd name="csX4" fmla="*/ 0 w 12593072"/>
                <a:gd name="csY4" fmla="*/ 0 h 3124470"/>
                <a:gd name="csX0" fmla="*/ 0 w 12593072"/>
                <a:gd name="csY0" fmla="*/ 0 h 3124470"/>
                <a:gd name="csX1" fmla="*/ 12593072 w 12593072"/>
                <a:gd name="csY1" fmla="*/ 0 h 3124470"/>
                <a:gd name="csX2" fmla="*/ 12593072 w 12593072"/>
                <a:gd name="csY2" fmla="*/ 3124469 h 3124470"/>
                <a:gd name="csX3" fmla="*/ 0 w 12593072"/>
                <a:gd name="csY3" fmla="*/ 3124469 h 3124470"/>
                <a:gd name="csX4" fmla="*/ 0 w 12593072"/>
                <a:gd name="csY4" fmla="*/ 0 h 3124470"/>
                <a:gd name="csX0" fmla="*/ 0 w 12593072"/>
                <a:gd name="csY0" fmla="*/ 0 h 3124470"/>
                <a:gd name="csX1" fmla="*/ 12593072 w 12593072"/>
                <a:gd name="csY1" fmla="*/ 0 h 3124470"/>
                <a:gd name="csX2" fmla="*/ 12593072 w 12593072"/>
                <a:gd name="csY2" fmla="*/ 3124469 h 3124470"/>
                <a:gd name="csX3" fmla="*/ 0 w 12593072"/>
                <a:gd name="csY3" fmla="*/ 3124469 h 3124470"/>
                <a:gd name="csX4" fmla="*/ 0 w 12593072"/>
                <a:gd name="csY4" fmla="*/ 0 h 31244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593072" h="3124470" fill="none" extrusionOk="0">
                  <a:moveTo>
                    <a:pt x="0" y="0"/>
                  </a:moveTo>
                  <a:cubicBezTo>
                    <a:pt x="4615393" y="86587"/>
                    <a:pt x="7083846" y="293940"/>
                    <a:pt x="12593072" y="0"/>
                  </a:cubicBezTo>
                  <a:cubicBezTo>
                    <a:pt x="12328604" y="701198"/>
                    <a:pt x="12465324" y="2200242"/>
                    <a:pt x="12593072" y="3124469"/>
                  </a:cubicBezTo>
                  <a:cubicBezTo>
                    <a:pt x="7115429" y="2666456"/>
                    <a:pt x="2940302" y="2658953"/>
                    <a:pt x="0" y="3124469"/>
                  </a:cubicBezTo>
                  <a:cubicBezTo>
                    <a:pt x="130151" y="1923441"/>
                    <a:pt x="113048" y="762241"/>
                    <a:pt x="0" y="0"/>
                  </a:cubicBezTo>
                  <a:close/>
                </a:path>
                <a:path w="12593072" h="3124470" stroke="0" extrusionOk="0">
                  <a:moveTo>
                    <a:pt x="0" y="0"/>
                  </a:moveTo>
                  <a:cubicBezTo>
                    <a:pt x="6372523" y="9473"/>
                    <a:pt x="9792977" y="-194358"/>
                    <a:pt x="12593072" y="0"/>
                  </a:cubicBezTo>
                  <a:cubicBezTo>
                    <a:pt x="12447034" y="338454"/>
                    <a:pt x="12717926" y="1930653"/>
                    <a:pt x="12593072" y="3124469"/>
                  </a:cubicBezTo>
                  <a:cubicBezTo>
                    <a:pt x="8513616" y="3006804"/>
                    <a:pt x="3420974" y="3821842"/>
                    <a:pt x="0" y="3124469"/>
                  </a:cubicBezTo>
                  <a:cubicBezTo>
                    <a:pt x="-40265" y="2207228"/>
                    <a:pt x="109101" y="1706701"/>
                    <a:pt x="0" y="0"/>
                  </a:cubicBezTo>
                  <a:close/>
                </a:path>
                <a:path w="12593072" h="3124470" fill="none" stroke="0" extrusionOk="0">
                  <a:moveTo>
                    <a:pt x="0" y="0"/>
                  </a:moveTo>
                  <a:cubicBezTo>
                    <a:pt x="4264888" y="-298689"/>
                    <a:pt x="7557837" y="-379"/>
                    <a:pt x="12593072" y="0"/>
                  </a:cubicBezTo>
                  <a:cubicBezTo>
                    <a:pt x="12350581" y="564425"/>
                    <a:pt x="12595048" y="2227931"/>
                    <a:pt x="12593072" y="3124469"/>
                  </a:cubicBezTo>
                  <a:cubicBezTo>
                    <a:pt x="6259807" y="2260961"/>
                    <a:pt x="3260041" y="2472313"/>
                    <a:pt x="0" y="3124469"/>
                  </a:cubicBezTo>
                  <a:cubicBezTo>
                    <a:pt x="74428" y="2092798"/>
                    <a:pt x="-73865" y="610736"/>
                    <a:pt x="0" y="0"/>
                  </a:cubicBezTo>
                  <a:close/>
                </a:path>
                <a:path w="12593072" h="3124470" fill="none" stroke="0" extrusionOk="0">
                  <a:moveTo>
                    <a:pt x="0" y="0"/>
                  </a:moveTo>
                  <a:cubicBezTo>
                    <a:pt x="4769158" y="-65160"/>
                    <a:pt x="7304354" y="232294"/>
                    <a:pt x="12593072" y="0"/>
                  </a:cubicBezTo>
                  <a:cubicBezTo>
                    <a:pt x="12341065" y="567317"/>
                    <a:pt x="12537890" y="2342582"/>
                    <a:pt x="12593072" y="3124469"/>
                  </a:cubicBezTo>
                  <a:cubicBezTo>
                    <a:pt x="6753581" y="2731711"/>
                    <a:pt x="3034871" y="2507875"/>
                    <a:pt x="0" y="3124469"/>
                  </a:cubicBezTo>
                  <a:cubicBezTo>
                    <a:pt x="137246" y="1943175"/>
                    <a:pt x="79769" y="638550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764162"/>
                        <a:gd name="connsiteY0" fmla="*/ 0 h 1498335"/>
                        <a:gd name="connsiteX1" fmla="*/ 8764162 w 8764162"/>
                        <a:gd name="connsiteY1" fmla="*/ 0 h 1498335"/>
                        <a:gd name="connsiteX2" fmla="*/ 8764162 w 8764162"/>
                        <a:gd name="connsiteY2" fmla="*/ 1498335 h 1498335"/>
                        <a:gd name="connsiteX3" fmla="*/ 0 w 8764162"/>
                        <a:gd name="connsiteY3" fmla="*/ 1498335 h 1498335"/>
                        <a:gd name="connsiteX4" fmla="*/ 0 w 8764162"/>
                        <a:gd name="connsiteY4" fmla="*/ 0 h 1498335"/>
                        <a:gd name="connsiteX0" fmla="*/ 0 w 8764162"/>
                        <a:gd name="connsiteY0" fmla="*/ 0 h 1498335"/>
                        <a:gd name="connsiteX1" fmla="*/ 8764162 w 8764162"/>
                        <a:gd name="connsiteY1" fmla="*/ 0 h 1498335"/>
                        <a:gd name="connsiteX2" fmla="*/ 8764162 w 8764162"/>
                        <a:gd name="connsiteY2" fmla="*/ 1498335 h 1498335"/>
                        <a:gd name="connsiteX3" fmla="*/ 0 w 8764162"/>
                        <a:gd name="connsiteY3" fmla="*/ 1498335 h 1498335"/>
                        <a:gd name="connsiteX4" fmla="*/ 0 w 8764162"/>
                        <a:gd name="connsiteY4" fmla="*/ 0 h 14983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4162" h="1498335" fill="none" extrusionOk="0">
                          <a:moveTo>
                            <a:pt x="0" y="0"/>
                          </a:moveTo>
                          <a:cubicBezTo>
                            <a:pt x="2988884" y="-44618"/>
                            <a:pt x="5017035" y="43277"/>
                            <a:pt x="8764162" y="0"/>
                          </a:cubicBezTo>
                          <a:cubicBezTo>
                            <a:pt x="8647097" y="276188"/>
                            <a:pt x="8730460" y="1065737"/>
                            <a:pt x="8764162" y="1498335"/>
                          </a:cubicBezTo>
                          <a:cubicBezTo>
                            <a:pt x="4733926" y="1355373"/>
                            <a:pt x="2061079" y="1299583"/>
                            <a:pt x="0" y="1498335"/>
                          </a:cubicBezTo>
                          <a:cubicBezTo>
                            <a:pt x="64340" y="976524"/>
                            <a:pt x="61275" y="352068"/>
                            <a:pt x="0" y="0"/>
                          </a:cubicBezTo>
                          <a:close/>
                        </a:path>
                        <a:path w="8764162" h="1498335" stroke="0" extrusionOk="0">
                          <a:moveTo>
                            <a:pt x="0" y="0"/>
                          </a:moveTo>
                          <a:cubicBezTo>
                            <a:pt x="4145995" y="-54412"/>
                            <a:pt x="6577348" y="-67963"/>
                            <a:pt x="8764162" y="0"/>
                          </a:cubicBezTo>
                          <a:cubicBezTo>
                            <a:pt x="8678265" y="172504"/>
                            <a:pt x="8772879" y="1004283"/>
                            <a:pt x="8764162" y="1498335"/>
                          </a:cubicBezTo>
                          <a:cubicBezTo>
                            <a:pt x="5883850" y="1439657"/>
                            <a:pt x="2120679" y="1733705"/>
                            <a:pt x="0" y="1498335"/>
                          </a:cubicBezTo>
                          <a:cubicBezTo>
                            <a:pt x="30920" y="1068680"/>
                            <a:pt x="75652" y="776087"/>
                            <a:pt x="0" y="0"/>
                          </a:cubicBezTo>
                          <a:close/>
                        </a:path>
                        <a:path w="8764162" h="1498335" fill="none" stroke="0" extrusionOk="0">
                          <a:moveTo>
                            <a:pt x="0" y="0"/>
                          </a:moveTo>
                          <a:cubicBezTo>
                            <a:pt x="3030347" y="-106521"/>
                            <a:pt x="5156459" y="-38294"/>
                            <a:pt x="8764162" y="0"/>
                          </a:cubicBezTo>
                          <a:cubicBezTo>
                            <a:pt x="8590687" y="261803"/>
                            <a:pt x="8765323" y="1092537"/>
                            <a:pt x="8764162" y="1498335"/>
                          </a:cubicBezTo>
                          <a:cubicBezTo>
                            <a:pt x="4303455" y="1195791"/>
                            <a:pt x="2187724" y="1133129"/>
                            <a:pt x="0" y="1498335"/>
                          </a:cubicBezTo>
                          <a:cubicBezTo>
                            <a:pt x="57142" y="1005988"/>
                            <a:pt x="24669" y="30106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571BC5-95D4-AACD-A3A5-6E8AB408843F}"/>
                </a:ext>
              </a:extLst>
            </p:cNvPr>
            <p:cNvSpPr txBox="1"/>
            <p:nvPr/>
          </p:nvSpPr>
          <p:spPr>
            <a:xfrm>
              <a:off x="2843058" y="-225735"/>
              <a:ext cx="11261986" cy="3273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96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 , S  ?</a:t>
              </a:r>
              <a:endParaRPr kumimoji="0" lang="vi-VN" altLang="en-US" sz="9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2AC9C958-8B97-8442-1F2D-0B2D88C60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531" y="374825"/>
            <a:ext cx="2235179" cy="2652901"/>
          </a:xfrm>
          <a:prstGeom prst="rect">
            <a:avLst/>
          </a:prstGeom>
        </p:spPr>
      </p:pic>
      <p:sp>
        <p:nvSpPr>
          <p:cNvPr id="38" name="TextBox 3">
            <a:extLst>
              <a:ext uri="{FF2B5EF4-FFF2-40B4-BE49-F238E27FC236}">
                <a16:creationId xmlns:a16="http://schemas.microsoft.com/office/drawing/2014/main" id="{D33342DF-80F8-1C50-B546-BA1DFFB52E1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437B14D8-4AFB-00F3-356B-931CC5F015A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CCA349F-0886-E5B3-82ED-2C2932651E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86EFD44-31B0-4C68-DDD2-F475F50D0FB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DFA216A-88C0-C0A7-6284-631A7BC980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5537CD8-793A-DC76-7CC9-02C40C527E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4F16AB2-5653-D82D-D3D2-0DFCE7649BCB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B4EDF9D-65FE-FA04-7490-0E7410FD6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B7CBABB-DC3C-9139-E75C-A49818253D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9858" t="14019" r="29929" b="21112"/>
          <a:stretch/>
        </p:blipFill>
        <p:spPr>
          <a:xfrm>
            <a:off x="3829465" y="1798259"/>
            <a:ext cx="8093218" cy="4904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78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648</Words>
  <Application>Microsoft Office PowerPoint</Application>
  <PresentationFormat>Màn hình rộng</PresentationFormat>
  <Paragraphs>153</Paragraphs>
  <Slides>16</Slides>
  <Notes>12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16</vt:i4>
      </vt:variant>
    </vt:vector>
  </HeadingPairs>
  <TitlesOfParts>
    <vt:vector size="30" baseType="lpstr">
      <vt:lpstr>#9Slide07 HoneyCream</vt:lpstr>
      <vt:lpstr>Cambria</vt:lpstr>
      <vt:lpstr>Calibri Light</vt:lpstr>
      <vt:lpstr>SVN-Newton</vt:lpstr>
      <vt:lpstr>Arial</vt:lpstr>
      <vt:lpstr>Times New Roman</vt:lpstr>
      <vt:lpstr>UTM Avo</vt:lpstr>
      <vt:lpstr>Calibri</vt:lpstr>
      <vt:lpstr>SVN-Ready</vt:lpstr>
      <vt:lpstr>Cambria Math</vt:lpstr>
      <vt:lpstr>#9Slide03 Arima Madurai ExtraBo</vt:lpstr>
      <vt:lpstr>2_Office Theme</vt:lpstr>
      <vt:lpstr>1_office</vt:lpstr>
      <vt:lpstr>5_Office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Dung Âu</cp:lastModifiedBy>
  <cp:revision>19</cp:revision>
  <dcterms:created xsi:type="dcterms:W3CDTF">2024-03-09T02:22:54Z</dcterms:created>
  <dcterms:modified xsi:type="dcterms:W3CDTF">2026-04-03T03:35:22Z</dcterms:modified>
</cp:coreProperties>
</file>