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5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59" r:id="rId16"/>
    <p:sldId id="281" r:id="rId17"/>
    <p:sldId id="282" r:id="rId18"/>
    <p:sldId id="283" r:id="rId19"/>
    <p:sldId id="284" r:id="rId20"/>
  </p:sldIdLst>
  <p:sldSz cx="18288000" cy="10287000"/>
  <p:notesSz cx="6858000" cy="9144000"/>
  <p:embeddedFontLst>
    <p:embeddedFont>
      <p:font typeface="#9Slide07 HoneyCream" panose="020B0604020202020204" charset="0"/>
      <p:regular r:id="rId21"/>
    </p:embeddedFont>
    <p:embeddedFont>
      <p:font typeface="#9Slide07 SVNDessert Menu Scrip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Glacial Indifference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947"/>
    <a:srgbClr val="74BD1F"/>
    <a:srgbClr val="E51E6A"/>
    <a:srgbClr val="1B7AB1"/>
    <a:srgbClr val="C0D8CC"/>
    <a:srgbClr val="EFE8E0"/>
    <a:srgbClr val="FFC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878" y="8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280.png"/><Relationship Id="rId12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20.png"/><Relationship Id="rId5" Type="http://schemas.openxmlformats.org/officeDocument/2006/relationships/image" Target="../media/image6.svg"/><Relationship Id="rId10" Type="http://schemas.openxmlformats.org/officeDocument/2006/relationships/image" Target="../media/image310.png"/><Relationship Id="rId4" Type="http://schemas.openxmlformats.org/officeDocument/2006/relationships/image" Target="../media/image5.png"/><Relationship Id="rId9" Type="http://schemas.openxmlformats.org/officeDocument/2006/relationships/image" Target="../media/image300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6.sv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3.wdp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sv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8.gif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sv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10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svg"/><Relationship Id="rId7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280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20.png"/><Relationship Id="rId5" Type="http://schemas.openxmlformats.org/officeDocument/2006/relationships/image" Target="../media/image6.svg"/><Relationship Id="rId15" Type="http://schemas.openxmlformats.org/officeDocument/2006/relationships/image" Target="../media/image35.png"/><Relationship Id="rId10" Type="http://schemas.openxmlformats.org/officeDocument/2006/relationships/image" Target="../media/image310.png"/><Relationship Id="rId4" Type="http://schemas.openxmlformats.org/officeDocument/2006/relationships/image" Target="../media/image5.png"/><Relationship Id="rId9" Type="http://schemas.openxmlformats.org/officeDocument/2006/relationships/image" Target="../media/image300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gif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5" Type="http://schemas.openxmlformats.org/officeDocument/2006/relationships/image" Target="../media/image43.gif"/><Relationship Id="rId10" Type="http://schemas.openxmlformats.org/officeDocument/2006/relationships/image" Target="../media/image40.png"/><Relationship Id="rId4" Type="http://schemas.openxmlformats.org/officeDocument/2006/relationships/image" Target="../media/image4.jpeg"/><Relationship Id="rId9" Type="http://schemas.microsoft.com/office/2007/relationships/hdphoto" Target="../media/hdphoto1.wdp"/><Relationship Id="rId14" Type="http://schemas.openxmlformats.org/officeDocument/2006/relationships/image" Target="../media/image4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gif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5" Type="http://schemas.openxmlformats.org/officeDocument/2006/relationships/image" Target="../media/image43.gif"/><Relationship Id="rId10" Type="http://schemas.openxmlformats.org/officeDocument/2006/relationships/image" Target="../media/image40.png"/><Relationship Id="rId4" Type="http://schemas.openxmlformats.org/officeDocument/2006/relationships/image" Target="../media/image4.jpeg"/><Relationship Id="rId9" Type="http://schemas.microsoft.com/office/2007/relationships/hdphoto" Target="../media/hdphoto1.wdp"/><Relationship Id="rId14" Type="http://schemas.openxmlformats.org/officeDocument/2006/relationships/image" Target="../media/image4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5" Type="http://schemas.openxmlformats.org/officeDocument/2006/relationships/image" Target="../media/image43.gif"/><Relationship Id="rId10" Type="http://schemas.openxmlformats.org/officeDocument/2006/relationships/image" Target="../media/image40.png"/><Relationship Id="rId4" Type="http://schemas.openxmlformats.org/officeDocument/2006/relationships/image" Target="../media/image4.jpeg"/><Relationship Id="rId9" Type="http://schemas.microsoft.com/office/2007/relationships/hdphoto" Target="../media/hdphoto1.wdp"/><Relationship Id="rId14" Type="http://schemas.openxmlformats.org/officeDocument/2006/relationships/image" Target="../media/image4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gif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5" Type="http://schemas.openxmlformats.org/officeDocument/2006/relationships/image" Target="../media/image43.gif"/><Relationship Id="rId10" Type="http://schemas.openxmlformats.org/officeDocument/2006/relationships/image" Target="../media/image40.png"/><Relationship Id="rId4" Type="http://schemas.openxmlformats.org/officeDocument/2006/relationships/image" Target="../media/image4.jpeg"/><Relationship Id="rId9" Type="http://schemas.microsoft.com/office/2007/relationships/hdphoto" Target="../media/hdphoto1.wdp"/><Relationship Id="rId14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gif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5" Type="http://schemas.openxmlformats.org/officeDocument/2006/relationships/image" Target="../media/image43.gif"/><Relationship Id="rId10" Type="http://schemas.openxmlformats.org/officeDocument/2006/relationships/image" Target="../media/image40.png"/><Relationship Id="rId4" Type="http://schemas.openxmlformats.org/officeDocument/2006/relationships/image" Target="../media/image4.jpeg"/><Relationship Id="rId9" Type="http://schemas.microsoft.com/office/2007/relationships/hdphoto" Target="../media/hdphoto1.wdp"/><Relationship Id="rId14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gif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5" Type="http://schemas.openxmlformats.org/officeDocument/2006/relationships/image" Target="../media/image43.gif"/><Relationship Id="rId10" Type="http://schemas.openxmlformats.org/officeDocument/2006/relationships/image" Target="../media/image40.png"/><Relationship Id="rId4" Type="http://schemas.openxmlformats.org/officeDocument/2006/relationships/image" Target="../media/image4.jpeg"/><Relationship Id="rId9" Type="http://schemas.microsoft.com/office/2007/relationships/hdphoto" Target="../media/hdphoto1.wdp"/><Relationship Id="rId1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724" t="-34294" r="-2017" b="-519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87777">
            <a:off x="16817432" y="8280328"/>
            <a:ext cx="789434" cy="1663449"/>
          </a:xfrm>
          <a:custGeom>
            <a:avLst/>
            <a:gdLst/>
            <a:ahLst/>
            <a:cxnLst/>
            <a:rect l="l" t="t" r="r" b="b"/>
            <a:pathLst>
              <a:path w="789434" h="1663449">
                <a:moveTo>
                  <a:pt x="0" y="0"/>
                </a:moveTo>
                <a:lnTo>
                  <a:pt x="789434" y="0"/>
                </a:lnTo>
                <a:lnTo>
                  <a:pt x="789434" y="1663449"/>
                </a:lnTo>
                <a:lnTo>
                  <a:pt x="0" y="1663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7536">
            <a:off x="628530" y="8133593"/>
            <a:ext cx="976328" cy="1583899"/>
          </a:xfrm>
          <a:custGeom>
            <a:avLst/>
            <a:gdLst/>
            <a:ahLst/>
            <a:cxnLst/>
            <a:rect l="l" t="t" r="r" b="b"/>
            <a:pathLst>
              <a:path w="976328" h="1583899">
                <a:moveTo>
                  <a:pt x="0" y="0"/>
                </a:moveTo>
                <a:lnTo>
                  <a:pt x="976328" y="0"/>
                </a:lnTo>
                <a:lnTo>
                  <a:pt x="976328" y="1583899"/>
                </a:lnTo>
                <a:lnTo>
                  <a:pt x="0" y="158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2363">
            <a:off x="497979" y="1114381"/>
            <a:ext cx="835036" cy="1759541"/>
          </a:xfrm>
          <a:custGeom>
            <a:avLst/>
            <a:gdLst/>
            <a:ahLst/>
            <a:cxnLst/>
            <a:rect l="l" t="t" r="r" b="b"/>
            <a:pathLst>
              <a:path w="835036" h="1759541">
                <a:moveTo>
                  <a:pt x="0" y="0"/>
                </a:moveTo>
                <a:lnTo>
                  <a:pt x="835037" y="0"/>
                </a:lnTo>
                <a:lnTo>
                  <a:pt x="835037" y="1759541"/>
                </a:lnTo>
                <a:lnTo>
                  <a:pt x="0" y="1759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92493">
            <a:off x="8533171" y="8497055"/>
            <a:ext cx="799023" cy="1695886"/>
          </a:xfrm>
          <a:custGeom>
            <a:avLst/>
            <a:gdLst/>
            <a:ahLst/>
            <a:cxnLst/>
            <a:rect l="l" t="t" r="r" b="b"/>
            <a:pathLst>
              <a:path w="799023" h="1695886">
                <a:moveTo>
                  <a:pt x="0" y="0"/>
                </a:moveTo>
                <a:lnTo>
                  <a:pt x="799023" y="0"/>
                </a:lnTo>
                <a:lnTo>
                  <a:pt x="799023" y="1695886"/>
                </a:lnTo>
                <a:lnTo>
                  <a:pt x="0" y="1695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0058" y="4051919"/>
            <a:ext cx="1553271" cy="1553271"/>
          </a:xfrm>
          <a:custGeom>
            <a:avLst/>
            <a:gdLst/>
            <a:ahLst/>
            <a:cxnLst/>
            <a:rect l="l" t="t" r="r" b="b"/>
            <a:pathLst>
              <a:path w="1553271" h="1553271">
                <a:moveTo>
                  <a:pt x="0" y="0"/>
                </a:moveTo>
                <a:lnTo>
                  <a:pt x="1553271" y="0"/>
                </a:lnTo>
                <a:lnTo>
                  <a:pt x="1553271" y="1553272"/>
                </a:lnTo>
                <a:lnTo>
                  <a:pt x="0" y="155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90414" y="8711168"/>
            <a:ext cx="1575832" cy="1575832"/>
          </a:xfrm>
          <a:custGeom>
            <a:avLst/>
            <a:gdLst/>
            <a:ahLst/>
            <a:cxnLst/>
            <a:rect l="l" t="t" r="r" b="b"/>
            <a:pathLst>
              <a:path w="1575832" h="1575832">
                <a:moveTo>
                  <a:pt x="0" y="0"/>
                </a:moveTo>
                <a:lnTo>
                  <a:pt x="1575831" y="0"/>
                </a:lnTo>
                <a:lnTo>
                  <a:pt x="1575831" y="1575832"/>
                </a:lnTo>
                <a:lnTo>
                  <a:pt x="0" y="1575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62982" y="8638395"/>
            <a:ext cx="1648605" cy="1648605"/>
          </a:xfrm>
          <a:custGeom>
            <a:avLst/>
            <a:gdLst/>
            <a:ahLst/>
            <a:cxnLst/>
            <a:rect l="l" t="t" r="r" b="b"/>
            <a:pathLst>
              <a:path w="1648605" h="1648605">
                <a:moveTo>
                  <a:pt x="0" y="0"/>
                </a:moveTo>
                <a:lnTo>
                  <a:pt x="1648605" y="0"/>
                </a:lnTo>
                <a:lnTo>
                  <a:pt x="1648605" y="1648605"/>
                </a:lnTo>
                <a:lnTo>
                  <a:pt x="0" y="1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27077" y="4375355"/>
            <a:ext cx="1758697" cy="1758697"/>
          </a:xfrm>
          <a:custGeom>
            <a:avLst/>
            <a:gdLst/>
            <a:ahLst/>
            <a:cxnLst/>
            <a:rect l="l" t="t" r="r" b="b"/>
            <a:pathLst>
              <a:path w="1758697" h="1758697">
                <a:moveTo>
                  <a:pt x="0" y="0"/>
                </a:moveTo>
                <a:lnTo>
                  <a:pt x="1758697" y="0"/>
                </a:lnTo>
                <a:lnTo>
                  <a:pt x="1758697" y="1758697"/>
                </a:lnTo>
                <a:lnTo>
                  <a:pt x="0" y="17586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52427" y="120080"/>
            <a:ext cx="1874071" cy="1874071"/>
          </a:xfrm>
          <a:custGeom>
            <a:avLst/>
            <a:gdLst/>
            <a:ahLst/>
            <a:cxnLst/>
            <a:rect l="l" t="t" r="r" b="b"/>
            <a:pathLst>
              <a:path w="1874071" h="1874071">
                <a:moveTo>
                  <a:pt x="0" y="0"/>
                </a:moveTo>
                <a:lnTo>
                  <a:pt x="1874071" y="0"/>
                </a:lnTo>
                <a:lnTo>
                  <a:pt x="1874071" y="1874071"/>
                </a:lnTo>
                <a:lnTo>
                  <a:pt x="0" y="1874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17600" y="1028700"/>
            <a:ext cx="989097" cy="2114448"/>
          </a:xfrm>
          <a:custGeom>
            <a:avLst/>
            <a:gdLst/>
            <a:ahLst/>
            <a:cxnLst/>
            <a:rect l="l" t="t" r="r" b="b"/>
            <a:pathLst>
              <a:path w="989097" h="2114448">
                <a:moveTo>
                  <a:pt x="0" y="0"/>
                </a:moveTo>
                <a:lnTo>
                  <a:pt x="989098" y="0"/>
                </a:lnTo>
                <a:lnTo>
                  <a:pt x="989098" y="2114448"/>
                </a:lnTo>
                <a:lnTo>
                  <a:pt x="0" y="2114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24438">
            <a:off x="8695996" y="83385"/>
            <a:ext cx="884400" cy="1890630"/>
          </a:xfrm>
          <a:custGeom>
            <a:avLst/>
            <a:gdLst/>
            <a:ahLst/>
            <a:cxnLst/>
            <a:rect l="l" t="t" r="r" b="b"/>
            <a:pathLst>
              <a:path w="884400" h="1890630">
                <a:moveTo>
                  <a:pt x="0" y="0"/>
                </a:moveTo>
                <a:lnTo>
                  <a:pt x="884400" y="0"/>
                </a:lnTo>
                <a:lnTo>
                  <a:pt x="884400" y="1890630"/>
                </a:lnTo>
                <a:lnTo>
                  <a:pt x="0" y="189063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4274526" y="226832"/>
            <a:ext cx="1616261" cy="1616261"/>
            <a:chOff x="0" y="0"/>
            <a:chExt cx="2155015" cy="2155015"/>
          </a:xfrm>
        </p:grpSpPr>
        <p:sp>
          <p:nvSpPr>
            <p:cNvPr id="18" name="Freeform 18"/>
            <p:cNvSpPr/>
            <p:nvPr/>
          </p:nvSpPr>
          <p:spPr>
            <a:xfrm>
              <a:off x="19056" y="19056"/>
              <a:ext cx="2116902" cy="2116902"/>
            </a:xfrm>
            <a:custGeom>
              <a:avLst/>
              <a:gdLst/>
              <a:ahLst/>
              <a:cxnLst/>
              <a:rect l="l" t="t" r="r" b="b"/>
              <a:pathLst>
                <a:path w="2116902" h="2116902">
                  <a:moveTo>
                    <a:pt x="0" y="0"/>
                  </a:moveTo>
                  <a:lnTo>
                    <a:pt x="2116903" y="0"/>
                  </a:lnTo>
                  <a:lnTo>
                    <a:pt x="2116903" y="2116903"/>
                  </a:lnTo>
                  <a:lnTo>
                    <a:pt x="0" y="2116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155015" cy="2155015"/>
            </a:xfrm>
            <a:custGeom>
              <a:avLst/>
              <a:gdLst/>
              <a:ahLst/>
              <a:cxnLst/>
              <a:rect l="l" t="t" r="r" b="b"/>
              <a:pathLst>
                <a:path w="2155015" h="2155015">
                  <a:moveTo>
                    <a:pt x="0" y="0"/>
                  </a:moveTo>
                  <a:lnTo>
                    <a:pt x="2155015" y="0"/>
                  </a:lnTo>
                  <a:lnTo>
                    <a:pt x="2155015" y="2155015"/>
                  </a:lnTo>
                  <a:lnTo>
                    <a:pt x="0" y="2155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98" y="205561"/>
            <a:ext cx="2742103" cy="27421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59" y="4093216"/>
            <a:ext cx="5031598" cy="48635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2057400" y="1105780"/>
            <a:ext cx="25641998" cy="910211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858000" y="4457700"/>
            <a:ext cx="0" cy="102201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6553200" y="7615051"/>
            <a:ext cx="5208543" cy="1941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333" t="-91453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9153" y="3470688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57400" y="5945080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7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54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115" y="3391855"/>
            <a:ext cx="3044078" cy="689514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886200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06628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39481" y="3445349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59909" y="5919741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987919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008347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4643" y="299593"/>
            <a:ext cx="17186114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7" y="600421"/>
            <a:ext cx="5868983" cy="908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451362"/>
            <a:ext cx="9492295" cy="73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80160" y="887498"/>
                <a:ext cx="12233774" cy="2186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Mai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60" y="887498"/>
                <a:ext cx="12233774" cy="2186432"/>
              </a:xfrm>
              <a:prstGeom prst="rect">
                <a:avLst/>
              </a:prstGeom>
              <a:blipFill>
                <a:blip r:embed="rId5"/>
                <a:stretch>
                  <a:fillRect l="-2044" r="-2742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21291"/>
              </p:ext>
            </p:extLst>
          </p:nvPr>
        </p:nvGraphicFramePr>
        <p:xfrm>
          <a:off x="3707264" y="3305542"/>
          <a:ext cx="52081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17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79945" y="3423741"/>
            <a:ext cx="180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5114" y="4575383"/>
            <a:ext cx="180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06604"/>
              </p:ext>
            </p:extLst>
          </p:nvPr>
        </p:nvGraphicFramePr>
        <p:xfrm>
          <a:off x="3707266" y="4457184"/>
          <a:ext cx="520813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003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655030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2938084"/>
            <a:ext cx="6358668" cy="28537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79945" y="6625520"/>
            <a:ext cx="12233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b. &lt; ; &gt; ;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8"/>
              <p:cNvSpPr txBox="1"/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500" t="-9067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4659923" y="8007170"/>
            <a:ext cx="900853" cy="93270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474070" y="8007169"/>
            <a:ext cx="900853" cy="93270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196" y="960399"/>
            <a:ext cx="3865199" cy="3542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6894" y="5672207"/>
            <a:ext cx="9400306" cy="1323439"/>
          </a:xfrm>
          <a:prstGeom prst="rect">
            <a:avLst/>
          </a:prstGeom>
          <a:solidFill>
            <a:srgbClr val="1B7AB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59924" y="8020791"/>
            <a:ext cx="920886" cy="93270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454037" y="7998377"/>
            <a:ext cx="920886" cy="93270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/>
      <p:bldP spid="24" grpId="0"/>
      <p:bldP spid="25" grpId="0" animBg="1"/>
      <p:bldP spid="26" grpId="0" animBg="1"/>
      <p:bldP spid="4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029200" y="1117852"/>
            <a:ext cx="11940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198">
                        <a14:foregroundMark x1="6681" y1="27545" x2="7328" y2="98204"/>
                        <a14:foregroundMark x1="4741" y1="62275" x2="4526" y2="82036"/>
                        <a14:foregroundMark x1="6034" y1="24551" x2="7543" y2="27545"/>
                        <a14:foregroundMark x1="58190" y1="33533" x2="64009" y2="92814"/>
                        <a14:foregroundMark x1="60560" y1="34132" x2="63362" y2="34731"/>
                        <a14:foregroundMark x1="85345" y1="34132" x2="89009" y2="92814"/>
                        <a14:foregroundMark x1="85776" y1="35928" x2="89440" y2="31737"/>
                        <a14:foregroundMark x1="86853" y1="18563" x2="86853" y2="18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4536" y="3399799"/>
            <a:ext cx="10813015" cy="395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84" y="1117852"/>
            <a:ext cx="4051116" cy="21206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958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7 SVNDessert Menu Scrip" panose="00000500000000000000" pitchFamily="2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7 SVNDessert Menu Scrip" panose="00000500000000000000" pitchFamily="2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102108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7 SVNDessert Menu Scrip" panose="00000500000000000000" pitchFamily="2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#9Slide07 SVNDessert Menu Scrip" panose="000005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00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029200" y="1117852"/>
            <a:ext cx="11940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84" y="1117852"/>
            <a:ext cx="4051116" cy="2120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3677372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so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</a:t>
                </a:r>
                <a:r>
                  <a:rPr lang="en-US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</a:t>
                </a:r>
                <a:r>
                  <a:rPr lang="vi-VN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  <a:blipFill>
                <a:blip r:embed="rId7"/>
                <a:stretch>
                  <a:fillRect l="-266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67994" y="8920987"/>
            <a:ext cx="9505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đó: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C có lượng nước ít nhất.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7943" y="4501428"/>
            <a:ext cx="7185035" cy="34886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3485802" y="4975149"/>
            <a:ext cx="1219200" cy="2231014"/>
          </a:xfrm>
          <a:prstGeom prst="ellipse">
            <a:avLst/>
          </a:prstGeom>
          <a:noFill/>
          <a:ln w="38100">
            <a:solidFill>
              <a:srgbClr val="E51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Chọn câu trả lời đúng.</a:t>
                </a:r>
              </a:p>
              <a:p>
                <a:pPr algn="just"/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 Thỏ trắng cân nặng là: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blipFill>
                <a:blip r:embed="rId5"/>
                <a:stretch>
                  <a:fillRect l="-1800" t="-4174" r="-184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1200" y="7581900"/>
            <a:ext cx="3865199" cy="17679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670" y="4705601"/>
            <a:ext cx="4730544" cy="512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676400" y="5022073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676400" y="6764028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1667897" y="8493715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pic>
        <p:nvPicPr>
          <p:cNvPr id="6148" name="Picture 4" descr="giphy.gif ?cid=6c09b952yyly77r8tipzx5ggpbyv7ezn56w67sacazxwzqei&amp;ep=v1_stickers_related&amp;rid=giphy. gif&amp;ct=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937" y="4604640"/>
            <a:ext cx="3642139" cy="36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00" y="477839"/>
            <a:ext cx="2798399" cy="1280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626767"/>
            <a:ext cx="4169999" cy="4521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× 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× 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5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đó: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 hình vẽ ta thấy: Thỏ nâu nặng hơn thỏ trắng, thỏ trắng nặng hơn thỏ đen. Vậy cân nặng của ba bạn thỏ theo thứ tự từ nhẹ đến nặng là: thỏ đen, thỏ trắng, thỏ nâu.</a:t>
                </a:r>
              </a:p>
              <a:p>
                <a:pPr algn="just"/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thỏ trắng cân nặng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  <a:blipFill>
                <a:blip r:embed="rId7"/>
                <a:stretch>
                  <a:fillRect l="-2263" t="-243" r="-2263" b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2676798" y="2900790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2676798" y="4642745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2668295" y="6372432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334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467292"/>
            <a:ext cx="9809314" cy="73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33700"/>
            <a:ext cx="7914740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7137" y="2552551"/>
            <a:ext cx="14267691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6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6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352" y="707286"/>
            <a:ext cx="6267231" cy="1926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8"/>
              <p:cNvSpPr txBox="1"/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  <a:blipFill>
                <a:blip r:embed="rId6"/>
                <a:stretch>
                  <a:fillRect l="-6333" t="-88983" b="-6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667" t="-93220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333" t="-94017" b="-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972348" y="664362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82783" y="6665160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3062653" y="664362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2999" y="4965023"/>
            <a:ext cx="1223377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; &gt; ; =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028700"/>
            <a:ext cx="12296698" cy="73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3085314"/>
            <a:ext cx="5926387" cy="72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83" y="699131"/>
            <a:ext cx="13113633" cy="8888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6553200" y="7615051"/>
            <a:ext cx="5208543" cy="1941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333" t="-91453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9153" y="3470688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57400" y="5945080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7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54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115" y="3391855"/>
            <a:ext cx="3044078" cy="68951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86200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06628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9481" y="3445349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59909" y="5919741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987919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008347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4338" y="227251"/>
            <a:ext cx="17186114" cy="307874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753835" y="-31862"/>
            <a:ext cx="18619061" cy="9954934"/>
            <a:chOff x="-1752600" y="-657008"/>
            <a:chExt cx="18619061" cy="99549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2600" y="-657008"/>
              <a:ext cx="18155167" cy="9954934"/>
            </a:xfrm>
            <a:prstGeom prst="rect">
              <a:avLst/>
            </a:prstGeom>
          </p:spPr>
        </p:pic>
        <p:pic>
          <p:nvPicPr>
            <p:cNvPr id="23" name="Picture 4" descr="Question Mark Gif - IceGif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862" y="1495202"/>
              <a:ext cx="6531599" cy="529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97879" y="3013399"/>
              <a:ext cx="10534801" cy="335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0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&lt;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609157" y="1716370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5" y="163064"/>
            <a:ext cx="5463302" cy="398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5825004"/>
            <a:ext cx="5128968" cy="5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454547" y="1786173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576" y="5884876"/>
            <a:ext cx="4992831" cy="50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876464" y="1729735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449" y="6591300"/>
            <a:ext cx="4336194" cy="44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454547" y="1786173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711" y="5566548"/>
            <a:ext cx="5565969" cy="56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69231" b="-10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3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930071" y="1641744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88" y="5407462"/>
            <a:ext cx="5725286" cy="58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69231" b="-10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6783698" y="2557129"/>
                <a:ext cx="11236452" cy="11669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15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5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115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115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15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  </m:t>
                    </m:r>
                  </m:oMath>
                </a14:m>
                <a:r>
                  <a:rPr lang="en-US" sz="11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en-US" sz="13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98" y="2557129"/>
                <a:ext cx="11236452" cy="1166986"/>
              </a:xfrm>
              <a:prstGeom prst="rect">
                <a:avLst/>
              </a:prstGeom>
              <a:blipFill>
                <a:blip r:embed="rId7"/>
                <a:stretch>
                  <a:fillRect l="-54" t="-124479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867694" y="1644444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188" y="5431816"/>
            <a:ext cx="5493644" cy="55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72650" b="-10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2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468</Words>
  <Application>Microsoft Office PowerPoint</Application>
  <PresentationFormat>Tùy chỉnh</PresentationFormat>
  <Paragraphs>88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Cambria</vt:lpstr>
      <vt:lpstr>#9Slide07 HoneyCream</vt:lpstr>
      <vt:lpstr>Cambria Math</vt:lpstr>
      <vt:lpstr>#9Slide07 SVNDessert Menu Scrip</vt:lpstr>
      <vt:lpstr>Arial</vt:lpstr>
      <vt:lpstr>Glacial Indifference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T28_LuyenTap(tr67)_MNT</dc:title>
  <dc:creator>ADMIN</dc:creator>
  <cp:lastModifiedBy>Dung Âu</cp:lastModifiedBy>
  <cp:revision>29</cp:revision>
  <dcterms:created xsi:type="dcterms:W3CDTF">2006-08-16T00:00:00Z</dcterms:created>
  <dcterms:modified xsi:type="dcterms:W3CDTF">2025-03-28T09:27:29Z</dcterms:modified>
  <dc:identifier>DAF-p1nHLY4</dc:identifier>
</cp:coreProperties>
</file>