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60" r:id="rId16"/>
    <p:sldId id="278" r:id="rId17"/>
    <p:sldId id="267" r:id="rId18"/>
    <p:sldId id="268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sto MT" panose="020B0604020202020204" charset="0"/>
      <p:regular r:id="rId25"/>
      <p:bold r:id="rId26"/>
      <p:italic r:id="rId27"/>
      <p:boldItalic r:id="rId28"/>
    </p:embeddedFont>
    <p:embeddedFont>
      <p:font typeface="Childling" panose="020B0604020202020204" charset="0"/>
      <p:regular r:id="rId29"/>
    </p:embeddedFont>
    <p:embeddedFont>
      <p:font typeface="#9Slide07 HoneyCream" panose="020B0604020202020204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F82"/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67E-20D5-4C2F-B0B2-AD2ABDD68C25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BAB1-735A-454F-8F4F-B025A942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6.png"/><Relationship Id="rId1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48.png"/><Relationship Id="rId4" Type="http://schemas.openxmlformats.org/officeDocument/2006/relationships/image" Target="../media/image6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14.sv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100883"/>
            <a:ext cx="2334713" cy="233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2" y="7674531"/>
            <a:ext cx="932769" cy="9571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3347320"/>
            <a:ext cx="1059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Bài 53</a:t>
            </a:r>
          </a:p>
          <a:p>
            <a:pPr algn="ctr"/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KHÁI NIỆM PHÂN SỐ ( Tiết 2)</a:t>
            </a:r>
          </a:p>
          <a:p>
            <a:pPr algn="ctr"/>
            <a:r>
              <a:rPr lang="en-US" sz="4500" smtClean="0">
                <a:latin typeface="Times New Roman" pitchFamily="18" charset="0"/>
                <a:cs typeface="Times New Roman" pitchFamily="18" charset="0"/>
              </a:rPr>
              <a:t>Trang 51</a:t>
            </a:r>
            <a:endParaRPr lang="vi-VN" sz="4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9193" y="14370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 2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449973"/>
            <a:ext cx="10847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1908125" y="2993463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/>
          <p:cNvSpPr txBox="1"/>
          <p:nvPr/>
        </p:nvSpPr>
        <p:spPr>
          <a:xfrm>
            <a:off x="1908125" y="417568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908125" y="551193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908125" y="6694159"/>
            <a:ext cx="124326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Hai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5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9193" y="16656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 3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678573"/>
            <a:ext cx="1376574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6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29876"/>
            <a:ext cx="2895600" cy="2268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26" y="3823976"/>
            <a:ext cx="3976700" cy="207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125" y="3823976"/>
            <a:ext cx="4269505" cy="20738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38088" y="6438900"/>
            <a:ext cx="100584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9006" y="6438900"/>
            <a:ext cx="100584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64884" y="6438900"/>
            <a:ext cx="100584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1" y="7429500"/>
            <a:ext cx="1870641" cy="1654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142" y="7456751"/>
            <a:ext cx="1870641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3"/>
          <p:cNvSpPr txBox="1"/>
          <p:nvPr/>
        </p:nvSpPr>
        <p:spPr>
          <a:xfrm>
            <a:off x="779193" y="1423109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 4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3493559" y="1553576"/>
            <a:ext cx="13765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589327"/>
            <a:ext cx="8421608" cy="1983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76400" y="459130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blipFill>
                <a:blip r:embed="rId11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/>
          <p:nvPr/>
        </p:nvSpPr>
        <p:spPr>
          <a:xfrm>
            <a:off x="1676400" y="688089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blipFill>
                <a:blip r:embed="rId1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49361" y="5583500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06961" y="7943469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9" y="2466782"/>
            <a:ext cx="103111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</a:t>
            </a:r>
            <a:r>
              <a:rPr lang="vi-VN" sz="8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dụng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4011" y="2405976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7491" y="29850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811" y="43157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7491" y="48948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811" y="64191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7491" y="7210217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7"/>
          <p:cNvSpPr/>
          <p:nvPr/>
        </p:nvSpPr>
        <p:spPr>
          <a:xfrm>
            <a:off x="14105824" y="6172200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6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37597" y="2500918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515" y="2958476"/>
            <a:ext cx="112204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-1749338">
            <a:off x="-162222" y="65592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98680" y="8091307"/>
            <a:ext cx="3986555" cy="2195693"/>
          </a:xfrm>
          <a:custGeom>
            <a:avLst/>
            <a:gdLst/>
            <a:ahLst/>
            <a:cxnLst/>
            <a:rect l="l" t="t" r="r" b="b"/>
            <a:pathLst>
              <a:path w="3986555" h="2195693">
                <a:moveTo>
                  <a:pt x="0" y="0"/>
                </a:moveTo>
                <a:lnTo>
                  <a:pt x="3986554" y="0"/>
                </a:lnTo>
                <a:lnTo>
                  <a:pt x="3986554" y="2195693"/>
                </a:lnTo>
                <a:lnTo>
                  <a:pt x="0" y="2195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1406"/>
              </p:ext>
            </p:extLst>
          </p:nvPr>
        </p:nvGraphicFramePr>
        <p:xfrm>
          <a:off x="4237517" y="5155870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772265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04183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345941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80912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52922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89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7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124080" y="4097775"/>
            <a:ext cx="478242" cy="63047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2980" y="218002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2660" y="2759144"/>
            <a:ext cx="132389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2980" y="5720810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660" y="6511851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1"/>
          <p:cNvSpPr/>
          <p:nvPr/>
        </p:nvSpPr>
        <p:spPr>
          <a:xfrm rot="7738872">
            <a:off x="14582080" y="7381550"/>
            <a:ext cx="3691922" cy="1952802"/>
          </a:xfrm>
          <a:custGeom>
            <a:avLst/>
            <a:gdLst/>
            <a:ahLst/>
            <a:cxnLst/>
            <a:rect l="l" t="t" r="r" b="b"/>
            <a:pathLst>
              <a:path w="5525141" h="2581748">
                <a:moveTo>
                  <a:pt x="0" y="0"/>
                </a:moveTo>
                <a:lnTo>
                  <a:pt x="5525140" y="0"/>
                </a:lnTo>
                <a:lnTo>
                  <a:pt x="5525140" y="2581748"/>
                </a:lnTo>
                <a:lnTo>
                  <a:pt x="0" y="258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err="1" smtClean="0">
                <a:solidFill>
                  <a:srgbClr val="C00000"/>
                </a:solidFill>
              </a:rPr>
              <a:t>vào</a:t>
            </a:r>
            <a:r>
              <a:rPr lang="en-US" sz="7899" b="1" smtClean="0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859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960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5897880" y="3542004"/>
            <a:ext cx="649224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958805" y="4104930"/>
            <a:ext cx="1139501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dirty="0" smtClean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35" y="23666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19594" y="7558060"/>
            <a:ext cx="5478173" cy="2968174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13496">
            <a:off x="15759408" y="-311905"/>
            <a:ext cx="4054225" cy="3243380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488" y="840346"/>
            <a:ext cx="10912786" cy="412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676" y="2314711"/>
            <a:ext cx="11156647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62100"/>
            <a:ext cx="1249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/>
              <a:t>YÊU CẦU CẦN </a:t>
            </a:r>
            <a:r>
              <a:rPr lang="vi-VN" sz="4000" b="1" smtClean="0"/>
              <a:t>ĐẠT</a:t>
            </a:r>
            <a:endParaRPr lang="vi-VN" sz="4000"/>
          </a:p>
          <a:p>
            <a:r>
              <a:rPr lang="en-US" sz="4000"/>
              <a:t>- </a:t>
            </a:r>
            <a:r>
              <a:rPr lang="vi-VN" sz="4000"/>
              <a:t>Nhận biết được phân số qua các hình ảnh trực quan; </a:t>
            </a:r>
          </a:p>
          <a:p>
            <a:r>
              <a:rPr lang="vi-VN" sz="4000"/>
              <a:t>- Đọc, viết được phân số khi biết cách đọc phân số đó; </a:t>
            </a:r>
          </a:p>
          <a:p>
            <a:r>
              <a:rPr lang="vi-VN" sz="4000"/>
              <a:t>- Nhận biết được phân số liên quan đến số lượng của một nhóm đồ vật.</a:t>
            </a:r>
          </a:p>
          <a:p>
            <a:r>
              <a:rPr lang="vi-VN" sz="4000" smtClean="0"/>
              <a:t>- </a:t>
            </a:r>
            <a:r>
              <a:rPr lang="vi-VN" sz="4000"/>
              <a:t>Vận dụng bài học vào thực tiễn cuộc sống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0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8" y="2466782"/>
            <a:ext cx="106589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994" y="1710732"/>
            <a:ext cx="136065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00" y="4187553"/>
            <a:ext cx="4016649" cy="3831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43600" y="5480742"/>
            <a:ext cx="3444677" cy="1110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5943600" y="758620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5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3217102" y="4598396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232793" y="6090644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74471" y="4939043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74471" y="6429198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00" y="1660510"/>
            <a:ext cx="155006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5715000" y="5091126"/>
            <a:ext cx="110810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endParaRPr lang="en-US" sz="72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2570" y="2993072"/>
            <a:ext cx="1182043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9" y="3511075"/>
            <a:ext cx="12612367" cy="468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016" y="3022703"/>
            <a:ext cx="4408014" cy="28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390" y="6289104"/>
            <a:ext cx="3758791" cy="245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61608"/>
          <a:stretch/>
        </p:blipFill>
        <p:spPr>
          <a:xfrm>
            <a:off x="3539858" y="3337188"/>
            <a:ext cx="2962406" cy="2727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58061" t="-784"/>
          <a:stretch/>
        </p:blipFill>
        <p:spPr>
          <a:xfrm>
            <a:off x="3590794" y="6146444"/>
            <a:ext cx="3236083" cy="274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455</Words>
  <Application>Microsoft Office PowerPoint</Application>
  <PresentationFormat>Custom</PresentationFormat>
  <Paragraphs>89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Times New Roman</vt:lpstr>
      <vt:lpstr>Calisto MT</vt:lpstr>
      <vt:lpstr>Childling</vt:lpstr>
      <vt:lpstr>#9Slide07 HoneyCream</vt:lpstr>
      <vt:lpstr>Arial</vt:lpstr>
      <vt:lpstr>Cambria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ADMIN</dc:creator>
  <cp:lastModifiedBy>Admin</cp:lastModifiedBy>
  <cp:revision>23</cp:revision>
  <dcterms:created xsi:type="dcterms:W3CDTF">2006-08-16T00:00:00Z</dcterms:created>
  <dcterms:modified xsi:type="dcterms:W3CDTF">2024-03-03T01:45:57Z</dcterms:modified>
  <dc:identifier>DAF7Q0vdDlA</dc:identifier>
</cp:coreProperties>
</file>