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2"/>
  </p:notesMasterIdLst>
  <p:sldIdLst>
    <p:sldId id="437" r:id="rId3"/>
    <p:sldId id="256" r:id="rId4"/>
    <p:sldId id="259" r:id="rId5"/>
    <p:sldId id="284" r:id="rId6"/>
    <p:sldId id="262" r:id="rId7"/>
    <p:sldId id="285" r:id="rId8"/>
    <p:sldId id="278" r:id="rId9"/>
    <p:sldId id="286" r:id="rId10"/>
    <p:sldId id="288" r:id="rId11"/>
  </p:sldIdLst>
  <p:sldSz cx="18288000" cy="10287000"/>
  <p:notesSz cx="6858000" cy="9144000"/>
  <p:embeddedFontLst>
    <p:embeddedFont>
      <p:font typeface="Cambria" panose="02040503050406030204" pitchFamily="18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4" autoAdjust="0"/>
    <p:restoredTop sz="94614" autoAdjust="0"/>
  </p:normalViewPr>
  <p:slideViewPr>
    <p:cSldViewPr>
      <p:cViewPr varScale="1">
        <p:scale>
          <a:sx n="56" d="100"/>
          <a:sy n="56" d="100"/>
        </p:scale>
        <p:origin x="183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F2DB7-680B-7F41-ADC6-69BF27A39E40}" type="datetimeFigureOut">
              <a:rPr lang="x-none" smtClean="0"/>
              <a:t>3/9/2026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07A9F-82AA-CD40-B9CD-E3402AEEC93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4730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 userDrawn="1"/>
        </p:nvPicPr>
        <p:blipFill rotWithShape="1">
          <a:blip r:embed="rId2"/>
          <a:srcRect r="2233"/>
          <a:stretch/>
        </p:blipFill>
        <p:spPr>
          <a:xfrm>
            <a:off x="1" y="-46615"/>
            <a:ext cx="18288794" cy="103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7459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42842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94E0A2-C133-4F7F-A642-5DA85E6E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3D25CB-F9C4-4AC8-8261-E333F8B4A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76A3D7-34FF-416C-8F0F-241D9B43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6A94B1-7AC6-4CD7-9299-E35F743ED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4B71CC-8CE4-439D-BCD5-4482D94C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25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733422" y="514350"/>
            <a:ext cx="16821150" cy="92583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3" name="Picture 7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A14F629-AF6F-6B69-EC49-6B8C4524FE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8274" y="277082"/>
            <a:ext cx="1885896" cy="1885896"/>
          </a:xfrm>
          <a:prstGeom prst="rect">
            <a:avLst/>
          </a:prstGeom>
        </p:spPr>
      </p:pic>
      <p:pic>
        <p:nvPicPr>
          <p:cNvPr id="74" name="Picture 7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04CAFBC-1EEC-6DC9-3541-8CA19170AE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794" y="15013808"/>
            <a:ext cx="1696842" cy="169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1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34.emf"/><Relationship Id="rId2" Type="http://schemas.openxmlformats.org/officeDocument/2006/relationships/image" Target="../media/image9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432152" y="1096054"/>
            <a:ext cx="15630525" cy="8220074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zh-CN" altLang="en-US" sz="2700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53803" y="4900716"/>
            <a:ext cx="19402431" cy="7458075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2"/>
            <a:ext cx="18289586" cy="310008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63039" y="1784129"/>
            <a:ext cx="18317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057504"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88632" y="4227107"/>
            <a:ext cx="15463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057504">
              <a:defRPr/>
            </a:pP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2057504">
              <a:defRPr/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3">
            <a:extLst>
              <a:ext uri="{FF2B5EF4-FFF2-40B4-BE49-F238E27FC236}">
                <a16:creationId xmlns:a16="http://schemas.microsoft.com/office/drawing/2014/main" id="{9403AB63-54DE-E34D-A588-2B7289CD4F65}"/>
              </a:ext>
            </a:extLst>
          </p:cNvPr>
          <p:cNvSpPr/>
          <p:nvPr/>
        </p:nvSpPr>
        <p:spPr>
          <a:xfrm>
            <a:off x="-311229" y="8352183"/>
            <a:ext cx="18861581" cy="2160508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329407" y="692142"/>
            <a:ext cx="17629183" cy="8902716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80202" y="5026801"/>
            <a:ext cx="3278390" cy="8085716"/>
          </a:xfrm>
          <a:custGeom>
            <a:avLst/>
            <a:gdLst/>
            <a:ahLst/>
            <a:cxnLst/>
            <a:rect l="l" t="t" r="r" b="b"/>
            <a:pathLst>
              <a:path w="3278390" h="8085716">
                <a:moveTo>
                  <a:pt x="0" y="0"/>
                </a:moveTo>
                <a:lnTo>
                  <a:pt x="3278391" y="0"/>
                </a:lnTo>
                <a:lnTo>
                  <a:pt x="3278391" y="8085716"/>
                </a:lnTo>
                <a:lnTo>
                  <a:pt x="0" y="8085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25450" y="4777248"/>
            <a:ext cx="2933052" cy="8962103"/>
          </a:xfrm>
          <a:custGeom>
            <a:avLst/>
            <a:gdLst/>
            <a:ahLst/>
            <a:cxnLst/>
            <a:rect l="l" t="t" r="r" b="b"/>
            <a:pathLst>
              <a:path w="2933052" h="8962103">
                <a:moveTo>
                  <a:pt x="0" y="0"/>
                </a:moveTo>
                <a:lnTo>
                  <a:pt x="2933052" y="0"/>
                </a:lnTo>
                <a:lnTo>
                  <a:pt x="2933052" y="8962104"/>
                </a:lnTo>
                <a:lnTo>
                  <a:pt x="0" y="8962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15599" y="750192"/>
            <a:ext cx="2056797" cy="1971038"/>
          </a:xfrm>
          <a:custGeom>
            <a:avLst/>
            <a:gdLst/>
            <a:ahLst/>
            <a:cxnLst/>
            <a:rect l="l" t="t" r="r" b="b"/>
            <a:pathLst>
              <a:path w="2437194" h="2394543">
                <a:moveTo>
                  <a:pt x="0" y="0"/>
                </a:moveTo>
                <a:lnTo>
                  <a:pt x="2437194" y="0"/>
                </a:lnTo>
                <a:lnTo>
                  <a:pt x="2437194" y="2394544"/>
                </a:lnTo>
                <a:lnTo>
                  <a:pt x="0" y="2394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9C6B9-440B-B343-B995-EB108118E3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866" y="1518622"/>
            <a:ext cx="2026054" cy="2026054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D859703F-0390-2A4F-9D8B-B306DA49A231}"/>
              </a:ext>
            </a:extLst>
          </p:cNvPr>
          <p:cNvSpPr/>
          <p:nvPr/>
        </p:nvSpPr>
        <p:spPr>
          <a:xfrm>
            <a:off x="5776516" y="6687950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720FAC49-2E88-5E45-8392-046F11C8E399}"/>
              </a:ext>
            </a:extLst>
          </p:cNvPr>
          <p:cNvSpPr/>
          <p:nvPr/>
        </p:nvSpPr>
        <p:spPr>
          <a:xfrm>
            <a:off x="8084693" y="6687950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2E2D148A-E73A-7341-B204-C96CF79B6DB4}"/>
              </a:ext>
            </a:extLst>
          </p:cNvPr>
          <p:cNvSpPr/>
          <p:nvPr/>
        </p:nvSpPr>
        <p:spPr>
          <a:xfrm>
            <a:off x="10315272" y="6687950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D1F86F45-C2B7-4942-9A0C-58592D90F9D3}"/>
              </a:ext>
            </a:extLst>
          </p:cNvPr>
          <p:cNvSpPr/>
          <p:nvPr/>
        </p:nvSpPr>
        <p:spPr>
          <a:xfrm>
            <a:off x="1919300" y="1853612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1919300" y="3597060"/>
            <a:ext cx="1295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SỐ LẦN XUẤT HIỆN CỦA MỘT SỰ KIỆN</a:t>
            </a:r>
          </a:p>
          <a:p>
            <a:pPr algn="ctr"/>
            <a:r>
              <a:rPr lang="en-US" sz="6000">
                <a:solidFill>
                  <a:schemeClr val="bg1"/>
                </a:solidFill>
              </a:rPr>
              <a:t>Trang 45</a:t>
            </a:r>
            <a:endParaRPr lang="vi-VN" sz="60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31364" y="373455"/>
            <a:ext cx="16344900" cy="1231171"/>
            <a:chOff x="355600" y="23928"/>
            <a:chExt cx="21793200" cy="1641561"/>
          </a:xfrm>
        </p:grpSpPr>
        <p:sp>
          <p:nvSpPr>
            <p:cNvPr id="5" name="TextBox 5"/>
            <p:cNvSpPr txBox="1"/>
            <p:nvPr/>
          </p:nvSpPr>
          <p:spPr>
            <a:xfrm>
              <a:off x="3200400" y="557493"/>
              <a:ext cx="18948400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5400" i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Chọn</a:t>
              </a:r>
              <a:r>
                <a:rPr lang="en-US" sz="5400" i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i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5400" i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i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trả</a:t>
              </a:r>
              <a:r>
                <a:rPr lang="en-US" sz="5400" i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i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lời</a:t>
              </a:r>
              <a:r>
                <a:rPr lang="en-US" sz="5400" i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i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đúng</a:t>
              </a:r>
              <a:endParaRPr lang="en-US" sz="5400" i="1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55600" y="23928"/>
              <a:ext cx="11127012" cy="1641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0"/>
                </a:lnSpc>
              </a:pPr>
              <a:r>
                <a:rPr lang="en-US" sz="5400" b="1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54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1: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3639800" y="6981855"/>
            <a:ext cx="4754052" cy="3274665"/>
          </a:xfrm>
          <a:custGeom>
            <a:avLst/>
            <a:gdLst/>
            <a:ahLst/>
            <a:cxnLst/>
            <a:rect l="l" t="t" r="r" b="b"/>
            <a:pathLst>
              <a:path w="5779355" h="3761835">
                <a:moveTo>
                  <a:pt x="0" y="0"/>
                </a:moveTo>
                <a:lnTo>
                  <a:pt x="5779355" y="0"/>
                </a:lnTo>
                <a:lnTo>
                  <a:pt x="5779355" y="3761835"/>
                </a:lnTo>
                <a:lnTo>
                  <a:pt x="0" y="3761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EDDC94-848B-6F40-A9AA-7D8C98EB1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504" y="3237994"/>
            <a:ext cx="16270992" cy="3274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A3CADA-4568-464E-AD7B-2FFC88928AE6}"/>
              </a:ext>
            </a:extLst>
          </p:cNvPr>
          <p:cNvSpPr txBox="1"/>
          <p:nvPr/>
        </p:nvSpPr>
        <p:spPr>
          <a:xfrm>
            <a:off x="1000884" y="1698035"/>
            <a:ext cx="162709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latin typeface="Cambria" panose="02040503050406030204" pitchFamily="18" charset="0"/>
              </a:rPr>
              <a:t>Nam gieo một xúc xắc nhiều lần, quan sát số chấm ở mặt trên của xúc xắc đó và ghi lại kết quả nhận được vào bảng dưới đây.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E04C4B-46CC-B141-A75B-5F2EF59D206B}"/>
              </a:ext>
            </a:extLst>
          </p:cNvPr>
          <p:cNvSpPr txBox="1"/>
          <p:nvPr/>
        </p:nvSpPr>
        <p:spPr>
          <a:xfrm>
            <a:off x="1008504" y="6827534"/>
            <a:ext cx="12402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latin typeface="Cambria" panose="02040503050406030204" pitchFamily="18" charset="0"/>
              </a:rPr>
              <a:t>Hỏi mặt 5 chấm đã xuất hiện bao nhiêu lần?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F6E2A8-7FFD-D847-A3E3-40665FE3DA44}"/>
              </a:ext>
            </a:extLst>
          </p:cNvPr>
          <p:cNvSpPr txBox="1"/>
          <p:nvPr/>
        </p:nvSpPr>
        <p:spPr>
          <a:xfrm>
            <a:off x="1611444" y="7723755"/>
            <a:ext cx="2212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C00000"/>
                </a:solidFill>
                <a:latin typeface="Cambria" panose="02040503050406030204" pitchFamily="18" charset="0"/>
              </a:rPr>
              <a:t>A</a:t>
            </a:r>
            <a:r>
              <a:rPr lang="x-none" sz="4400" dirty="0">
                <a:latin typeface="Cambria" panose="02040503050406030204" pitchFamily="18" charset="0"/>
              </a:rPr>
              <a:t>. 2 lần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B92581-96A2-E242-BF49-BD504309CB3C}"/>
              </a:ext>
            </a:extLst>
          </p:cNvPr>
          <p:cNvSpPr txBox="1"/>
          <p:nvPr/>
        </p:nvSpPr>
        <p:spPr>
          <a:xfrm>
            <a:off x="5011296" y="7723754"/>
            <a:ext cx="2212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C00000"/>
                </a:solidFill>
                <a:latin typeface="Cambria" panose="02040503050406030204" pitchFamily="18" charset="0"/>
              </a:rPr>
              <a:t>B</a:t>
            </a:r>
            <a:r>
              <a:rPr lang="x-none" sz="4400" dirty="0">
                <a:latin typeface="Cambria" panose="02040503050406030204" pitchFamily="18" charset="0"/>
              </a:rPr>
              <a:t>. 3 lần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BDFAAF-D7A6-AF41-A9CB-0A486D32BF6F}"/>
              </a:ext>
            </a:extLst>
          </p:cNvPr>
          <p:cNvSpPr txBox="1"/>
          <p:nvPr/>
        </p:nvSpPr>
        <p:spPr>
          <a:xfrm>
            <a:off x="8411148" y="7723753"/>
            <a:ext cx="2212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C00000"/>
                </a:solidFill>
                <a:latin typeface="Cambria" panose="02040503050406030204" pitchFamily="18" charset="0"/>
              </a:rPr>
              <a:t>C</a:t>
            </a:r>
            <a:r>
              <a:rPr lang="x-none" sz="4400" dirty="0">
                <a:latin typeface="Cambria" panose="02040503050406030204" pitchFamily="18" charset="0"/>
              </a:rPr>
              <a:t>. 5 lần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E9238-C57A-544D-94F4-358A52B202F2}"/>
              </a:ext>
            </a:extLst>
          </p:cNvPr>
          <p:cNvSpPr txBox="1"/>
          <p:nvPr/>
        </p:nvSpPr>
        <p:spPr>
          <a:xfrm>
            <a:off x="11811000" y="7723752"/>
            <a:ext cx="2212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C00000"/>
                </a:solidFill>
                <a:latin typeface="Cambria" panose="02040503050406030204" pitchFamily="18" charset="0"/>
              </a:rPr>
              <a:t>D</a:t>
            </a:r>
            <a:r>
              <a:rPr lang="x-none" sz="4400" dirty="0">
                <a:latin typeface="Cambria" panose="02040503050406030204" pitchFamily="18" charset="0"/>
              </a:rPr>
              <a:t>. 7 lần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C1B43EB-98E1-3C4D-B98E-64931073507C}"/>
              </a:ext>
            </a:extLst>
          </p:cNvPr>
          <p:cNvSpPr/>
          <p:nvPr/>
        </p:nvSpPr>
        <p:spPr>
          <a:xfrm>
            <a:off x="11430000" y="7596975"/>
            <a:ext cx="1066800" cy="121109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8" grpId="0"/>
      <p:bldP spid="19" grpId="0"/>
      <p:bldP spid="20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6BF2C5E0-9086-E643-B479-182038A8F1C4}"/>
              </a:ext>
            </a:extLst>
          </p:cNvPr>
          <p:cNvGrpSpPr/>
          <p:nvPr/>
        </p:nvGrpSpPr>
        <p:grpSpPr>
          <a:xfrm>
            <a:off x="3075659" y="266700"/>
            <a:ext cx="7790142" cy="6791512"/>
            <a:chOff x="1075893" y="1099439"/>
            <a:chExt cx="7790142" cy="6791512"/>
          </a:xfrm>
        </p:grpSpPr>
        <p:grpSp>
          <p:nvGrpSpPr>
            <p:cNvPr id="12" name="Group 12"/>
            <p:cNvGrpSpPr/>
            <p:nvPr/>
          </p:nvGrpSpPr>
          <p:grpSpPr>
            <a:xfrm>
              <a:off x="1075893" y="1738940"/>
              <a:ext cx="7790142" cy="6152011"/>
              <a:chOff x="0" y="0"/>
              <a:chExt cx="6307725" cy="6038106"/>
            </a:xfrm>
          </p:grpSpPr>
          <p:grpSp>
            <p:nvGrpSpPr>
              <p:cNvPr id="13" name="Group 13"/>
              <p:cNvGrpSpPr/>
              <p:nvPr/>
            </p:nvGrpSpPr>
            <p:grpSpPr>
              <a:xfrm>
                <a:off x="0" y="0"/>
                <a:ext cx="6307725" cy="6038106"/>
                <a:chOff x="0" y="0"/>
                <a:chExt cx="1600293" cy="1531890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1600293" cy="1531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93" h="1531890">
                      <a:moveTo>
                        <a:pt x="1475833" y="1531890"/>
                      </a:moveTo>
                      <a:lnTo>
                        <a:pt x="124460" y="1531890"/>
                      </a:lnTo>
                      <a:cubicBezTo>
                        <a:pt x="55880" y="1531890"/>
                        <a:pt x="0" y="1476010"/>
                        <a:pt x="0" y="1407430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1475833" y="0"/>
                      </a:lnTo>
                      <a:cubicBezTo>
                        <a:pt x="1544413" y="0"/>
                        <a:pt x="1600293" y="55880"/>
                        <a:pt x="1600293" y="124460"/>
                      </a:cubicBezTo>
                      <a:lnTo>
                        <a:pt x="1600293" y="1407430"/>
                      </a:lnTo>
                      <a:cubicBezTo>
                        <a:pt x="1600293" y="1476010"/>
                        <a:pt x="1544413" y="1531890"/>
                        <a:pt x="1475833" y="1531890"/>
                      </a:cubicBezTo>
                      <a:close/>
                    </a:path>
                  </a:pathLst>
                </a:custGeom>
                <a:solidFill>
                  <a:srgbClr val="FFBAB3"/>
                </a:solidFill>
              </p:spPr>
            </p:sp>
          </p:grpSp>
          <p:sp>
            <p:nvSpPr>
              <p:cNvPr id="16" name="TextBox 16"/>
              <p:cNvSpPr txBox="1"/>
              <p:nvPr/>
            </p:nvSpPr>
            <p:spPr>
              <a:xfrm>
                <a:off x="287362" y="1897408"/>
                <a:ext cx="5744624" cy="244683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5400" dirty="0">
                    <a:solidFill>
                      <a:srgbClr val="000000"/>
                    </a:solidFill>
                    <a:latin typeface="Cambria" panose="02040503050406030204" pitchFamily="18" charset="0"/>
                  </a:rPr>
                  <a:t>Khi Nam </a:t>
                </a:r>
                <a:r>
                  <a:rPr lang="en-US" sz="5400" dirty="0" err="1">
                    <a:solidFill>
                      <a:srgbClr val="000000"/>
                    </a:solidFill>
                    <a:latin typeface="Cambria" panose="02040503050406030204" pitchFamily="18" charset="0"/>
                  </a:rPr>
                  <a:t>gieo</a:t>
                </a:r>
                <a:r>
                  <a:rPr lang="en-US" sz="5400" dirty="0">
                    <a:solidFill>
                      <a:srgbClr val="00000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5400" dirty="0" err="1">
                    <a:solidFill>
                      <a:srgbClr val="000000"/>
                    </a:solidFill>
                    <a:latin typeface="Cambria" panose="02040503050406030204" pitchFamily="18" charset="0"/>
                  </a:rPr>
                  <a:t>xúc</a:t>
                </a:r>
                <a:r>
                  <a:rPr lang="en-US" sz="5400" dirty="0">
                    <a:solidFill>
                      <a:srgbClr val="00000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5400" dirty="0" err="1">
                    <a:solidFill>
                      <a:srgbClr val="000000"/>
                    </a:solidFill>
                    <a:latin typeface="Cambria" panose="02040503050406030204" pitchFamily="18" charset="0"/>
                  </a:rPr>
                  <a:t>xắc</a:t>
                </a:r>
                <a:r>
                  <a:rPr lang="en-US" sz="5400" dirty="0">
                    <a:solidFill>
                      <a:srgbClr val="000000"/>
                    </a:solidFill>
                    <a:latin typeface="Cambria" panose="02040503050406030204" pitchFamily="18" charset="0"/>
                  </a:rPr>
                  <a:t>, </a:t>
                </a:r>
                <a:r>
                  <a:rPr lang="en-US" sz="5400" dirty="0" err="1">
                    <a:solidFill>
                      <a:srgbClr val="000000"/>
                    </a:solidFill>
                    <a:latin typeface="Cambria" panose="02040503050406030204" pitchFamily="18" charset="0"/>
                  </a:rPr>
                  <a:t>những</a:t>
                </a:r>
                <a:r>
                  <a:rPr lang="en-US" sz="5400" dirty="0">
                    <a:solidFill>
                      <a:srgbClr val="00000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5400" dirty="0" err="1">
                    <a:solidFill>
                      <a:srgbClr val="000000"/>
                    </a:solidFill>
                    <a:latin typeface="Cambria" panose="02040503050406030204" pitchFamily="18" charset="0"/>
                  </a:rPr>
                  <a:t>sự</a:t>
                </a:r>
                <a:r>
                  <a:rPr lang="en-US" sz="5400" dirty="0">
                    <a:solidFill>
                      <a:srgbClr val="00000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5400" dirty="0" err="1">
                    <a:solidFill>
                      <a:srgbClr val="000000"/>
                    </a:solidFill>
                    <a:latin typeface="Cambria" panose="02040503050406030204" pitchFamily="18" charset="0"/>
                  </a:rPr>
                  <a:t>kiện</a:t>
                </a:r>
                <a:r>
                  <a:rPr lang="en-US" sz="5400" dirty="0">
                    <a:solidFill>
                      <a:srgbClr val="00000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5400" dirty="0" err="1">
                    <a:solidFill>
                      <a:srgbClr val="000000"/>
                    </a:solidFill>
                    <a:latin typeface="Cambria" panose="02040503050406030204" pitchFamily="18" charset="0"/>
                  </a:rPr>
                  <a:t>nào</a:t>
                </a:r>
                <a:r>
                  <a:rPr lang="en-US" sz="5400" dirty="0">
                    <a:solidFill>
                      <a:srgbClr val="00000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5400" dirty="0" err="1">
                    <a:solidFill>
                      <a:srgbClr val="000000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5400" dirty="0">
                    <a:solidFill>
                      <a:srgbClr val="00000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5400" dirty="0" err="1">
                    <a:solidFill>
                      <a:srgbClr val="000000"/>
                    </a:solidFill>
                    <a:latin typeface="Cambria" panose="02040503050406030204" pitchFamily="18" charset="0"/>
                  </a:rPr>
                  <a:t>thể</a:t>
                </a:r>
                <a:r>
                  <a:rPr lang="en-US" sz="5400" dirty="0">
                    <a:solidFill>
                      <a:srgbClr val="00000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5400" dirty="0" err="1">
                    <a:solidFill>
                      <a:srgbClr val="000000"/>
                    </a:solidFill>
                    <a:latin typeface="Cambria" panose="02040503050406030204" pitchFamily="18" charset="0"/>
                  </a:rPr>
                  <a:t>xảy</a:t>
                </a:r>
                <a:r>
                  <a:rPr lang="en-US" sz="5400" dirty="0">
                    <a:solidFill>
                      <a:srgbClr val="000000"/>
                    </a:solidFill>
                    <a:latin typeface="Cambria" panose="02040503050406030204" pitchFamily="18" charset="0"/>
                  </a:rPr>
                  <a:t> ra?</a:t>
                </a: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126308" y="1099439"/>
              <a:ext cx="1689312" cy="1689312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5" name="Freeform 25"/>
            <p:cNvSpPr/>
            <p:nvPr/>
          </p:nvSpPr>
          <p:spPr>
            <a:xfrm>
              <a:off x="4655826" y="1436284"/>
              <a:ext cx="644629" cy="846171"/>
            </a:xfrm>
            <a:custGeom>
              <a:avLst/>
              <a:gdLst/>
              <a:ahLst/>
              <a:cxnLst/>
              <a:rect l="l" t="t" r="r" b="b"/>
              <a:pathLst>
                <a:path w="644629" h="846171">
                  <a:moveTo>
                    <a:pt x="0" y="0"/>
                  </a:moveTo>
                  <a:lnTo>
                    <a:pt x="644628" y="0"/>
                  </a:lnTo>
                  <a:lnTo>
                    <a:pt x="644628" y="846171"/>
                  </a:lnTo>
                  <a:lnTo>
                    <a:pt x="0" y="846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5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03410EE2-6E12-1F4E-9C15-63E4A52DE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8516" y="2128250"/>
            <a:ext cx="8845057" cy="884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E8100D-C9AC-8642-AC7B-33CE39AF6FCF}"/>
              </a:ext>
            </a:extLst>
          </p:cNvPr>
          <p:cNvGrpSpPr/>
          <p:nvPr/>
        </p:nvGrpSpPr>
        <p:grpSpPr>
          <a:xfrm>
            <a:off x="11444340" y="2825365"/>
            <a:ext cx="6607281" cy="4626635"/>
            <a:chOff x="11299719" y="813363"/>
            <a:chExt cx="6607281" cy="462663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4BB9240-C6B0-CC45-B36E-35F849746820}"/>
                </a:ext>
              </a:extLst>
            </p:cNvPr>
            <p:cNvSpPr/>
            <p:nvPr/>
          </p:nvSpPr>
          <p:spPr>
            <a:xfrm>
              <a:off x="11299719" y="813363"/>
              <a:ext cx="6607281" cy="46266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77053E-6F28-EE45-B2C0-6ABFD7E0B902}"/>
                </a:ext>
              </a:extLst>
            </p:cNvPr>
            <p:cNvSpPr txBox="1"/>
            <p:nvPr/>
          </p:nvSpPr>
          <p:spPr>
            <a:xfrm>
              <a:off x="11636622" y="1557322"/>
              <a:ext cx="593347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Các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sự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kiện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có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thể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xảy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ra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là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xuất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hiện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mặt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1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chấm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mặt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2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chấm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mặt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3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chấm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mặt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4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chấm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mặt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5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chấm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mặt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6 </a:t>
              </a:r>
              <a:r>
                <a:rPr lang="pt-BR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chấm</a:t>
              </a:r>
              <a:r>
                <a:rPr lang="pt-BR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.</a:t>
              </a:r>
              <a:r>
                <a:rPr lang="x-none" sz="4000" dirty="0">
                  <a:effectLst/>
                  <a:latin typeface="Cambria" panose="02040503050406030204" pitchFamily="18" charset="0"/>
                </a:rPr>
                <a:t> </a:t>
              </a:r>
              <a:endParaRPr lang="x-none" sz="40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026" name="Picture 2" descr="Trang 3 | Xúc xắc png | PNGEgg">
            <a:extLst>
              <a:ext uri="{FF2B5EF4-FFF2-40B4-BE49-F238E27FC236}">
                <a16:creationId xmlns:a16="http://schemas.microsoft.com/office/drawing/2014/main" id="{25539F46-724D-F140-99CE-39F8D184F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1" b="95871" l="889" r="98778">
                        <a14:foregroundMark x1="29000" y1="16000" x2="25444" y2="12387"/>
                        <a14:foregroundMark x1="25444" y1="12387" x2="19889" y2="12645"/>
                        <a14:foregroundMark x1="19889" y1="12645" x2="15889" y2="16774"/>
                        <a14:foregroundMark x1="15889" y1="16774" x2="12889" y2="23871"/>
                        <a14:foregroundMark x1="12889" y1="23871" x2="12000" y2="31871"/>
                        <a14:foregroundMark x1="12000" y1="31871" x2="16889" y2="47484"/>
                        <a14:foregroundMark x1="16889" y1="47484" x2="20111" y2="53161"/>
                        <a14:foregroundMark x1="20111" y1="53161" x2="39222" y2="62839"/>
                        <a14:foregroundMark x1="39222" y1="62839" x2="46111" y2="72258"/>
                        <a14:foregroundMark x1="46111" y1="72258" x2="54333" y2="76129"/>
                        <a14:foregroundMark x1="54333" y1="76129" x2="60000" y2="69290"/>
                        <a14:foregroundMark x1="60000" y1="69290" x2="60000" y2="59484"/>
                        <a14:foregroundMark x1="60000" y1="59484" x2="41222" y2="39355"/>
                        <a14:foregroundMark x1="41222" y1="39355" x2="44000" y2="37548"/>
                        <a14:foregroundMark x1="25444" y1="9290" x2="26111" y2="4516"/>
                        <a14:foregroundMark x1="26111" y1="4516" x2="31889" y2="1935"/>
                        <a14:foregroundMark x1="31889" y1="1935" x2="36889" y2="5032"/>
                        <a14:foregroundMark x1="36889" y1="5032" x2="39333" y2="12000"/>
                        <a14:foregroundMark x1="39333" y1="12000" x2="38778" y2="18968"/>
                        <a14:foregroundMark x1="38778" y1="18968" x2="35444" y2="27613"/>
                        <a14:foregroundMark x1="35444" y1="27613" x2="29000" y2="35097"/>
                        <a14:foregroundMark x1="29000" y1="35097" x2="19444" y2="31871"/>
                        <a14:foregroundMark x1="19444" y1="31871" x2="8333" y2="14194"/>
                        <a14:foregroundMark x1="8333" y1="14194" x2="18778" y2="6839"/>
                        <a14:foregroundMark x1="18778" y1="6839" x2="26333" y2="6194"/>
                        <a14:foregroundMark x1="26333" y1="6194" x2="27444" y2="7226"/>
                        <a14:foregroundMark x1="25667" y1="10194" x2="21556" y2="24387"/>
                        <a14:foregroundMark x1="21556" y1="24387" x2="28333" y2="20129"/>
                        <a14:foregroundMark x1="28333" y1="20129" x2="29444" y2="12903"/>
                        <a14:foregroundMark x1="29444" y1="12903" x2="20556" y2="13419"/>
                        <a14:foregroundMark x1="20556" y1="13419" x2="19222" y2="25032"/>
                        <a14:foregroundMark x1="19222" y1="25032" x2="27222" y2="29806"/>
                        <a14:foregroundMark x1="27222" y1="29806" x2="37444" y2="22968"/>
                        <a14:foregroundMark x1="37444" y1="22968" x2="41111" y2="10839"/>
                        <a14:foregroundMark x1="41111" y1="10839" x2="31556" y2="11484"/>
                        <a14:foregroundMark x1="31556" y1="11484" x2="18222" y2="28000"/>
                        <a14:foregroundMark x1="18222" y1="28000" x2="25000" y2="28645"/>
                        <a14:foregroundMark x1="25000" y1="28645" x2="28667" y2="18968"/>
                        <a14:foregroundMark x1="28667" y1="18968" x2="14444" y2="16387"/>
                        <a14:foregroundMark x1="14444" y1="16387" x2="222" y2="21548"/>
                        <a14:foregroundMark x1="222" y1="21548" x2="6889" y2="39871"/>
                        <a14:foregroundMark x1="6889" y1="39871" x2="15667" y2="43871"/>
                        <a14:foregroundMark x1="53000" y1="45032" x2="56000" y2="40903"/>
                        <a14:foregroundMark x1="56000" y1="40903" x2="57333" y2="29935"/>
                        <a14:foregroundMark x1="57333" y1="29935" x2="40667" y2="37161"/>
                        <a14:foregroundMark x1="40667" y1="37161" x2="26556" y2="48903"/>
                        <a14:foregroundMark x1="26556" y1="48903" x2="23778" y2="57677"/>
                        <a14:foregroundMark x1="23778" y1="57677" x2="27778" y2="61032"/>
                        <a14:foregroundMark x1="27778" y1="61032" x2="34667" y2="56903"/>
                        <a14:foregroundMark x1="34667" y1="56903" x2="38333" y2="45161"/>
                        <a14:foregroundMark x1="38333" y1="45161" x2="35222" y2="56774"/>
                        <a14:foregroundMark x1="35222" y1="56774" x2="36778" y2="76387"/>
                        <a14:foregroundMark x1="36778" y1="76387" x2="42222" y2="82065"/>
                        <a14:foregroundMark x1="42222" y1="82065" x2="46889" y2="79613"/>
                        <a14:foregroundMark x1="46889" y1="79613" x2="48444" y2="74581"/>
                        <a14:foregroundMark x1="48444" y1="74581" x2="52222" y2="77935"/>
                        <a14:foregroundMark x1="52222" y1="77935" x2="58000" y2="79097"/>
                        <a14:foregroundMark x1="58000" y1="79097" x2="67333" y2="69290"/>
                        <a14:foregroundMark x1="67333" y1="69290" x2="67111" y2="44645"/>
                        <a14:foregroundMark x1="67111" y1="44645" x2="75667" y2="17935"/>
                        <a14:foregroundMark x1="75667" y1="17935" x2="70667" y2="11613"/>
                        <a14:foregroundMark x1="70667" y1="11613" x2="61111" y2="18452"/>
                        <a14:foregroundMark x1="61111" y1="18452" x2="56111" y2="41032"/>
                        <a14:foregroundMark x1="56111" y1="41032" x2="76667" y2="44000"/>
                        <a14:foregroundMark x1="76667" y1="44000" x2="82222" y2="26065"/>
                        <a14:foregroundMark x1="82222" y1="26065" x2="75778" y2="15871"/>
                        <a14:foregroundMark x1="75778" y1="15871" x2="73444" y2="15742"/>
                        <a14:foregroundMark x1="55667" y1="16258" x2="57000" y2="9290"/>
                        <a14:foregroundMark x1="57000" y1="9290" x2="75889" y2="1161"/>
                        <a14:foregroundMark x1="75889" y1="1161" x2="92667" y2="25419"/>
                        <a14:foregroundMark x1="92667" y1="25419" x2="93333" y2="31871"/>
                        <a14:foregroundMark x1="93333" y1="31871" x2="86889" y2="60645"/>
                        <a14:foregroundMark x1="86889" y1="60645" x2="72444" y2="68516"/>
                        <a14:foregroundMark x1="72444" y1="68516" x2="70000" y2="69161"/>
                        <a14:foregroundMark x1="59444" y1="20387" x2="66333" y2="39871"/>
                        <a14:foregroundMark x1="66333" y1="39871" x2="70444" y2="38839"/>
                        <a14:foregroundMark x1="70444" y1="38839" x2="72111" y2="33935"/>
                        <a14:foregroundMark x1="72111" y1="33935" x2="71333" y2="27871"/>
                        <a14:foregroundMark x1="71333" y1="27871" x2="68000" y2="21935"/>
                        <a14:foregroundMark x1="68000" y1="21935" x2="63333" y2="21806"/>
                        <a14:foregroundMark x1="63333" y1="21806" x2="61222" y2="23613"/>
                        <a14:foregroundMark x1="85667" y1="11355" x2="98111" y2="21935"/>
                        <a14:foregroundMark x1="98111" y1="21935" x2="99778" y2="27097"/>
                        <a14:foregroundMark x1="99778" y1="27097" x2="99568" y2="28134"/>
                        <a14:foregroundMark x1="94360" y1="45628" x2="89444" y2="55742"/>
                        <a14:foregroundMark x1="96899" y1="40406" x2="95414" y2="43461"/>
                        <a14:foregroundMark x1="74222" y1="4129" x2="70222" y2="2581"/>
                        <a14:foregroundMark x1="70222" y1="2581" x2="68444" y2="3484"/>
                        <a14:foregroundMark x1="37444" y1="5806" x2="44222" y2="7742"/>
                        <a14:foregroundMark x1="44222" y1="7742" x2="48444" y2="11355"/>
                        <a14:foregroundMark x1="48444" y1="11355" x2="48333" y2="17677"/>
                        <a14:foregroundMark x1="48333" y1="17677" x2="39778" y2="31355"/>
                        <a14:foregroundMark x1="32444" y1="47097" x2="28000" y2="42968"/>
                        <a14:foregroundMark x1="28000" y1="42968" x2="27333" y2="36000"/>
                        <a14:foregroundMark x1="27333" y1="36000" x2="50889" y2="24129"/>
                        <a14:foregroundMark x1="50889" y1="24129" x2="54778" y2="27613"/>
                        <a14:foregroundMark x1="54778" y1="27613" x2="55333" y2="32516"/>
                        <a14:foregroundMark x1="55333" y1="32516" x2="32000" y2="48000"/>
                        <a14:foregroundMark x1="37000" y1="55484" x2="42667" y2="50323"/>
                        <a14:foregroundMark x1="42667" y1="50323" x2="53444" y2="45935"/>
                        <a14:foregroundMark x1="53444" y1="45935" x2="57667" y2="46968"/>
                        <a14:foregroundMark x1="57667" y1="46968" x2="60222" y2="54968"/>
                        <a14:foregroundMark x1="60222" y1="54968" x2="58333" y2="60774"/>
                        <a14:foregroundMark x1="58333" y1="60774" x2="53778" y2="63355"/>
                        <a14:foregroundMark x1="53778" y1="63355" x2="49222" y2="63613"/>
                        <a14:foregroundMark x1="49222" y1="63613" x2="44556" y2="61548"/>
                        <a14:foregroundMark x1="44556" y1="61548" x2="37444" y2="54581"/>
                        <a14:foregroundMark x1="4000" y1="16903" x2="10556" y2="20258"/>
                        <a14:foregroundMark x1="10556" y1="20258" x2="12556" y2="27484"/>
                        <a14:foregroundMark x1="12556" y1="27484" x2="11556" y2="34581"/>
                        <a14:foregroundMark x1="11556" y1="34581" x2="9111" y2="39097"/>
                        <a14:foregroundMark x1="9111" y1="39097" x2="4889" y2="36387"/>
                        <a14:foregroundMark x1="4889" y1="36387" x2="2000" y2="31871"/>
                        <a14:foregroundMark x1="2000" y1="31871" x2="889" y2="21161"/>
                        <a14:foregroundMark x1="889" y1="21161" x2="3000" y2="18839"/>
                        <a14:foregroundMark x1="51000" y1="21548" x2="48778" y2="15355"/>
                        <a14:foregroundMark x1="48778" y1="15355" x2="44889" y2="13419"/>
                        <a14:foregroundMark x1="44889" y1="13419" x2="38333" y2="13161"/>
                        <a14:foregroundMark x1="38333" y1="13161" x2="34333" y2="17548"/>
                        <a14:foregroundMark x1="34333" y1="17548" x2="31778" y2="25806"/>
                        <a14:foregroundMark x1="31778" y1="25806" x2="35222" y2="30452"/>
                        <a14:foregroundMark x1="35222" y1="30452" x2="41222" y2="32774"/>
                        <a14:foregroundMark x1="16778" y1="6452" x2="24111" y2="7355"/>
                        <a14:foregroundMark x1="24111" y1="7355" x2="29000" y2="6710"/>
                        <a14:foregroundMark x1="29000" y1="6710" x2="30444" y2="3226"/>
                        <a14:foregroundMark x1="17667" y1="4387" x2="21333" y2="1806"/>
                        <a14:foregroundMark x1="21333" y1="1806" x2="27889" y2="1548"/>
                        <a14:foregroundMark x1="27889" y1="1548" x2="26333" y2="6839"/>
                        <a14:foregroundMark x1="26333" y1="6839" x2="21778" y2="7613"/>
                        <a14:foregroundMark x1="21778" y1="7613" x2="17778" y2="5677"/>
                        <a14:foregroundMark x1="17778" y1="5677" x2="17444" y2="5032"/>
                        <a14:foregroundMark x1="44778" y1="13677" x2="34667" y2="14581"/>
                        <a14:foregroundMark x1="34667" y1="14581" x2="30889" y2="20903"/>
                        <a14:foregroundMark x1="30889" y1="20903" x2="31556" y2="28258"/>
                        <a14:foregroundMark x1="31556" y1="28258" x2="35444" y2="30323"/>
                        <a14:foregroundMark x1="35444" y1="30323" x2="39667" y2="30452"/>
                        <a14:foregroundMark x1="39667" y1="30452" x2="46333" y2="23097"/>
                        <a14:foregroundMark x1="46333" y1="23097" x2="48778" y2="17032"/>
                        <a14:foregroundMark x1="48778" y1="17032" x2="45778" y2="13419"/>
                        <a14:foregroundMark x1="45778" y1="13419" x2="45667" y2="13419"/>
                        <a14:foregroundMark x1="44778" y1="14581" x2="39000" y2="17548"/>
                        <a14:foregroundMark x1="39000" y1="17548" x2="37111" y2="22581"/>
                        <a14:foregroundMark x1="37111" y1="22581" x2="41333" y2="26452"/>
                        <a14:foregroundMark x1="41333" y1="26452" x2="45333" y2="20903"/>
                        <a14:foregroundMark x1="45333" y1="20903" x2="46333" y2="15613"/>
                        <a14:foregroundMark x1="46333" y1="15613" x2="45444" y2="14323"/>
                        <a14:foregroundMark x1="66000" y1="39871" x2="58444" y2="40129"/>
                        <a14:foregroundMark x1="58444" y1="40129" x2="53444" y2="42581"/>
                        <a14:foregroundMark x1="53444" y1="42581" x2="48111" y2="48903"/>
                        <a14:foregroundMark x1="48111" y1="48903" x2="46778" y2="55355"/>
                        <a14:foregroundMark x1="46778" y1="55355" x2="49111" y2="60645"/>
                        <a14:foregroundMark x1="49111" y1="60645" x2="54556" y2="61290"/>
                        <a14:foregroundMark x1="54556" y1="61290" x2="60000" y2="59484"/>
                        <a14:foregroundMark x1="60000" y1="59484" x2="63556" y2="56903"/>
                        <a14:foregroundMark x1="63556" y1="56903" x2="66556" y2="49161"/>
                        <a14:foregroundMark x1="66556" y1="49161" x2="66444" y2="43226"/>
                        <a14:foregroundMark x1="66444" y1="43226" x2="65444" y2="42065"/>
                        <a14:foregroundMark x1="36778" y1="88903" x2="53333" y2="94968"/>
                        <a14:foregroundMark x1="53333" y1="94968" x2="58000" y2="92000"/>
                        <a14:foregroundMark x1="58000" y1="92000" x2="43444" y2="88129"/>
                        <a14:foregroundMark x1="43444" y1="88129" x2="38889" y2="89548"/>
                        <a14:foregroundMark x1="38889" y1="89548" x2="38778" y2="90065"/>
                        <a14:foregroundMark x1="42222" y1="94710" x2="48556" y2="91613"/>
                        <a14:foregroundMark x1="48556" y1="91613" x2="54444" y2="92645"/>
                        <a14:foregroundMark x1="54444" y1="92645" x2="54000" y2="98065"/>
                        <a14:foregroundMark x1="54000" y1="98065" x2="49444" y2="99742"/>
                        <a14:foregroundMark x1="49444" y1="99742" x2="45222" y2="98581"/>
                        <a14:foregroundMark x1="45222" y1="98581" x2="41778" y2="95871"/>
                        <a14:foregroundMark x1="41778" y1="95871" x2="41778" y2="95613"/>
                        <a14:foregroundMark x1="57222" y1="7613" x2="53111" y2="9161"/>
                        <a14:foregroundMark x1="53111" y1="9161" x2="50000" y2="13161"/>
                        <a14:foregroundMark x1="50000" y1="13161" x2="52556" y2="18839"/>
                        <a14:foregroundMark x1="52556" y1="18839" x2="57111" y2="19226"/>
                        <a14:foregroundMark x1="57111" y1="19226" x2="55222" y2="10452"/>
                        <a14:foregroundMark x1="81444" y1="32774" x2="74222" y2="32000"/>
                        <a14:foregroundMark x1="74222" y1="32000" x2="69333" y2="37032"/>
                        <a14:foregroundMark x1="69333" y1="37032" x2="74889" y2="40258"/>
                        <a14:foregroundMark x1="74889" y1="40258" x2="78778" y2="36645"/>
                        <a14:foregroundMark x1="78778" y1="36645" x2="81667" y2="31484"/>
                        <a14:foregroundMark x1="81667" y1="31484" x2="82444" y2="28258"/>
                        <a14:foregroundMark x1="26778" y1="3226" x2="22556" y2="2065"/>
                        <a14:foregroundMark x1="22556" y1="2065" x2="18333" y2="4774"/>
                        <a14:foregroundMark x1="18333" y1="4774" x2="25778" y2="6194"/>
                        <a14:foregroundMark x1="25778" y1="6194" x2="26778" y2="4129"/>
                        <a14:foregroundMark x1="92778" y1="44129" x2="98778" y2="28516"/>
                        <a14:foregroundMark x1="96222" y1="35226" x2="94667" y2="45419"/>
                        <a14:foregroundMark x1="94667" y1="45419" x2="94222" y2="46710"/>
                        <a14:backgroundMark x1="97000" y1="35484" x2="99667" y2="30452"/>
                        <a14:backgroundMark x1="96778" y1="35097" x2="99778" y2="31355"/>
                        <a14:backgroundMark x1="99778" y1="31355" x2="99778" y2="31355"/>
                        <a14:backgroundMark x1="99444" y1="28129" x2="99111" y2="38839"/>
                        <a14:backgroundMark x1="99111" y1="38839" x2="97889" y2="43484"/>
                        <a14:backgroundMark x1="97889" y1="43484" x2="97293" y2="40785"/>
                        <a14:backgroundMark x1="97910" y1="36742" x2="99000" y2="35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038" y="6215782"/>
            <a:ext cx="4899263" cy="421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68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68446" y="4627646"/>
            <a:ext cx="11261891" cy="2342022"/>
            <a:chOff x="0" y="0"/>
            <a:chExt cx="11179898" cy="312269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179898" cy="3122697"/>
              <a:chOff x="0" y="0"/>
              <a:chExt cx="2836382" cy="79224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836382" cy="792240"/>
              </a:xfrm>
              <a:custGeom>
                <a:avLst/>
                <a:gdLst/>
                <a:ahLst/>
                <a:cxnLst/>
                <a:rect l="l" t="t" r="r" b="b"/>
                <a:pathLst>
                  <a:path w="2745176" h="746536">
                    <a:moveTo>
                      <a:pt x="2620715" y="746536"/>
                    </a:moveTo>
                    <a:lnTo>
                      <a:pt x="124460" y="746536"/>
                    </a:lnTo>
                    <a:cubicBezTo>
                      <a:pt x="55880" y="746536"/>
                      <a:pt x="0" y="690656"/>
                      <a:pt x="0" y="62207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20716" y="0"/>
                    </a:lnTo>
                    <a:cubicBezTo>
                      <a:pt x="2689296" y="0"/>
                      <a:pt x="2745176" y="55880"/>
                      <a:pt x="2745176" y="124460"/>
                    </a:cubicBezTo>
                    <a:lnTo>
                      <a:pt x="2745176" y="622076"/>
                    </a:lnTo>
                    <a:cubicBezTo>
                      <a:pt x="2745176" y="690656"/>
                      <a:pt x="2689296" y="746536"/>
                      <a:pt x="2620716" y="746536"/>
                    </a:cubicBezTo>
                    <a:close/>
                  </a:path>
                </a:pathLst>
              </a:custGeom>
              <a:solidFill>
                <a:srgbClr val="FDF9DE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451861" y="240344"/>
              <a:ext cx="10276175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b.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Lấy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2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ra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khỏi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túi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lại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kiểm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đếm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rồi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lại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túi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Thực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20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lần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560827" y="2555164"/>
            <a:ext cx="11269511" cy="1814645"/>
            <a:chOff x="0" y="0"/>
            <a:chExt cx="11179898" cy="241952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1179898" cy="2419527"/>
              <a:chOff x="0" y="0"/>
              <a:chExt cx="2836382" cy="61384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836382" cy="613843"/>
              </a:xfrm>
              <a:custGeom>
                <a:avLst/>
                <a:gdLst/>
                <a:ahLst/>
                <a:cxnLst/>
                <a:rect l="l" t="t" r="r" b="b"/>
                <a:pathLst>
                  <a:path w="2745176" h="746536">
                    <a:moveTo>
                      <a:pt x="2620715" y="746536"/>
                    </a:moveTo>
                    <a:lnTo>
                      <a:pt x="124460" y="746536"/>
                    </a:lnTo>
                    <a:cubicBezTo>
                      <a:pt x="55880" y="746536"/>
                      <a:pt x="0" y="690656"/>
                      <a:pt x="0" y="62207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20716" y="0"/>
                    </a:lnTo>
                    <a:cubicBezTo>
                      <a:pt x="2689296" y="0"/>
                      <a:pt x="2745176" y="55880"/>
                      <a:pt x="2745176" y="124460"/>
                    </a:cubicBezTo>
                    <a:lnTo>
                      <a:pt x="2745176" y="622076"/>
                    </a:lnTo>
                    <a:cubicBezTo>
                      <a:pt x="2745176" y="690656"/>
                      <a:pt x="2689296" y="746536"/>
                      <a:pt x="2620716" y="746536"/>
                    </a:cubicBezTo>
                    <a:close/>
                  </a:path>
                </a:pathLst>
              </a:custGeom>
              <a:solidFill>
                <a:srgbClr val="FDF9DE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382708" y="240168"/>
              <a:ext cx="10414479" cy="14773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a. Mai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lấy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2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ra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khỏi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túi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lấy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sự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kiện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xảy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ra.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380961" y="1051890"/>
            <a:ext cx="6901883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0"/>
              </a:lnSpc>
            </a:pP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Bài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</a:rPr>
              <a:t> 2: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D15F09-C983-4546-AC48-4806DCDA9696}"/>
              </a:ext>
            </a:extLst>
          </p:cNvPr>
          <p:cNvSpPr txBox="1"/>
          <p:nvPr/>
        </p:nvSpPr>
        <p:spPr>
          <a:xfrm>
            <a:off x="3589026" y="1097053"/>
            <a:ext cx="14241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latin typeface="Cambria" panose="02040503050406030204" pitchFamily="18" charset="0"/>
              </a:rPr>
              <a:t>Trong túi có 2 chiếc bút màu xanh và 1 chiếc bút màu vàng</a:t>
            </a:r>
          </a:p>
        </p:txBody>
      </p:sp>
      <p:graphicFrame>
        <p:nvGraphicFramePr>
          <p:cNvPr id="16" name="Table 17">
            <a:extLst>
              <a:ext uri="{FF2B5EF4-FFF2-40B4-BE49-F238E27FC236}">
                <a16:creationId xmlns:a16="http://schemas.microsoft.com/office/drawing/2014/main" id="{DEB1A4A9-FE18-0B43-BF0F-A12B832AF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66273"/>
              </p:ext>
            </p:extLst>
          </p:nvPr>
        </p:nvGraphicFramePr>
        <p:xfrm>
          <a:off x="483384" y="6139366"/>
          <a:ext cx="5645113" cy="14789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7306">
                  <a:extLst>
                    <a:ext uri="{9D8B030D-6E8A-4147-A177-3AD203B41FA5}">
                      <a16:colId xmlns:a16="http://schemas.microsoft.com/office/drawing/2014/main" val="617637271"/>
                    </a:ext>
                  </a:extLst>
                </a:gridCol>
                <a:gridCol w="857807">
                  <a:extLst>
                    <a:ext uri="{9D8B030D-6E8A-4147-A177-3AD203B41FA5}">
                      <a16:colId xmlns:a16="http://schemas.microsoft.com/office/drawing/2014/main" val="1301664306"/>
                    </a:ext>
                  </a:extLst>
                </a:gridCol>
              </a:tblGrid>
              <a:tr h="739466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1 bút vàng và 1 bút xanh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28698"/>
                  </a:ext>
                </a:extLst>
              </a:tr>
              <a:tr h="739466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2 bút xanh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006066"/>
                  </a:ext>
                </a:extLst>
              </a:tr>
            </a:tbl>
          </a:graphicData>
        </a:graphic>
      </p:graphicFrame>
      <p:grpSp>
        <p:nvGrpSpPr>
          <p:cNvPr id="22" name="Group 13">
            <a:extLst>
              <a:ext uri="{FF2B5EF4-FFF2-40B4-BE49-F238E27FC236}">
                <a16:creationId xmlns:a16="http://schemas.microsoft.com/office/drawing/2014/main" id="{83145E45-AACE-264E-BE0C-0E78DEBE2189}"/>
              </a:ext>
            </a:extLst>
          </p:cNvPr>
          <p:cNvGrpSpPr/>
          <p:nvPr/>
        </p:nvGrpSpPr>
        <p:grpSpPr>
          <a:xfrm>
            <a:off x="6542726" y="7270117"/>
            <a:ext cx="11261890" cy="2206912"/>
            <a:chOff x="0" y="0"/>
            <a:chExt cx="12396072" cy="2942550"/>
          </a:xfrm>
        </p:grpSpPr>
        <p:grpSp>
          <p:nvGrpSpPr>
            <p:cNvPr id="23" name="Group 14">
              <a:extLst>
                <a:ext uri="{FF2B5EF4-FFF2-40B4-BE49-F238E27FC236}">
                  <a16:creationId xmlns:a16="http://schemas.microsoft.com/office/drawing/2014/main" id="{65F0D200-9975-5C45-974B-49CF1F1618F9}"/>
                </a:ext>
              </a:extLst>
            </p:cNvPr>
            <p:cNvGrpSpPr/>
            <p:nvPr/>
          </p:nvGrpSpPr>
          <p:grpSpPr>
            <a:xfrm>
              <a:off x="0" y="0"/>
              <a:ext cx="12396072" cy="2942550"/>
              <a:chOff x="0" y="0"/>
              <a:chExt cx="3144930" cy="746536"/>
            </a:xfrm>
          </p:grpSpPr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53A4CAA2-29DC-954E-B9EE-E3D6C5689AAE}"/>
                  </a:ext>
                </a:extLst>
              </p:cNvPr>
              <p:cNvSpPr/>
              <p:nvPr/>
            </p:nvSpPr>
            <p:spPr>
              <a:xfrm>
                <a:off x="0" y="0"/>
                <a:ext cx="3144930" cy="746536"/>
              </a:xfrm>
              <a:custGeom>
                <a:avLst/>
                <a:gdLst/>
                <a:ahLst/>
                <a:cxnLst/>
                <a:rect l="l" t="t" r="r" b="b"/>
                <a:pathLst>
                  <a:path w="2745176" h="746536">
                    <a:moveTo>
                      <a:pt x="2620715" y="746536"/>
                    </a:moveTo>
                    <a:lnTo>
                      <a:pt x="124460" y="746536"/>
                    </a:lnTo>
                    <a:cubicBezTo>
                      <a:pt x="55880" y="746536"/>
                      <a:pt x="0" y="690656"/>
                      <a:pt x="0" y="62207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20716" y="0"/>
                    </a:lnTo>
                    <a:cubicBezTo>
                      <a:pt x="2689296" y="0"/>
                      <a:pt x="2745176" y="55880"/>
                      <a:pt x="2745176" y="124460"/>
                    </a:cubicBezTo>
                    <a:lnTo>
                      <a:pt x="2745176" y="622076"/>
                    </a:lnTo>
                    <a:cubicBezTo>
                      <a:pt x="2745176" y="690656"/>
                      <a:pt x="2689296" y="746536"/>
                      <a:pt x="2620716" y="746536"/>
                    </a:cubicBezTo>
                    <a:close/>
                  </a:path>
                </a:pathLst>
              </a:custGeom>
              <a:solidFill>
                <a:srgbClr val="FDF9DE"/>
              </a:solidFill>
            </p:spPr>
          </p:sp>
        </p:grp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634C4425-F3C0-3446-AC30-1347AFFB9552}"/>
                </a:ext>
              </a:extLst>
            </p:cNvPr>
            <p:cNvSpPr txBox="1"/>
            <p:nvPr/>
          </p:nvSpPr>
          <p:spPr>
            <a:xfrm>
              <a:off x="424920" y="343783"/>
              <a:ext cx="11574835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c.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kiểm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đếm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so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sánh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lần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xuất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sự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kiện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lấy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2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khác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sự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kiện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lấy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2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cùng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màu</a:t>
              </a:r>
              <a:endParaRPr lang="en-US" sz="3600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4E2C14B-61D7-374E-9F78-E1F9B2B03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62" y="2136001"/>
            <a:ext cx="5660260" cy="35087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006861-5FB7-2443-87F6-20A4916121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" t="9889" r="442" b="972"/>
          <a:stretch/>
        </p:blipFill>
        <p:spPr>
          <a:xfrm>
            <a:off x="626426" y="7270117"/>
            <a:ext cx="3912438" cy="3075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22625" y="4396582"/>
            <a:ext cx="11261891" cy="2342022"/>
            <a:chOff x="0" y="0"/>
            <a:chExt cx="11179898" cy="312269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179898" cy="3122697"/>
              <a:chOff x="0" y="0"/>
              <a:chExt cx="2836382" cy="79224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836382" cy="792240"/>
              </a:xfrm>
              <a:custGeom>
                <a:avLst/>
                <a:gdLst/>
                <a:ahLst/>
                <a:cxnLst/>
                <a:rect l="l" t="t" r="r" b="b"/>
                <a:pathLst>
                  <a:path w="2745176" h="746536">
                    <a:moveTo>
                      <a:pt x="2620715" y="746536"/>
                    </a:moveTo>
                    <a:lnTo>
                      <a:pt x="124460" y="746536"/>
                    </a:lnTo>
                    <a:cubicBezTo>
                      <a:pt x="55880" y="746536"/>
                      <a:pt x="0" y="690656"/>
                      <a:pt x="0" y="62207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20716" y="0"/>
                    </a:lnTo>
                    <a:cubicBezTo>
                      <a:pt x="2689296" y="0"/>
                      <a:pt x="2745176" y="55880"/>
                      <a:pt x="2745176" y="124460"/>
                    </a:cubicBezTo>
                    <a:lnTo>
                      <a:pt x="2745176" y="622076"/>
                    </a:lnTo>
                    <a:cubicBezTo>
                      <a:pt x="2745176" y="690656"/>
                      <a:pt x="2689296" y="746536"/>
                      <a:pt x="2620716" y="746536"/>
                    </a:cubicBezTo>
                    <a:close/>
                  </a:path>
                </a:pathLst>
              </a:custGeom>
              <a:solidFill>
                <a:srgbClr val="FDF9DE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451861" y="240344"/>
              <a:ext cx="10276175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b.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Lấy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2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ra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khỏi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túi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lại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kiểm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đếm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rồi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lại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túi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Thực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20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lần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15006" y="2324100"/>
            <a:ext cx="11269511" cy="1814645"/>
            <a:chOff x="0" y="0"/>
            <a:chExt cx="11179898" cy="241952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1179898" cy="2419527"/>
              <a:chOff x="0" y="0"/>
              <a:chExt cx="2836382" cy="61384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836382" cy="613843"/>
              </a:xfrm>
              <a:custGeom>
                <a:avLst/>
                <a:gdLst/>
                <a:ahLst/>
                <a:cxnLst/>
                <a:rect l="l" t="t" r="r" b="b"/>
                <a:pathLst>
                  <a:path w="2745176" h="746536">
                    <a:moveTo>
                      <a:pt x="2620715" y="746536"/>
                    </a:moveTo>
                    <a:lnTo>
                      <a:pt x="124460" y="746536"/>
                    </a:lnTo>
                    <a:cubicBezTo>
                      <a:pt x="55880" y="746536"/>
                      <a:pt x="0" y="690656"/>
                      <a:pt x="0" y="62207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20716" y="0"/>
                    </a:lnTo>
                    <a:cubicBezTo>
                      <a:pt x="2689296" y="0"/>
                      <a:pt x="2745176" y="55880"/>
                      <a:pt x="2745176" y="124460"/>
                    </a:cubicBezTo>
                    <a:lnTo>
                      <a:pt x="2745176" y="622076"/>
                    </a:lnTo>
                    <a:cubicBezTo>
                      <a:pt x="2745176" y="690656"/>
                      <a:pt x="2689296" y="746536"/>
                      <a:pt x="2620716" y="746536"/>
                    </a:cubicBezTo>
                    <a:close/>
                  </a:path>
                </a:pathLst>
              </a:custGeom>
              <a:solidFill>
                <a:srgbClr val="FDF9DE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382708" y="240168"/>
              <a:ext cx="10414479" cy="14773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a. Mai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lấy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2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ra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khỏi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túi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lấy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sự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kiện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xảy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ra.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79964" y="1029075"/>
            <a:ext cx="6901883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0"/>
              </a:lnSpc>
            </a:pP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Bài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</a:rPr>
              <a:t> 2: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D15F09-C983-4546-AC48-4806DCDA9696}"/>
              </a:ext>
            </a:extLst>
          </p:cNvPr>
          <p:cNvSpPr txBox="1"/>
          <p:nvPr/>
        </p:nvSpPr>
        <p:spPr>
          <a:xfrm>
            <a:off x="3288029" y="1074238"/>
            <a:ext cx="14241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latin typeface="Cambria" panose="02040503050406030204" pitchFamily="18" charset="0"/>
              </a:rPr>
              <a:t>Trong túi có 2 chiếc bút màu xanh và 1 chiếc bút màu vàng</a:t>
            </a:r>
          </a:p>
        </p:txBody>
      </p:sp>
      <p:graphicFrame>
        <p:nvGraphicFramePr>
          <p:cNvPr id="16" name="Table 17">
            <a:extLst>
              <a:ext uri="{FF2B5EF4-FFF2-40B4-BE49-F238E27FC236}">
                <a16:creationId xmlns:a16="http://schemas.microsoft.com/office/drawing/2014/main" id="{DEB1A4A9-FE18-0B43-BF0F-A12B832AF89D}"/>
              </a:ext>
            </a:extLst>
          </p:cNvPr>
          <p:cNvGraphicFramePr>
            <a:graphicFrameLocks noGrp="1"/>
          </p:cNvGraphicFramePr>
          <p:nvPr/>
        </p:nvGraphicFramePr>
        <p:xfrm>
          <a:off x="483384" y="6139366"/>
          <a:ext cx="5645113" cy="14789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7306">
                  <a:extLst>
                    <a:ext uri="{9D8B030D-6E8A-4147-A177-3AD203B41FA5}">
                      <a16:colId xmlns:a16="http://schemas.microsoft.com/office/drawing/2014/main" val="617637271"/>
                    </a:ext>
                  </a:extLst>
                </a:gridCol>
                <a:gridCol w="857807">
                  <a:extLst>
                    <a:ext uri="{9D8B030D-6E8A-4147-A177-3AD203B41FA5}">
                      <a16:colId xmlns:a16="http://schemas.microsoft.com/office/drawing/2014/main" val="1301664306"/>
                    </a:ext>
                  </a:extLst>
                </a:gridCol>
              </a:tblGrid>
              <a:tr h="739466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1 bút vàng và 1 bút xanh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28698"/>
                  </a:ext>
                </a:extLst>
              </a:tr>
              <a:tr h="739466"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2 bút xanh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006066"/>
                  </a:ext>
                </a:extLst>
              </a:tr>
            </a:tbl>
          </a:graphicData>
        </a:graphic>
      </p:graphicFrame>
      <p:grpSp>
        <p:nvGrpSpPr>
          <p:cNvPr id="22" name="Group 13">
            <a:extLst>
              <a:ext uri="{FF2B5EF4-FFF2-40B4-BE49-F238E27FC236}">
                <a16:creationId xmlns:a16="http://schemas.microsoft.com/office/drawing/2014/main" id="{83145E45-AACE-264E-BE0C-0E78DEBE2189}"/>
              </a:ext>
            </a:extLst>
          </p:cNvPr>
          <p:cNvGrpSpPr/>
          <p:nvPr/>
        </p:nvGrpSpPr>
        <p:grpSpPr>
          <a:xfrm>
            <a:off x="6696905" y="7039053"/>
            <a:ext cx="11261890" cy="2206912"/>
            <a:chOff x="0" y="0"/>
            <a:chExt cx="12396072" cy="2942550"/>
          </a:xfrm>
        </p:grpSpPr>
        <p:grpSp>
          <p:nvGrpSpPr>
            <p:cNvPr id="23" name="Group 14">
              <a:extLst>
                <a:ext uri="{FF2B5EF4-FFF2-40B4-BE49-F238E27FC236}">
                  <a16:creationId xmlns:a16="http://schemas.microsoft.com/office/drawing/2014/main" id="{65F0D200-9975-5C45-974B-49CF1F1618F9}"/>
                </a:ext>
              </a:extLst>
            </p:cNvPr>
            <p:cNvGrpSpPr/>
            <p:nvPr/>
          </p:nvGrpSpPr>
          <p:grpSpPr>
            <a:xfrm>
              <a:off x="0" y="0"/>
              <a:ext cx="12396072" cy="2942550"/>
              <a:chOff x="0" y="0"/>
              <a:chExt cx="3144930" cy="746536"/>
            </a:xfrm>
          </p:grpSpPr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53A4CAA2-29DC-954E-B9EE-E3D6C5689AAE}"/>
                  </a:ext>
                </a:extLst>
              </p:cNvPr>
              <p:cNvSpPr/>
              <p:nvPr/>
            </p:nvSpPr>
            <p:spPr>
              <a:xfrm>
                <a:off x="0" y="0"/>
                <a:ext cx="3144930" cy="746536"/>
              </a:xfrm>
              <a:custGeom>
                <a:avLst/>
                <a:gdLst/>
                <a:ahLst/>
                <a:cxnLst/>
                <a:rect l="l" t="t" r="r" b="b"/>
                <a:pathLst>
                  <a:path w="2745176" h="746536">
                    <a:moveTo>
                      <a:pt x="2620715" y="746536"/>
                    </a:moveTo>
                    <a:lnTo>
                      <a:pt x="124460" y="746536"/>
                    </a:lnTo>
                    <a:cubicBezTo>
                      <a:pt x="55880" y="746536"/>
                      <a:pt x="0" y="690656"/>
                      <a:pt x="0" y="62207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20716" y="0"/>
                    </a:lnTo>
                    <a:cubicBezTo>
                      <a:pt x="2689296" y="0"/>
                      <a:pt x="2745176" y="55880"/>
                      <a:pt x="2745176" y="124460"/>
                    </a:cubicBezTo>
                    <a:lnTo>
                      <a:pt x="2745176" y="622076"/>
                    </a:lnTo>
                    <a:cubicBezTo>
                      <a:pt x="2745176" y="690656"/>
                      <a:pt x="2689296" y="746536"/>
                      <a:pt x="2620716" y="746536"/>
                    </a:cubicBezTo>
                    <a:close/>
                  </a:path>
                </a:pathLst>
              </a:custGeom>
              <a:solidFill>
                <a:srgbClr val="FDF9DE"/>
              </a:solidFill>
            </p:spPr>
          </p:sp>
        </p:grp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634C4425-F3C0-3446-AC30-1347AFFB9552}"/>
                </a:ext>
              </a:extLst>
            </p:cNvPr>
            <p:cNvSpPr txBox="1"/>
            <p:nvPr/>
          </p:nvSpPr>
          <p:spPr>
            <a:xfrm>
              <a:off x="424920" y="343783"/>
              <a:ext cx="11574835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c.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kiểm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đếm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so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sánh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lần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xuất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sự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kiện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lấy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2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khác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màu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sự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kiện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lấy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2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cùng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màu</a:t>
              </a:r>
              <a:endParaRPr lang="en-US" sz="3600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0006861-5FB7-2443-87F6-20A4916121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" t="9889" r="442" b="972"/>
          <a:stretch/>
        </p:blipFill>
        <p:spPr>
          <a:xfrm>
            <a:off x="626426" y="7270117"/>
            <a:ext cx="3912438" cy="30759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BD95CA-D1EB-D949-BB97-E5446F29A643}"/>
              </a:ext>
            </a:extLst>
          </p:cNvPr>
          <p:cNvSpPr txBox="1"/>
          <p:nvPr/>
        </p:nvSpPr>
        <p:spPr>
          <a:xfrm>
            <a:off x="655729" y="3085805"/>
            <a:ext cx="5264600" cy="2123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x-none" sz="6600" b="1" dirty="0">
                <a:solidFill>
                  <a:srgbClr val="C00000"/>
                </a:solidFill>
                <a:latin typeface="Cambria" panose="020405030504060302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746764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990600" y="1747094"/>
            <a:ext cx="99822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rùa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rùa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rùa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xắc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xắc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rùa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</a:t>
            </a:r>
            <a:r>
              <a:rPr lang="en-US" sz="4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rùa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nhì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rùa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? Khi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rùa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4D5C71-92C6-2344-B6C7-646FB90EEFB9}"/>
              </a:ext>
            </a:extLst>
          </p:cNvPr>
          <p:cNvSpPr txBox="1"/>
          <p:nvPr/>
        </p:nvSpPr>
        <p:spPr>
          <a:xfrm>
            <a:off x="-533400" y="738887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Bài 3: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759D4-99E6-094B-9DCA-86BAB2AB9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8728" y="748047"/>
            <a:ext cx="6640318" cy="8705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61A24-7E88-DE48-A3A8-015CE5D95F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" t="9889" r="442" b="972"/>
          <a:stretch/>
        </p:blipFill>
        <p:spPr>
          <a:xfrm>
            <a:off x="618828" y="6837081"/>
            <a:ext cx="4388174" cy="344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4D5C71-92C6-2344-B6C7-646FB90EEFB9}"/>
              </a:ext>
            </a:extLst>
          </p:cNvPr>
          <p:cNvSpPr txBox="1"/>
          <p:nvPr/>
        </p:nvSpPr>
        <p:spPr>
          <a:xfrm>
            <a:off x="-457200" y="921484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5400" b="1" dirty="0">
                <a:solidFill>
                  <a:srgbClr val="C00000"/>
                </a:solidFill>
                <a:latin typeface="Cambria" panose="02040503050406030204" pitchFamily="18" charset="0"/>
              </a:rPr>
              <a:t>Bài 3: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759D4-99E6-094B-9DCA-86BAB2AB9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600" y="659615"/>
            <a:ext cx="6904682" cy="9052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61A24-7E88-DE48-A3A8-015CE5D95F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" t="9889" r="442" b="972"/>
          <a:stretch/>
        </p:blipFill>
        <p:spPr>
          <a:xfrm>
            <a:off x="1524000" y="1410138"/>
            <a:ext cx="7772400" cy="61105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3B95BE-D26C-C046-AFB8-D032ABADB487}"/>
              </a:ext>
            </a:extLst>
          </p:cNvPr>
          <p:cNvSpPr txBox="1"/>
          <p:nvPr/>
        </p:nvSpPr>
        <p:spPr>
          <a:xfrm>
            <a:off x="1524000" y="7734300"/>
            <a:ext cx="85344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000" b="1" dirty="0">
                <a:latin typeface="Cambria" panose="02040503050406030204" pitchFamily="18" charset="0"/>
              </a:rPr>
              <a:t>THỰC HIỆN VÀ 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97969167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3">
            <a:extLst>
              <a:ext uri="{FF2B5EF4-FFF2-40B4-BE49-F238E27FC236}">
                <a16:creationId xmlns:a16="http://schemas.microsoft.com/office/drawing/2014/main" id="{9403AB63-54DE-E34D-A588-2B7289CD4F65}"/>
              </a:ext>
            </a:extLst>
          </p:cNvPr>
          <p:cNvSpPr/>
          <p:nvPr/>
        </p:nvSpPr>
        <p:spPr>
          <a:xfrm>
            <a:off x="-311229" y="8352183"/>
            <a:ext cx="18861581" cy="2160508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329407" y="692142"/>
            <a:ext cx="17629183" cy="8902716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80202" y="5026801"/>
            <a:ext cx="3278390" cy="8085716"/>
          </a:xfrm>
          <a:custGeom>
            <a:avLst/>
            <a:gdLst/>
            <a:ahLst/>
            <a:cxnLst/>
            <a:rect l="l" t="t" r="r" b="b"/>
            <a:pathLst>
              <a:path w="3278390" h="8085716">
                <a:moveTo>
                  <a:pt x="0" y="0"/>
                </a:moveTo>
                <a:lnTo>
                  <a:pt x="3278391" y="0"/>
                </a:lnTo>
                <a:lnTo>
                  <a:pt x="3278391" y="8085716"/>
                </a:lnTo>
                <a:lnTo>
                  <a:pt x="0" y="8085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25450" y="4777248"/>
            <a:ext cx="2933052" cy="8962103"/>
          </a:xfrm>
          <a:custGeom>
            <a:avLst/>
            <a:gdLst/>
            <a:ahLst/>
            <a:cxnLst/>
            <a:rect l="l" t="t" r="r" b="b"/>
            <a:pathLst>
              <a:path w="2933052" h="8962103">
                <a:moveTo>
                  <a:pt x="0" y="0"/>
                </a:moveTo>
                <a:lnTo>
                  <a:pt x="2933052" y="0"/>
                </a:lnTo>
                <a:lnTo>
                  <a:pt x="2933052" y="8962104"/>
                </a:lnTo>
                <a:lnTo>
                  <a:pt x="0" y="8962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15599" y="750192"/>
            <a:ext cx="2056797" cy="1971038"/>
          </a:xfrm>
          <a:custGeom>
            <a:avLst/>
            <a:gdLst/>
            <a:ahLst/>
            <a:cxnLst/>
            <a:rect l="l" t="t" r="r" b="b"/>
            <a:pathLst>
              <a:path w="2437194" h="2394543">
                <a:moveTo>
                  <a:pt x="0" y="0"/>
                </a:moveTo>
                <a:lnTo>
                  <a:pt x="2437194" y="0"/>
                </a:lnTo>
                <a:lnTo>
                  <a:pt x="2437194" y="2394544"/>
                </a:lnTo>
                <a:lnTo>
                  <a:pt x="0" y="2394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9C6B9-440B-B343-B995-EB108118E3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866" y="1518622"/>
            <a:ext cx="2026054" cy="2026054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D859703F-0390-2A4F-9D8B-B306DA49A231}"/>
              </a:ext>
            </a:extLst>
          </p:cNvPr>
          <p:cNvSpPr/>
          <p:nvPr/>
        </p:nvSpPr>
        <p:spPr>
          <a:xfrm>
            <a:off x="5776516" y="6687950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720FAC49-2E88-5E45-8392-046F11C8E399}"/>
              </a:ext>
            </a:extLst>
          </p:cNvPr>
          <p:cNvSpPr/>
          <p:nvPr/>
        </p:nvSpPr>
        <p:spPr>
          <a:xfrm>
            <a:off x="8084693" y="6687950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2E2D148A-E73A-7341-B204-C96CF79B6DB4}"/>
              </a:ext>
            </a:extLst>
          </p:cNvPr>
          <p:cNvSpPr/>
          <p:nvPr/>
        </p:nvSpPr>
        <p:spPr>
          <a:xfrm>
            <a:off x="10315272" y="6687950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D1F86F45-C2B7-4942-9A0C-58592D90F9D3}"/>
              </a:ext>
            </a:extLst>
          </p:cNvPr>
          <p:cNvSpPr/>
          <p:nvPr/>
        </p:nvSpPr>
        <p:spPr>
          <a:xfrm>
            <a:off x="1919300" y="1853612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0F146-2C4A-C94C-A679-EA3D79E01C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03547" y="3063840"/>
            <a:ext cx="122809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512</Words>
  <Application>Microsoft Office PowerPoint</Application>
  <PresentationFormat>Tùy chỉnh</PresentationFormat>
  <Paragraphs>39</Paragraphs>
  <Slides>9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9</vt:i4>
      </vt:variant>
    </vt:vector>
  </HeadingPairs>
  <TitlesOfParts>
    <vt:vector size="17" baseType="lpstr">
      <vt:lpstr>思源黑体 CN</vt:lpstr>
      <vt:lpstr>Times New Roman</vt:lpstr>
      <vt:lpstr>Calibri</vt:lpstr>
      <vt:lpstr>Arial</vt:lpstr>
      <vt:lpstr>Cambria</vt:lpstr>
      <vt:lpstr>思源黑体 CN Medium</vt:lpstr>
      <vt:lpstr>Office Theme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Vàng Xanh lá và Hồng Minh họa Dự án Nhóm Bản thuyết trình Giáo dục</dc:title>
  <cp:lastModifiedBy>Dung Âu</cp:lastModifiedBy>
  <cp:revision>9</cp:revision>
  <dcterms:created xsi:type="dcterms:W3CDTF">2006-08-16T00:00:00Z</dcterms:created>
  <dcterms:modified xsi:type="dcterms:W3CDTF">2026-03-09T03:55:45Z</dcterms:modified>
  <dc:identifier>DAF5AIPDJxI</dc:identifier>
</cp:coreProperties>
</file>