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22"/>
  </p:notesMasterIdLst>
  <p:sldIdLst>
    <p:sldId id="437" r:id="rId4"/>
    <p:sldId id="4282" r:id="rId5"/>
    <p:sldId id="4380" r:id="rId6"/>
    <p:sldId id="4284" r:id="rId7"/>
    <p:sldId id="4302" r:id="rId8"/>
    <p:sldId id="4290" r:id="rId9"/>
    <p:sldId id="4336" r:id="rId10"/>
    <p:sldId id="4400" r:id="rId11"/>
    <p:sldId id="4401" r:id="rId12"/>
    <p:sldId id="4383" r:id="rId13"/>
    <p:sldId id="4402" r:id="rId14"/>
    <p:sldId id="4403" r:id="rId15"/>
    <p:sldId id="4404" r:id="rId16"/>
    <p:sldId id="4385" r:id="rId17"/>
    <p:sldId id="4405" r:id="rId18"/>
    <p:sldId id="4406" r:id="rId19"/>
    <p:sldId id="4407" r:id="rId20"/>
    <p:sldId id="4297" r:id="rId21"/>
  </p:sldIdLst>
  <p:sldSz cx="12192000" cy="6858000"/>
  <p:notesSz cx="6858000" cy="9144000"/>
  <p:embeddedFontLst>
    <p:embeddedFont>
      <p:font typeface="Pangolin" panose="020B0604020202020204" charset="0"/>
      <p:regular r:id="rId23"/>
    </p:embeddedFont>
    <p:embeddedFont>
      <p:font typeface="Roboto" panose="02000000000000000000" pitchFamily="2" charset="0"/>
      <p:regular r:id="rId24"/>
      <p:bold r:id="rId25"/>
      <p:italic r:id="rId26"/>
      <p:boldItalic r:id="rId27"/>
    </p:embeddedFont>
    <p:embeddedFont>
      <p:font typeface="Roboto Black" panose="02000000000000000000" pitchFamily="2" charset="0"/>
      <p:regular r:id="rId28"/>
      <p:bold r:id="rId29"/>
      <p:boldItalic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6DA"/>
    <a:srgbClr val="0A2F9E"/>
    <a:srgbClr val="BDD7EE"/>
    <a:srgbClr val="FFFF00"/>
    <a:srgbClr val="CAE9EE"/>
    <a:srgbClr val="FF7C80"/>
    <a:srgbClr val="CDC800"/>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1137" autoAdjust="0"/>
  </p:normalViewPr>
  <p:slideViewPr>
    <p:cSldViewPr snapToGrid="0">
      <p:cViewPr varScale="1">
        <p:scale>
          <a:sx n="71" d="100"/>
          <a:sy n="71" d="100"/>
        </p:scale>
        <p:origin x="936"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09/03/2026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6599371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70857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2026/3/9</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94550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917234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5" Type="http://schemas.openxmlformats.org/officeDocument/2006/relationships/slideLayout" Target="../slideLayouts/slideLayout12.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dirty="0" err="1">
                <a:solidFill>
                  <a:srgbClr val="FF0000"/>
                </a:solidFill>
                <a:latin typeface="Roboto" panose="02000000000000000000" pitchFamily="2" charset="0"/>
                <a:ea typeface="Roboto" panose="02000000000000000000" pitchFamily="2" charset="0"/>
              </a:rPr>
              <a:t>dưới</a:t>
            </a:r>
            <a:r>
              <a:rPr lang="en-US" sz="2400" dirty="0">
                <a:solidFill>
                  <a:srgbClr val="FF0000"/>
                </a:solidFill>
                <a:latin typeface="Roboto" panose="02000000000000000000" pitchFamily="2" charset="0"/>
                <a:ea typeface="Roboto" panose="02000000000000000000" pitchFamily="2" charset="0"/>
              </a:rPr>
              <a:t> 15g</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40821" y="620201"/>
            <a:ext cx="58380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319689" y="1397666"/>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a16="http://schemas.microsoft.com/office/drawing/2014/main" id="{AB0B5B65-416E-124C-BF8B-E67119B09B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6484</TotalTime>
  <Words>2010</Words>
  <Application>Microsoft Office PowerPoint</Application>
  <PresentationFormat>Màn hình rộng</PresentationFormat>
  <Paragraphs>192</Paragraphs>
  <Slides>18</Slides>
  <Notes>17</Notes>
  <HiddenSlides>0</HiddenSlides>
  <MMClips>3</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18</vt:i4>
      </vt:variant>
    </vt:vector>
  </HeadingPairs>
  <TitlesOfParts>
    <vt:vector size="30" baseType="lpstr">
      <vt:lpstr>Roboto Black</vt:lpstr>
      <vt:lpstr>Calibri Light</vt:lpstr>
      <vt:lpstr>Roboto</vt:lpstr>
      <vt:lpstr>Pangolin</vt:lpstr>
      <vt:lpstr>思源黑体 CN Medium</vt:lpstr>
      <vt:lpstr>Times New Roman</vt:lpstr>
      <vt:lpstr>Calibri</vt:lpstr>
      <vt:lpstr>Arial</vt:lpstr>
      <vt:lpstr>思源黑体 CN</vt:lpstr>
      <vt:lpstr>2_Office Theme</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Dung Âu</cp:lastModifiedBy>
  <cp:revision>363</cp:revision>
  <dcterms:created xsi:type="dcterms:W3CDTF">2023-04-01T23:44:56Z</dcterms:created>
  <dcterms:modified xsi:type="dcterms:W3CDTF">2026-03-09T03:51:05Z</dcterms:modified>
</cp:coreProperties>
</file>