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  <p:sldMasterId id="2147483693" r:id="rId3"/>
    <p:sldMasterId id="2147483704" r:id="rId4"/>
  </p:sldMasterIdLst>
  <p:notesMasterIdLst>
    <p:notesMasterId r:id="rId17"/>
  </p:notesMasterIdLst>
  <p:sldIdLst>
    <p:sldId id="437" r:id="rId5"/>
    <p:sldId id="283" r:id="rId6"/>
    <p:sldId id="664" r:id="rId7"/>
    <p:sldId id="3838" r:id="rId8"/>
    <p:sldId id="3839" r:id="rId9"/>
    <p:sldId id="3862" r:id="rId10"/>
    <p:sldId id="3842" r:id="rId11"/>
    <p:sldId id="3845" r:id="rId12"/>
    <p:sldId id="3858" r:id="rId13"/>
    <p:sldId id="3863" r:id="rId14"/>
    <p:sldId id="3864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7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C1471-70B8-409B-B818-6FAA2933697E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9E464-9EFE-4693-9798-8052C4E6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7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8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2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3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24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0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13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E160-957D-4719-8FD4-D520F7C9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5B7BAD-4720-4F62-A0D7-65CCCD247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5A424-7ED0-47F1-96C4-E601DD3C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16841-A1D8-499D-B5E7-18FBBE8F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AAB48-366B-4EE2-8AEF-3BB2B2CE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8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BE509-93DD-47FC-B5E8-164A559A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5E81DB-0B27-409E-A814-7BD2D957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261CD-CB39-4FC5-878D-96B51EE2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01768-A249-4ED1-971D-A4A64076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836AF-E1AD-426A-A9F3-5E8FCE86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6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4A404-BBA2-48D8-9822-042A956F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2A2CF9-15F8-408A-BA13-EB3B3E87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F91FB7-4948-4961-AEFB-59C41325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BC08F6-73D8-4E84-A2C8-1CF3FFB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AD4C5-A2C4-410A-AB03-5DECDF0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E4277-23AC-45E2-A376-E9881AF2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95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1ACA-B2B9-4AD5-93D1-2CACBCC0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AE0D04-B87D-4B1A-8479-0054B729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29AD47-F284-41EB-A009-1A2BAC93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136F7F-A5B4-4D1E-9AEA-8C75F3344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3C994C-E69D-4346-B952-3BCEE98F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16557F-E7C3-49CE-A321-692CB090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5CC03B-60F3-4E97-A640-349EB628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5EA307-D293-4B5C-A756-F1C0565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1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325EF-3960-4C50-8765-2A5C0946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8C938F-9413-4618-98CB-F5296C5F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106955-5A09-4A2E-810C-3306CB44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D1F109-482D-4E64-B7C5-04C246F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4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6B7F2D-6D1B-4739-A90B-C5BA0AB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3DC7ED-D28A-4D01-800B-A9183DF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1B6E07-F2AF-4CE9-9403-991B46DA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0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D4A54-3E2C-49D9-827C-50F23B29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86D4BE-DA40-43D7-BAA2-472ADA6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FC8814-B717-4111-8EEF-A7A1D44D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88DEDC-A0D7-460C-8D1F-9F9457CC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FF2EEF-560C-4F68-A79F-089DC09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32BD32-D499-4314-8206-CBBEC063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A4272-D42D-44DB-846B-AA977470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932106-A69A-4389-BDA5-7BEA2055F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1C7650-EB6C-425A-A252-D05EC414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B7C534-B223-4E17-AEEA-772D7280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B9802F-BB46-46B6-B4E8-760CDFA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931446-D529-44BA-9339-86B555B7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30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C1DC1-767E-4E70-BB1C-0BBF6AB6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4D69DB-ED9A-4B72-8533-94BF402E3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D419C-D46D-4C91-BF99-074BFC3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1D2D6-3EDD-478C-9CB3-86B64EB2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AC20EA-715B-4B3C-A3E6-B493844E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0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DEDA6D-9FA0-493F-9663-23E9E0B65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7DDE6E-1914-4342-B4A5-CC4EB4A78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D9D4D-8F8C-43C2-B249-275B30C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E111F-ECF1-458E-87EB-AD0F954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D90DB-99DE-4144-82A2-97914B76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2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332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402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340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558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58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974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708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3DFACF-2485-D55D-6950-EE4CBE75ED5C}"/>
              </a:ext>
            </a:extLst>
          </p:cNvPr>
          <p:cNvSpPr/>
          <p:nvPr userDrawn="1"/>
        </p:nvSpPr>
        <p:spPr>
          <a:xfrm>
            <a:off x="300990" y="306070"/>
            <a:ext cx="11631930" cy="618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EA03639-D4B9-C519-2B56-105B0C508679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3AC322-AC8E-B340-A750-D412A81786B3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FDB11-4E6E-EA5E-F27B-7170024DE7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5A10AD-D700-0DC1-CAA9-59B0DD69BD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A9F691-A5E4-3A38-76F4-02C1960910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E2767B-2800-CBDB-60AB-9A730DC5BD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3223D2-2296-FA98-DEDC-18E1873AF993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77ED9C3-9CC4-8DCB-9AD0-3AB193B88144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D4371-A718-7B94-926D-B7AB78A1AF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D6F527-8946-18B3-19FE-6223199AD8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45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905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690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102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8509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430A-E88C-C5F2-486F-1E3318150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50C74-1253-DD8E-06D4-D02EF1B7E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F874-C40F-9847-3EA3-ED85C168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BA439-D7F5-C437-0431-0F749801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8AA60-71D9-5CDB-1844-ED6F8ED3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13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DF46-865B-9584-229B-546EDA5A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30B8-BFBF-2D88-8258-28293034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C631-37C4-B1E8-1285-A13DC979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7FA4-15E0-C48E-6B41-76775F43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063D-E305-F770-23CE-6C9EBD9F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87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1A27-B495-EDAA-A2C8-EA8000CC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F5C73-7DBD-2829-6875-C51DCCF29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5206-1037-7824-A5C8-6288B952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A9004-22F1-3DC8-EC68-B9EC21B5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2E61-2B24-7F38-E3A4-9FBDC610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5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1137-7BBB-3F77-236C-90082B6F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7AB3-9174-994B-42F0-044D3EF62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F016B-2ABF-B4DB-EED2-A45CB9D1E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15C65-9F67-B726-5F76-59D0BFCB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F21CD-DCBD-72D6-DED8-B350FB1D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29CE2-B60D-7EE0-76CD-A31EEB4D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18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2DF3-868E-6243-0869-5B0260A3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6EC66-E956-BAC5-95A7-061D3A3BA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3B272-94DB-4E0C-3F5A-047D1D053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17021-98EC-8D1D-82C1-8F680D188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10657-C493-E30F-995E-AF5147E25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A84AF-1FE6-098D-94BC-0A6EB23A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7ECD0-0B6F-150E-C66B-A25D6B21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B7800-344A-4E19-10D9-96E9CD6E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85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7E80DBE-6959-1842-544C-6F92FE838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85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493AE727-551C-AC99-CB6A-F6BF386DA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05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0785-E634-D457-536C-9C52643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6358-0797-7DF8-3261-02EBF1EDA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E382C-E94D-69C6-5A66-A936009FF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FA826-C041-0740-E6A1-8094FDEB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49330-B734-706A-F5F6-B4E21866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372B9-2E60-0211-5979-7510F956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8424-D009-F690-EF9C-6EF8C2A1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3B1B0-3918-FBE8-DC7F-7126A3541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384FE-2B79-E0A6-86F0-F2350BAF1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E47F0-FEB1-1EED-02DA-2097B98A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08A86-1823-C9E8-CE05-75EE1037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CE97B-107D-41E3-FE20-AE3D127E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76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F589-987F-1898-47BD-F1165DD5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C2672-BBBF-5EFE-74C2-21936175E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C6683-BF78-3744-1BA7-8BD8ABFB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A0D50-C7D4-A40A-D025-D878F3F7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41D7-3B76-5E01-1360-F2E92529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2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58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74C81-A23C-8C61-30F3-EF3D82D1E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D3F76-0DA7-6CFB-C3AE-FF6B34C6C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3ED2-9D2C-6B7C-394C-B5888394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CE8DD-6638-72CF-433A-B371DF73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95B72-F6D3-50A3-4A2E-B5C740E2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07802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380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763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772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4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3452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53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65C7F9-7726-4D2B-5DDD-60AF0D857C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5" y="219075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01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D9646D-246D-C3F4-3302-7C6F1DCBC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178" y="1871370"/>
            <a:ext cx="659644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8514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A3510490-8454-3779-39DB-0651402005EB}"/>
              </a:ext>
            </a:extLst>
          </p:cNvPr>
          <p:cNvSpPr/>
          <p:nvPr/>
        </p:nvSpPr>
        <p:spPr>
          <a:xfrm>
            <a:off x="237513" y="119239"/>
            <a:ext cx="11668564" cy="649111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528E4-E8D0-8C81-D586-4D1C2B3387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1019175" y="1929380"/>
            <a:ext cx="3293128" cy="4709545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256BA1F1-AF0F-9EB5-BA4D-E7FD2E997903}"/>
              </a:ext>
            </a:extLst>
          </p:cNvPr>
          <p:cNvSpPr txBox="1"/>
          <p:nvPr/>
        </p:nvSpPr>
        <p:spPr>
          <a:xfrm>
            <a:off x="3019425" y="885569"/>
            <a:ext cx="7762875" cy="1464231"/>
          </a:xfrm>
          <a:prstGeom prst="wedgeRoundRectCallout">
            <a:avLst>
              <a:gd name="adj1" fmla="val -40289"/>
              <a:gd name="adj2" fmla="val 824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sẻ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842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BB68114-7D06-FB75-5B41-91A3BFFAB041}"/>
              </a:ext>
            </a:extLst>
          </p:cNvPr>
          <p:cNvSpPr/>
          <p:nvPr/>
        </p:nvSpPr>
        <p:spPr>
          <a:xfrm>
            <a:off x="6045200" y="4572000"/>
            <a:ext cx="4445000" cy="1066800"/>
          </a:xfrm>
          <a:prstGeom prst="rect">
            <a:avLst/>
          </a:prstGeom>
          <a:solidFill>
            <a:srgbClr val="00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C03EED-9B56-1777-1CEC-7086BB1B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121" y="988107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" y="701040"/>
            <a:ext cx="11161395" cy="2846070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3410"/>
            <a:ext cx="12192000" cy="1164590"/>
          </a:xfrm>
          <a:prstGeom prst="rect">
            <a:avLst/>
          </a:prstGeom>
        </p:spPr>
      </p:pic>
      <p:pic>
        <p:nvPicPr>
          <p:cNvPr id="13" name="图片 12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080" y="4704715"/>
            <a:ext cx="7030085" cy="1939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24ACD-452E-B02F-252F-A89B83A3A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885"/>
            <a:ext cx="1618903" cy="16878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DAC179-7B16-63F5-9220-F03BBDA5F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368" y="837019"/>
            <a:ext cx="304826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644B4-F75F-B2C0-6DF8-07B361C37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378" y="1886591"/>
            <a:ext cx="8090093" cy="278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" y="221835"/>
            <a:ext cx="7917035" cy="493805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3701" y="2690862"/>
            <a:ext cx="8818880" cy="440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B1096-1C68-22E0-65C0-77E4FB2E7CAC}"/>
              </a:ext>
            </a:extLst>
          </p:cNvPr>
          <p:cNvSpPr txBox="1"/>
          <p:nvPr/>
        </p:nvSpPr>
        <p:spPr>
          <a:xfrm rot="21236281">
            <a:off x="638175" y="1567591"/>
            <a:ext cx="6905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1: Tìm hiểu sản phẩm mẫu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82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71CA47F7-F322-CF2F-422F-3545974F643A}"/>
              </a:ext>
            </a:extLst>
          </p:cNvPr>
          <p:cNvSpPr/>
          <p:nvPr/>
        </p:nvSpPr>
        <p:spPr>
          <a:xfrm>
            <a:off x="285138" y="252589"/>
            <a:ext cx="11668564" cy="635282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38555-338E-0491-90E5-F76C5AE4EA2D}"/>
              </a:ext>
            </a:extLst>
          </p:cNvPr>
          <p:cNvSpPr txBox="1"/>
          <p:nvPr/>
        </p:nvSpPr>
        <p:spPr>
          <a:xfrm>
            <a:off x="819150" y="384714"/>
            <a:ext cx="103917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Em hãy quan sát mô hình robot trong Hình 1, cho biết Rô-bốt gồm mấy bộ phận chính?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58CB6-A9E1-E358-02B6-A7FD5238B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725" y="1755004"/>
            <a:ext cx="5853112" cy="4602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0C5ABF-06C7-A19F-DECE-8B778EDF4B9C}"/>
              </a:ext>
            </a:extLst>
          </p:cNvPr>
          <p:cNvSpPr txBox="1"/>
          <p:nvPr/>
        </p:nvSpPr>
        <p:spPr>
          <a:xfrm>
            <a:off x="7248526" y="2809619"/>
            <a:ext cx="4514850" cy="11918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rô-bốt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03AB9-391A-98B0-2090-47E1CC83AF8C}"/>
              </a:ext>
            </a:extLst>
          </p:cNvPr>
          <p:cNvSpPr/>
          <p:nvPr/>
        </p:nvSpPr>
        <p:spPr>
          <a:xfrm>
            <a:off x="4352924" y="2028825"/>
            <a:ext cx="2657475" cy="1343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4CE95F-7136-3C10-FF69-452848D4F7D7}"/>
              </a:ext>
            </a:extLst>
          </p:cNvPr>
          <p:cNvSpPr/>
          <p:nvPr/>
        </p:nvSpPr>
        <p:spPr>
          <a:xfrm>
            <a:off x="4333874" y="3457575"/>
            <a:ext cx="2657475" cy="1343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3C231C-95A2-1713-8FF9-34A865CE79B8}"/>
              </a:ext>
            </a:extLst>
          </p:cNvPr>
          <p:cNvSpPr/>
          <p:nvPr/>
        </p:nvSpPr>
        <p:spPr>
          <a:xfrm>
            <a:off x="4343399" y="4943476"/>
            <a:ext cx="2657475" cy="971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526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A3510490-8454-3779-39DB-0651402005EB}"/>
              </a:ext>
            </a:extLst>
          </p:cNvPr>
          <p:cNvSpPr/>
          <p:nvPr/>
        </p:nvSpPr>
        <p:spPr>
          <a:xfrm>
            <a:off x="237513" y="119239"/>
            <a:ext cx="11668564" cy="649111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528E4-E8D0-8C81-D586-4D1C2B3387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1019175" y="1929380"/>
            <a:ext cx="3293128" cy="4709545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256BA1F1-AF0F-9EB5-BA4D-E7FD2E997903}"/>
              </a:ext>
            </a:extLst>
          </p:cNvPr>
          <p:cNvSpPr txBox="1"/>
          <p:nvPr/>
        </p:nvSpPr>
        <p:spPr>
          <a:xfrm>
            <a:off x="2962275" y="1333244"/>
            <a:ext cx="7762875" cy="1328023"/>
          </a:xfrm>
          <a:prstGeom prst="wedgeRoundRectCallout">
            <a:avLst>
              <a:gd name="adj1" fmla="val -40289"/>
              <a:gd name="adj2" fmla="val 824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rô-bốt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2AA06DBD-ADF1-6788-0F12-455DD2CFA42D}"/>
              </a:ext>
            </a:extLst>
          </p:cNvPr>
          <p:cNvSpPr/>
          <p:nvPr/>
        </p:nvSpPr>
        <p:spPr>
          <a:xfrm>
            <a:off x="4629150" y="3495675"/>
            <a:ext cx="6891834" cy="185053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Yêu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cầu</a:t>
            </a:r>
            <a:r>
              <a:rPr lang="en-US" sz="4000" dirty="0">
                <a:solidFill>
                  <a:srgbClr val="002060"/>
                </a:solidFill>
              </a:rPr>
              <a:t>: Đ</a:t>
            </a:r>
            <a:r>
              <a:rPr lang="vi-VN" sz="4000" dirty="0">
                <a:solidFill>
                  <a:srgbClr val="002060"/>
                </a:solidFill>
              </a:rPr>
              <a:t>ủ các bộ phận, mối ghép đúng vị trí và chắc chắn, chân rô-bốt chuyển động được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0304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" y="221835"/>
            <a:ext cx="7917035" cy="493805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3701" y="2690862"/>
            <a:ext cx="8818880" cy="440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B1096-1C68-22E0-65C0-77E4FB2E7CAC}"/>
              </a:ext>
            </a:extLst>
          </p:cNvPr>
          <p:cNvSpPr txBox="1"/>
          <p:nvPr/>
        </p:nvSpPr>
        <p:spPr>
          <a:xfrm rot="21236281">
            <a:off x="638175" y="1152093"/>
            <a:ext cx="6905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2: </a:t>
            </a:r>
            <a:endParaRPr lang="en-US" sz="5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Lựa chọn các chi tiết và dụng cụ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37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71CA47F7-F322-CF2F-422F-3545974F643A}"/>
              </a:ext>
            </a:extLst>
          </p:cNvPr>
          <p:cNvSpPr/>
          <p:nvPr/>
        </p:nvSpPr>
        <p:spPr>
          <a:xfrm>
            <a:off x="285138" y="252589"/>
            <a:ext cx="11668564" cy="635282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6B7C0A60-8FF2-B44A-18FB-98AAFAA0487D}"/>
              </a:ext>
            </a:extLst>
          </p:cNvPr>
          <p:cNvSpPr/>
          <p:nvPr/>
        </p:nvSpPr>
        <p:spPr>
          <a:xfrm>
            <a:off x="552450" y="333375"/>
            <a:ext cx="11353799" cy="119132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libri"/>
              </a:rPr>
              <a:t>T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lắp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rô-bốt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2A7209-4A7E-43BF-BC29-843062FEC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89690"/>
              </p:ext>
            </p:extLst>
          </p:nvPr>
        </p:nvGraphicFramePr>
        <p:xfrm>
          <a:off x="2095500" y="1990724"/>
          <a:ext cx="7800975" cy="347662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600040">
                  <a:extLst>
                    <a:ext uri="{9D8B030D-6E8A-4147-A177-3AD203B41FA5}">
                      <a16:colId xmlns:a16="http://schemas.microsoft.com/office/drawing/2014/main" val="3753341149"/>
                    </a:ext>
                  </a:extLst>
                </a:gridCol>
                <a:gridCol w="2600040">
                  <a:extLst>
                    <a:ext uri="{9D8B030D-6E8A-4147-A177-3AD203B41FA5}">
                      <a16:colId xmlns:a16="http://schemas.microsoft.com/office/drawing/2014/main" val="1021841517"/>
                    </a:ext>
                  </a:extLst>
                </a:gridCol>
                <a:gridCol w="2600895">
                  <a:extLst>
                    <a:ext uri="{9D8B030D-6E8A-4147-A177-3AD203B41FA5}">
                      <a16:colId xmlns:a16="http://schemas.microsoft.com/office/drawing/2014/main" val="2137124705"/>
                    </a:ext>
                  </a:extLst>
                </a:gridCol>
              </a:tblGrid>
              <a:tr h="69532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BẢNG CHI TIẾT VÀ DỤNG CỤ</a:t>
                      </a:r>
                      <a:endParaRPr lang="en-US" sz="3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664416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bộ phận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 tiết/dụng cụ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lượng</a:t>
                      </a:r>
                      <a:endParaRPr lang="en-US" sz="28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5227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 rô-bốt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84794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Thân rô-bốt</a:t>
                      </a:r>
                      <a:endParaRPr lang="en-US" sz="28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361537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Chân rô-bốt</a:t>
                      </a:r>
                      <a:endParaRPr lang="en-US" sz="28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30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8791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71CA47F7-F322-CF2F-422F-3545974F643A}"/>
              </a:ext>
            </a:extLst>
          </p:cNvPr>
          <p:cNvSpPr/>
          <p:nvPr/>
        </p:nvSpPr>
        <p:spPr>
          <a:xfrm>
            <a:off x="285138" y="252589"/>
            <a:ext cx="11668564" cy="641491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D36965-0100-CF7E-292C-7DB138D58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912" y="500063"/>
            <a:ext cx="7224713" cy="2125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E796C2-AB42-EA89-C963-16E2C162E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2547938"/>
            <a:ext cx="7296150" cy="37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879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52">
            <a:extLst>
              <a:ext uri="{FF2B5EF4-FFF2-40B4-BE49-F238E27FC236}">
                <a16:creationId xmlns:a16="http://schemas.microsoft.com/office/drawing/2014/main" id="{AABB697D-2027-74A4-12B6-C748AEF3670E}"/>
              </a:ext>
            </a:extLst>
          </p:cNvPr>
          <p:cNvGrpSpPr/>
          <p:nvPr/>
        </p:nvGrpSpPr>
        <p:grpSpPr>
          <a:xfrm>
            <a:off x="226001" y="201984"/>
            <a:ext cx="7490981" cy="5104307"/>
            <a:chOff x="-2709109" y="150330"/>
            <a:chExt cx="9293463" cy="5102325"/>
          </a:xfrm>
        </p:grpSpPr>
        <p:sp>
          <p:nvSpPr>
            <p:cNvPr id="10" name="Bong bóng Lời nói: Hình bầu dục 53">
              <a:extLst>
                <a:ext uri="{FF2B5EF4-FFF2-40B4-BE49-F238E27FC236}">
                  <a16:creationId xmlns:a16="http://schemas.microsoft.com/office/drawing/2014/main" id="{7A44A773-316A-4515-1028-0F65194F92F1}"/>
                </a:ext>
              </a:extLst>
            </p:cNvPr>
            <p:cNvSpPr/>
            <p:nvPr/>
          </p:nvSpPr>
          <p:spPr>
            <a:xfrm>
              <a:off x="-2709109" y="150330"/>
              <a:ext cx="9293463" cy="5102325"/>
            </a:xfrm>
            <a:prstGeom prst="wedgeEllipseCallout">
              <a:avLst>
                <a:gd name="adj1" fmla="val 38399"/>
                <a:gd name="adj2" fmla="val 52853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ộp Văn bản 54">
              <a:extLst>
                <a:ext uri="{FF2B5EF4-FFF2-40B4-BE49-F238E27FC236}">
                  <a16:creationId xmlns:a16="http://schemas.microsoft.com/office/drawing/2014/main" id="{3B7CB3BE-08E3-B00A-5479-0CD0B2E57EA5}"/>
                </a:ext>
              </a:extLst>
            </p:cNvPr>
            <p:cNvSpPr txBox="1"/>
            <p:nvPr/>
          </p:nvSpPr>
          <p:spPr>
            <a:xfrm>
              <a:off x="-2013733" y="1401456"/>
              <a:ext cx="7902709" cy="286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altLang="zh-CN" sz="6000" b="1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ea typeface="字魂20号-石头体" panose="00000500000000000000" pitchFamily="2" charset="-122"/>
                </a:rPr>
                <a:t>C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ùng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nhau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chọn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các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chi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tiết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và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dụng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cụ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lắp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ghép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….</a:t>
              </a:r>
              <a:endParaRPr kumimoji="0" lang="zh-CN" altLang="en-US" sz="6000" b="1" i="0" u="none" strike="noStrike" kern="1200" cap="none" spc="0" normalizeH="0" baseline="0" noProof="0" dirty="0">
                <a:ln w="9525">
                  <a:solidFill>
                    <a:srgbClr val="D6F4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7A923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字魂20号-石头体" panose="00000500000000000000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B258518-67E0-2002-47C1-96D1E718D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06292" y="2593925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787204-093D-349C-3905-EB69912DE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75781" y="2550229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489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182</Words>
  <Application>Microsoft Office PowerPoint</Application>
  <PresentationFormat>Màn hình rộng</PresentationFormat>
  <Paragraphs>26</Paragraphs>
  <Slides>12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12</vt:i4>
      </vt:variant>
    </vt:vector>
  </HeadingPairs>
  <TitlesOfParts>
    <vt:vector size="28" baseType="lpstr">
      <vt:lpstr>等线</vt:lpstr>
      <vt:lpstr>#9Slide07 HoneyCream</vt:lpstr>
      <vt:lpstr>Arial</vt:lpstr>
      <vt:lpstr>Calibri</vt:lpstr>
      <vt:lpstr>Cambria</vt:lpstr>
      <vt:lpstr>Public Sans</vt:lpstr>
      <vt:lpstr>Satisfy</vt:lpstr>
      <vt:lpstr>SVN-Newton</vt:lpstr>
      <vt:lpstr>SVN-Ready</vt:lpstr>
      <vt:lpstr>Times New Roman</vt:lpstr>
      <vt:lpstr>字魂20号-石头体</vt:lpstr>
      <vt:lpstr>思源黑体 CN</vt:lpstr>
      <vt:lpstr>Castaway in a Desert Island by Slidesgo</vt:lpstr>
      <vt:lpstr>Office 主题​​</vt:lpstr>
      <vt:lpstr>1_Office 主题​​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Dung Âu</cp:lastModifiedBy>
  <cp:revision>28</cp:revision>
  <dcterms:created xsi:type="dcterms:W3CDTF">2023-11-07T08:57:11Z</dcterms:created>
  <dcterms:modified xsi:type="dcterms:W3CDTF">2026-03-09T03:48:30Z</dcterms:modified>
</cp:coreProperties>
</file>