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701" r:id="rId3"/>
  </p:sldMasterIdLst>
  <p:notesMasterIdLst>
    <p:notesMasterId r:id="rId17"/>
  </p:notesMasterIdLst>
  <p:sldIdLst>
    <p:sldId id="437" r:id="rId4"/>
    <p:sldId id="256" r:id="rId5"/>
    <p:sldId id="260" r:id="rId6"/>
    <p:sldId id="262" r:id="rId7"/>
    <p:sldId id="263" r:id="rId8"/>
    <p:sldId id="264" r:id="rId9"/>
    <p:sldId id="265" r:id="rId10"/>
    <p:sldId id="266" r:id="rId11"/>
    <p:sldId id="297" r:id="rId12"/>
    <p:sldId id="298" r:id="rId13"/>
    <p:sldId id="267" r:id="rId14"/>
    <p:sldId id="271"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8357"/>
    <a:srgbClr val="A7D971"/>
    <a:srgbClr val="7DDDFF"/>
    <a:srgbClr val="C2D8C3"/>
    <a:srgbClr val="99BD9B"/>
    <a:srgbClr val="D80C0C"/>
    <a:srgbClr val="3A72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18" autoAdjust="0"/>
  </p:normalViewPr>
  <p:slideViewPr>
    <p:cSldViewPr snapToGrid="0">
      <p:cViewPr varScale="1">
        <p:scale>
          <a:sx n="80" d="100"/>
          <a:sy n="80" d="100"/>
        </p:scale>
        <p:origin x="1023"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99B14-2AB8-419D-B76A-D04846C3B1F8}" type="datetimeFigureOut">
              <a:rPr lang="en-US" smtClean="0"/>
              <a:t>1/27/2026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83C9C-0EEB-4E7F-B2BC-1318F7338FEA}" type="slidenum">
              <a:rPr lang="en-US" smtClean="0"/>
              <a:t>‹#›</a:t>
            </a:fld>
            <a:endParaRPr lang="en-US"/>
          </a:p>
        </p:txBody>
      </p:sp>
    </p:spTree>
    <p:extLst>
      <p:ext uri="{BB962C8B-B14F-4D97-AF65-F5344CB8AC3E}">
        <p14:creationId xmlns:p14="http://schemas.microsoft.com/office/powerpoint/2010/main" val="25640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59921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711D8C7-D55E-4707-A392-C2B14F1E2CB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81049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C060-2AB9-C9A5-933D-4D4A7869E5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3DB7B2-C164-E50E-E2E6-47309B814BE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76E6FF-A823-965B-E3DE-AEAA462F418A}"/>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1/27/2026</a:t>
            </a:fld>
            <a:endParaRPr lang="en-US"/>
          </a:p>
        </p:txBody>
      </p:sp>
      <p:sp>
        <p:nvSpPr>
          <p:cNvPr id="5" name="Footer Placeholder 4">
            <a:extLst>
              <a:ext uri="{FF2B5EF4-FFF2-40B4-BE49-F238E27FC236}">
                <a16:creationId xmlns:a16="http://schemas.microsoft.com/office/drawing/2014/main" id="{5C849AF6-2A43-4856-5592-9C3F9D3B40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DF26F66-5C1F-D5F8-AC79-018B29878E12}"/>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498E08DD-64AC-FAB7-1A3B-64CCE0BB32C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079" b="4079"/>
          <a:stretch/>
        </p:blipFill>
        <p:spPr>
          <a:xfrm>
            <a:off x="1" y="0"/>
            <a:ext cx="12191999" cy="6858000"/>
          </a:xfrm>
          <a:prstGeom prst="rect">
            <a:avLst/>
          </a:prstGeom>
        </p:spPr>
      </p:pic>
      <p:pic>
        <p:nvPicPr>
          <p:cNvPr id="8" name="Picture 7">
            <a:extLst>
              <a:ext uri="{FF2B5EF4-FFF2-40B4-BE49-F238E27FC236}">
                <a16:creationId xmlns:a16="http://schemas.microsoft.com/office/drawing/2014/main" id="{B6209034-C642-BE16-89F6-E7E115AF088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6818" t="40663" r="65731" b="-1"/>
          <a:stretch/>
        </p:blipFill>
        <p:spPr>
          <a:xfrm>
            <a:off x="0" y="1941248"/>
            <a:ext cx="1924493" cy="4977342"/>
          </a:xfrm>
          <a:prstGeom prst="rect">
            <a:avLst/>
          </a:prstGeom>
        </p:spPr>
      </p:pic>
    </p:spTree>
    <p:extLst>
      <p:ext uri="{BB962C8B-B14F-4D97-AF65-F5344CB8AC3E}">
        <p14:creationId xmlns:p14="http://schemas.microsoft.com/office/powerpoint/2010/main" val="8620948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B4E8-CF75-2B1C-4345-E3C91274CE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3D1900-2E48-A75A-5683-CDE24842904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16B728-C0E8-C049-B687-AA5CA51B89B9}"/>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1/27/2026</a:t>
            </a:fld>
            <a:endParaRPr lang="en-US"/>
          </a:p>
        </p:txBody>
      </p:sp>
      <p:sp>
        <p:nvSpPr>
          <p:cNvPr id="5" name="Footer Placeholder 4">
            <a:extLst>
              <a:ext uri="{FF2B5EF4-FFF2-40B4-BE49-F238E27FC236}">
                <a16:creationId xmlns:a16="http://schemas.microsoft.com/office/drawing/2014/main" id="{43F0FCBC-5C0E-2A85-BEC8-6A000AC97E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3EC9302-B913-54B9-4DC1-2939636D1DA3}"/>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454458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03C6E8-CD8F-3FE4-73E2-772268AD02D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FF8D23-35FA-B276-B33D-36B04962291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F08EFF-661F-16A5-F0EC-0F27A8094459}"/>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1/27/2026</a:t>
            </a:fld>
            <a:endParaRPr lang="en-US"/>
          </a:p>
        </p:txBody>
      </p:sp>
      <p:sp>
        <p:nvSpPr>
          <p:cNvPr id="5" name="Footer Placeholder 4">
            <a:extLst>
              <a:ext uri="{FF2B5EF4-FFF2-40B4-BE49-F238E27FC236}">
                <a16:creationId xmlns:a16="http://schemas.microsoft.com/office/drawing/2014/main" id="{F2E41DCE-0301-E811-1C51-E5F1F97F3C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F22AC-4227-80A3-7F89-698BD27513E5}"/>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3355008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3C41F-E606-45B8-A7CB-462472B8844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B03814-0541-4F27-8533-6EA5494D437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73779B-69C8-4F70-AA3E-E408DEB62D8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C50F6-19D5-4370-84EF-1B9565928B1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D4105C9F-EEAB-46A1-9B29-022449052A4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E4C388D-28D9-4DFA-9E2F-7A0A765943C1}"/>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BCA128-47EA-4873-9EE7-52FC85A28681}"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3425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C58BF-C7C9-4933-AB1C-CAF97546D7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DF808F4-5F6C-4CC1-A177-8F54DB45051C}"/>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33B50B-AD37-4805-B1BE-AB60CA235A9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C50F6-19D5-4370-84EF-1B9565928B1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557648E4-4CFD-4B69-A887-80A2B0415BA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1B29AB8-BAD4-46F6-B08A-61C80E179D5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BCA128-47EA-4873-9EE7-52FC85A28681}"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615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B4B63-6669-4DB3-8C98-E0FA17B2D4B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FF4CAB-2593-4339-A6AA-D93C6109FB1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9E1CEF-C9AC-4A94-9E01-D6BADCC90E7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C50F6-19D5-4370-84EF-1B9565928B1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FED9D3B3-6D8E-45C5-8B51-432101DEA23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8AFE727E-C97E-424C-95D8-AF9EDC965957}"/>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BCA128-47EA-4873-9EE7-52FC85A28681}"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7839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23AD-E590-46BC-8024-8745A61F43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21857B-A9DF-44F9-A8A9-5D5BDCCAFF9A}"/>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6E94B8-F1C2-46E9-B27B-186850EC445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A4A631A-5D11-403E-9FBD-6574CB1785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C50F6-19D5-4370-84EF-1B9565928B1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54981A2-B721-4B72-B303-613BA18261D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38DD797F-C109-4F09-A065-FE5BF1C0143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BCA128-47EA-4873-9EE7-52FC85A28681}"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6515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D69F8-CDA2-4F3B-834E-5EC1EBAD56A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33C98A-E681-42DE-B801-4CA8592026A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5698B9-7719-4025-88D1-01EADB827B52}"/>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55EBA2-97C0-470A-B0DB-A8BFAC3B672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AC2571-8EC5-4AE6-9471-E6C6D200C87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5DBE2A-07F7-4B1D-8528-62A4AD4AE4D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C50F6-19D5-4370-84EF-1B9565928B1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ooter Placeholder 7">
            <a:extLst>
              <a:ext uri="{FF2B5EF4-FFF2-40B4-BE49-F238E27FC236}">
                <a16:creationId xmlns:a16="http://schemas.microsoft.com/office/drawing/2014/main" id="{4702B77E-E4B6-4FF5-901F-263DB410709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lide Number Placeholder 8">
            <a:extLst>
              <a:ext uri="{FF2B5EF4-FFF2-40B4-BE49-F238E27FC236}">
                <a16:creationId xmlns:a16="http://schemas.microsoft.com/office/drawing/2014/main" id="{3688BC8C-A86F-46BD-B981-4A0B01F1C83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BCA128-47EA-4873-9EE7-52FC85A28681}"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8773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04D26-0016-4491-9B76-605EBA4B77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AD789-E6E9-4BCC-A962-7C74ED8FC5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C50F6-19D5-4370-84EF-1B9565928B1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B7311CE1-EAB7-47E6-941C-8E1B9456358D}"/>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F6ACF131-3CE0-4FB2-B7C1-546DDFAC0B8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BCA128-47EA-4873-9EE7-52FC85A28681}"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1486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C15FB7-1CC9-49DA-BBBE-39D2098A69D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C50F6-19D5-4370-84EF-1B9565928B1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a:extLst>
              <a:ext uri="{FF2B5EF4-FFF2-40B4-BE49-F238E27FC236}">
                <a16:creationId xmlns:a16="http://schemas.microsoft.com/office/drawing/2014/main" id="{3887E337-5BF7-4524-88AB-C2E17E87573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F3E9B90C-7573-46DE-B088-845F1F72BB8D}"/>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BCA128-47EA-4873-9EE7-52FC85A28681}"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911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9050-8342-482E-B171-1C4BD16648B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9EFBBD-5892-448B-A8AF-8C312E4DB88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2111D0-8B6E-4A25-95E9-EA54F140382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2732A3-78D8-4948-9134-824B81EA24D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C50F6-19D5-4370-84EF-1B9565928B1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10CD921-488A-4485-B204-64C032A209E4}"/>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EA110CD-6F51-44D2-A39F-900DDA17F0BF}"/>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BCA128-47EA-4873-9EE7-52FC85A28681}"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097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EBBA6-30A7-29FF-946D-6F6B62C66A9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A0778D-0CAC-4013-4A93-7BEBDAD6E667}"/>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ADD5DE-A09A-A4E4-BA9E-3D518699BC7F}"/>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1/27/2026</a:t>
            </a:fld>
            <a:endParaRPr lang="en-US"/>
          </a:p>
        </p:txBody>
      </p:sp>
      <p:sp>
        <p:nvSpPr>
          <p:cNvPr id="5" name="Footer Placeholder 4">
            <a:extLst>
              <a:ext uri="{FF2B5EF4-FFF2-40B4-BE49-F238E27FC236}">
                <a16:creationId xmlns:a16="http://schemas.microsoft.com/office/drawing/2014/main" id="{7DF5851A-CC33-53FE-2D96-ED2910A6BC2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08C415-BA7C-97D9-89DC-71A7CB28C7F9}"/>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1C9204E6-B4AA-0A5B-CFB6-E4BF10EC691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079" b="4079"/>
          <a:stretch/>
        </p:blipFill>
        <p:spPr>
          <a:xfrm>
            <a:off x="1" y="0"/>
            <a:ext cx="12191999" cy="6858000"/>
          </a:xfrm>
          <a:prstGeom prst="rect">
            <a:avLst/>
          </a:prstGeom>
        </p:spPr>
      </p:pic>
      <p:pic>
        <p:nvPicPr>
          <p:cNvPr id="8" name="Picture 7">
            <a:extLst>
              <a:ext uri="{FF2B5EF4-FFF2-40B4-BE49-F238E27FC236}">
                <a16:creationId xmlns:a16="http://schemas.microsoft.com/office/drawing/2014/main" id="{EDD128BC-7665-C9F0-B183-0132077BB25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3159" t="42339" r="28169"/>
          <a:stretch/>
        </p:blipFill>
        <p:spPr>
          <a:xfrm>
            <a:off x="1331493" y="2156242"/>
            <a:ext cx="2711115" cy="4836695"/>
          </a:xfrm>
          <a:prstGeom prst="rect">
            <a:avLst/>
          </a:prstGeom>
        </p:spPr>
      </p:pic>
      <p:pic>
        <p:nvPicPr>
          <p:cNvPr id="9" name="Picture 8">
            <a:extLst>
              <a:ext uri="{FF2B5EF4-FFF2-40B4-BE49-F238E27FC236}">
                <a16:creationId xmlns:a16="http://schemas.microsoft.com/office/drawing/2014/main" id="{C3559C38-E700-8970-C4D4-3745547D908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871" t="42387" r="66412" b="-48"/>
          <a:stretch/>
        </p:blipFill>
        <p:spPr>
          <a:xfrm>
            <a:off x="9522995" y="2021305"/>
            <a:ext cx="1943097" cy="4836695"/>
          </a:xfrm>
          <a:prstGeom prst="rect">
            <a:avLst/>
          </a:prstGeom>
        </p:spPr>
      </p:pic>
    </p:spTree>
    <p:extLst>
      <p:ext uri="{BB962C8B-B14F-4D97-AF65-F5344CB8AC3E}">
        <p14:creationId xmlns:p14="http://schemas.microsoft.com/office/powerpoint/2010/main" val="233668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0B822-1147-4794-82A6-5F1E23D87F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30A22-35FE-4652-B94C-54722C68340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6CE9D0F-3287-4CD0-8CBE-E9CCE05C3D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EA74FF-3B3B-4013-B239-DE85C2FC718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C50F6-19D5-4370-84EF-1B9565928B1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C4762F84-3C6B-40A0-B0A6-0720AECA187F}"/>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D5EDB0AD-9A7E-4255-BE0A-72FA5EA0D92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BCA128-47EA-4873-9EE7-52FC85A28681}"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631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8143-E62B-41B5-A765-DA22C325DA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1C532F8-7099-4006-9FFE-8FEF78EBCC8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25A92-FC08-4E4B-BEE3-41E8066D04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C50F6-19D5-4370-84EF-1B9565928B1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028F4581-26E7-4465-A2E3-61832A1C3713}"/>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0D1E72A2-97B4-40C6-95E6-6E386E416CE0}"/>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BCA128-47EA-4873-9EE7-52FC85A28681}"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383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A1ED6-BC08-4693-83B2-7F78711B80BA}"/>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567F0-9CBD-4768-B607-A10F719BF158}"/>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223B3-902D-4218-94EE-655236AEA1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BC50F6-19D5-4370-84EF-1B9565928B1D}"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1D7B73F0-9018-4CAA-AFE2-0620FBEB6ED2}"/>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AA84D633-9CF0-4B2D-AB7A-DAA1FAC4E3D9}"/>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BCA128-47EA-4873-9EE7-52FC85A28681}"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0060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4571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46663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97108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8442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88EC42-CE99-452F-93DC-89BC85A257A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842BA3-88F8-4157-B546-B097313A072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Date Placeholder 1"/>
          <p:cNvSpPr txBox="1">
            <a:spLocks/>
          </p:cNvSpPr>
          <p:nvPr userDrawn="1"/>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C373C8E8-2AFA-4E27-BBD0-B93C7BA4E47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1/27/2026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Slide Number Placeholder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6E6BF59-1982-4B61-884C-5A727BE5BC68}"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图片 7">
            <a:extLst>
              <a:ext uri="{FF2B5EF4-FFF2-40B4-BE49-F238E27FC236}">
                <a16:creationId xmlns:a16="http://schemas.microsoft.com/office/drawing/2014/main" id="{09A251F4-1A55-4054-B979-E3CC8C5BBFE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10" name="图片 33">
            <a:extLst>
              <a:ext uri="{FF2B5EF4-FFF2-40B4-BE49-F238E27FC236}">
                <a16:creationId xmlns:a16="http://schemas.microsoft.com/office/drawing/2014/main" id="{85237BD7-4051-4635-9843-F09952B3FC2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5192"/>
            <a:ext cx="12192000" cy="2162808"/>
          </a:xfrm>
          <a:prstGeom prst="rect">
            <a:avLst/>
          </a:prstGeom>
        </p:spPr>
      </p:pic>
    </p:spTree>
    <p:extLst>
      <p:ext uri="{BB962C8B-B14F-4D97-AF65-F5344CB8AC3E}">
        <p14:creationId xmlns:p14="http://schemas.microsoft.com/office/powerpoint/2010/main" val="269069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858B8D-6973-4917-AFF1-B02A916DACA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625D6EA-0B36-4A47-8C4A-5A2B21AF83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1E07AC0-553C-4207-B9D8-97A105D53101}"/>
              </a:ext>
            </a:extLst>
          </p:cNvPr>
          <p:cNvSpPr>
            <a:spLocks noGrp="1"/>
          </p:cNvSpPr>
          <p:nvPr>
            <p:ph type="dt" sz="half" idx="10"/>
          </p:nvPr>
        </p:nvSpPr>
        <p:spPr/>
        <p:txBody>
          <a:bodyPr/>
          <a:lstStyle/>
          <a:p>
            <a:fld id="{14B43335-9B88-42EB-9188-1DCC62FEFE3F}"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E8F7E5CA-634D-410F-BDC8-534ECE61F05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B2B9309-C1B0-43BB-BB62-D4E15177056F}"/>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4040893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1DF6E8-931F-4EAA-B0C1-25911E3D69C2}"/>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AE102AC-E3DB-44F4-8160-0C8BF1A6F59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BC97615-4033-421E-AE04-E48E4A31BDC9}"/>
              </a:ext>
            </a:extLst>
          </p:cNvPr>
          <p:cNvSpPr>
            <a:spLocks noGrp="1"/>
          </p:cNvSpPr>
          <p:nvPr>
            <p:ph type="dt" sz="half" idx="10"/>
          </p:nvPr>
        </p:nvSpPr>
        <p:spPr/>
        <p:txBody>
          <a:bodyPr/>
          <a:lstStyle/>
          <a:p>
            <a:fld id="{14B43335-9B88-42EB-9188-1DCC62FEFE3F}"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A4107865-795D-4B92-8CE5-CCE72BE850A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0EE2A4A-BDD3-4CC5-9F56-1E5C28CFB529}"/>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33052448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D6F67-F801-329B-34FD-797B6F3C25F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6C5838-08EE-432C-A910-9A4865E8716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2673A3-AA53-1EC7-11FB-D67D28E71477}"/>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1/27/2026</a:t>
            </a:fld>
            <a:endParaRPr lang="en-US"/>
          </a:p>
        </p:txBody>
      </p:sp>
      <p:sp>
        <p:nvSpPr>
          <p:cNvPr id="5" name="Footer Placeholder 4">
            <a:extLst>
              <a:ext uri="{FF2B5EF4-FFF2-40B4-BE49-F238E27FC236}">
                <a16:creationId xmlns:a16="http://schemas.microsoft.com/office/drawing/2014/main" id="{CC6A3422-7745-34F2-574F-6FECE3B9182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EC5615-0A8A-5B32-ED3D-34F610A71D25}"/>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pic>
        <p:nvPicPr>
          <p:cNvPr id="7" name="Graphic 6">
            <a:extLst>
              <a:ext uri="{FF2B5EF4-FFF2-40B4-BE49-F238E27FC236}">
                <a16:creationId xmlns:a16="http://schemas.microsoft.com/office/drawing/2014/main" id="{08584C4E-4EA9-87F0-23F3-7020A5B2E7D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079" b="4079"/>
          <a:stretch/>
        </p:blipFill>
        <p:spPr>
          <a:xfrm>
            <a:off x="0" y="0"/>
            <a:ext cx="12191999" cy="6858000"/>
          </a:xfrm>
          <a:prstGeom prst="rect">
            <a:avLst/>
          </a:prstGeom>
        </p:spPr>
      </p:pic>
      <p:sp>
        <p:nvSpPr>
          <p:cNvPr id="8" name="Rectangle: Rounded Corners 7">
            <a:extLst>
              <a:ext uri="{FF2B5EF4-FFF2-40B4-BE49-F238E27FC236}">
                <a16:creationId xmlns:a16="http://schemas.microsoft.com/office/drawing/2014/main" id="{64A3E43B-AD52-29D7-D3C9-E3F0053CD415}"/>
              </a:ext>
            </a:extLst>
          </p:cNvPr>
          <p:cNvSpPr/>
          <p:nvPr userDrawn="1"/>
        </p:nvSpPr>
        <p:spPr>
          <a:xfrm>
            <a:off x="304799" y="354931"/>
            <a:ext cx="11582400" cy="6148137"/>
          </a:xfrm>
          <a:prstGeom prst="roundRect">
            <a:avLst>
              <a:gd name="adj" fmla="val 9883"/>
            </a:avLst>
          </a:prstGeom>
          <a:solidFill>
            <a:schemeClr val="bg1"/>
          </a:solidFill>
          <a:ln w="38100">
            <a:solidFill>
              <a:srgbClr val="3A72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0956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94E0A2-C133-4F7F-A642-5DA85E6E2B8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F3D25CB-F9C4-4AC8-8261-E333F8B4A2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8B76A3D7-34FF-416C-8F0F-241D9B43BECF}"/>
              </a:ext>
            </a:extLst>
          </p:cNvPr>
          <p:cNvSpPr>
            <a:spLocks noGrp="1"/>
          </p:cNvSpPr>
          <p:nvPr>
            <p:ph type="dt" sz="half" idx="10"/>
          </p:nvPr>
        </p:nvSpPr>
        <p:spPr/>
        <p:txBody>
          <a:bodyPr/>
          <a:lstStyle/>
          <a:p>
            <a:fld id="{14B43335-9B88-42EB-9188-1DCC62FEFE3F}"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3E6A94B1-7AC6-4CD7-9299-E35F743EDC4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44B71CC-8CE4-439D-BCD5-4482D94C51F2}"/>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3486893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22A5518-BF3A-4002-9B31-FA3E38213C0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10B694B-C692-47F3-8D9A-9364ABE8CDD0}"/>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CEAE0080-C772-420D-9326-F4A7D6B7C20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17D47AF8-9772-4BA3-8087-C4E7EE9881F0}"/>
              </a:ext>
            </a:extLst>
          </p:cNvPr>
          <p:cNvSpPr>
            <a:spLocks noGrp="1"/>
          </p:cNvSpPr>
          <p:nvPr>
            <p:ph type="dt" sz="half" idx="10"/>
          </p:nvPr>
        </p:nvSpPr>
        <p:spPr/>
        <p:txBody>
          <a:bodyPr/>
          <a:lstStyle/>
          <a:p>
            <a:fld id="{14B43335-9B88-42EB-9188-1DCC62FEFE3F}" type="datetimeFigureOut">
              <a:rPr lang="zh-CN" altLang="en-US" smtClean="0"/>
              <a:t>2026/1/27</a:t>
            </a:fld>
            <a:endParaRPr lang="zh-CN" altLang="en-US"/>
          </a:p>
        </p:txBody>
      </p:sp>
      <p:sp>
        <p:nvSpPr>
          <p:cNvPr id="6" name="页脚占位符 5">
            <a:extLst>
              <a:ext uri="{FF2B5EF4-FFF2-40B4-BE49-F238E27FC236}">
                <a16:creationId xmlns:a16="http://schemas.microsoft.com/office/drawing/2014/main" id="{8A41772D-D7EA-4C15-AB27-434625356E9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CCB5919-A4D8-452D-B211-AC391D46748A}"/>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3151478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1370C79-8AA3-485E-B13F-4BAF00BA9B9C}"/>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477B412-7526-4189-8B10-B78C7E1475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364F563E-D596-498F-B81B-2F84FF01168A}"/>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7C27867-5CF4-436E-A716-5F19D8B8F4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F2987E24-2A45-41FE-96B6-AE85B7A7D02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772A11C4-73D4-4B70-A575-53442A650EAB}"/>
              </a:ext>
            </a:extLst>
          </p:cNvPr>
          <p:cNvSpPr>
            <a:spLocks noGrp="1"/>
          </p:cNvSpPr>
          <p:nvPr>
            <p:ph type="dt" sz="half" idx="10"/>
          </p:nvPr>
        </p:nvSpPr>
        <p:spPr/>
        <p:txBody>
          <a:bodyPr/>
          <a:lstStyle/>
          <a:p>
            <a:fld id="{14B43335-9B88-42EB-9188-1DCC62FEFE3F}" type="datetimeFigureOut">
              <a:rPr lang="zh-CN" altLang="en-US" smtClean="0"/>
              <a:t>2026/1/27</a:t>
            </a:fld>
            <a:endParaRPr lang="zh-CN" altLang="en-US"/>
          </a:p>
        </p:txBody>
      </p:sp>
      <p:sp>
        <p:nvSpPr>
          <p:cNvPr id="8" name="页脚占位符 7">
            <a:extLst>
              <a:ext uri="{FF2B5EF4-FFF2-40B4-BE49-F238E27FC236}">
                <a16:creationId xmlns:a16="http://schemas.microsoft.com/office/drawing/2014/main" id="{46B58AA6-3054-4AC3-B42F-67766EB5112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603CC54-ACC6-4C73-869D-94B3F67AF109}"/>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18093986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FE5230-EE7A-461A-AB29-D5240CF921EF}"/>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EEE5927-F0DB-4992-AF62-575E9254A419}"/>
              </a:ext>
            </a:extLst>
          </p:cNvPr>
          <p:cNvSpPr>
            <a:spLocks noGrp="1"/>
          </p:cNvSpPr>
          <p:nvPr>
            <p:ph type="dt" sz="half" idx="10"/>
          </p:nvPr>
        </p:nvSpPr>
        <p:spPr/>
        <p:txBody>
          <a:bodyPr/>
          <a:lstStyle/>
          <a:p>
            <a:fld id="{14B43335-9B88-42EB-9188-1DCC62FEFE3F}" type="datetimeFigureOut">
              <a:rPr lang="zh-CN" altLang="en-US" smtClean="0"/>
              <a:t>2026/1/27</a:t>
            </a:fld>
            <a:endParaRPr lang="zh-CN" altLang="en-US"/>
          </a:p>
        </p:txBody>
      </p:sp>
      <p:sp>
        <p:nvSpPr>
          <p:cNvPr id="4" name="页脚占位符 3">
            <a:extLst>
              <a:ext uri="{FF2B5EF4-FFF2-40B4-BE49-F238E27FC236}">
                <a16:creationId xmlns:a16="http://schemas.microsoft.com/office/drawing/2014/main" id="{4F7533FE-874B-4029-BEAF-973244B5F8B2}"/>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0F7EE44-9B4B-4BF2-845E-BAF9F63E3EA1}"/>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11150865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D384788-2FC8-408C-AFD6-577651E243FA}"/>
              </a:ext>
            </a:extLst>
          </p:cNvPr>
          <p:cNvSpPr>
            <a:spLocks noGrp="1"/>
          </p:cNvSpPr>
          <p:nvPr>
            <p:ph type="dt" sz="half" idx="10"/>
          </p:nvPr>
        </p:nvSpPr>
        <p:spPr/>
        <p:txBody>
          <a:bodyPr/>
          <a:lstStyle/>
          <a:p>
            <a:fld id="{14B43335-9B88-42EB-9188-1DCC62FEFE3F}" type="datetimeFigureOut">
              <a:rPr lang="zh-CN" altLang="en-US" smtClean="0"/>
              <a:t>2026/1/27</a:t>
            </a:fld>
            <a:endParaRPr lang="zh-CN" altLang="en-US"/>
          </a:p>
        </p:txBody>
      </p:sp>
      <p:sp>
        <p:nvSpPr>
          <p:cNvPr id="3" name="页脚占位符 2">
            <a:extLst>
              <a:ext uri="{FF2B5EF4-FFF2-40B4-BE49-F238E27FC236}">
                <a16:creationId xmlns:a16="http://schemas.microsoft.com/office/drawing/2014/main" id="{134DBC8B-59E6-4DE1-A5AC-F1C564B0035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AB7D19B8-C8CC-400F-A2BB-D9A95F11EC92}"/>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1815115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AFDF0F-E4D0-47A6-BB0A-33FF63BD3B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F7A7EE1A-3F73-4DD1-9CCE-DAF4D506B4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F03C8397-05F0-42B2-BBDD-60818A3926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8030B0E-5AC3-46AF-BE09-992270955B30}"/>
              </a:ext>
            </a:extLst>
          </p:cNvPr>
          <p:cNvSpPr>
            <a:spLocks noGrp="1"/>
          </p:cNvSpPr>
          <p:nvPr>
            <p:ph type="dt" sz="half" idx="10"/>
          </p:nvPr>
        </p:nvSpPr>
        <p:spPr/>
        <p:txBody>
          <a:bodyPr/>
          <a:lstStyle/>
          <a:p>
            <a:fld id="{14B43335-9B88-42EB-9188-1DCC62FEFE3F}" type="datetimeFigureOut">
              <a:rPr lang="zh-CN" altLang="en-US" smtClean="0"/>
              <a:t>2026/1/27</a:t>
            </a:fld>
            <a:endParaRPr lang="zh-CN" altLang="en-US"/>
          </a:p>
        </p:txBody>
      </p:sp>
      <p:sp>
        <p:nvSpPr>
          <p:cNvPr id="6" name="页脚占位符 5">
            <a:extLst>
              <a:ext uri="{FF2B5EF4-FFF2-40B4-BE49-F238E27FC236}">
                <a16:creationId xmlns:a16="http://schemas.microsoft.com/office/drawing/2014/main" id="{1473FE7B-2236-4B3A-825B-D1F33D69D4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EC091CD-ABCF-431F-98E2-59EDD37346A2}"/>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4237183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8668FF-150B-46A9-ADD3-2EE49B995F3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0AF0BC1-99F4-4CE1-B39B-CA5A1912886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1CC0081D-A292-430A-8E67-C2B348D24E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B1E9865-5A48-4B32-B1C3-1101EFEE786D}"/>
              </a:ext>
            </a:extLst>
          </p:cNvPr>
          <p:cNvSpPr>
            <a:spLocks noGrp="1"/>
          </p:cNvSpPr>
          <p:nvPr>
            <p:ph type="dt" sz="half" idx="10"/>
          </p:nvPr>
        </p:nvSpPr>
        <p:spPr/>
        <p:txBody>
          <a:bodyPr/>
          <a:lstStyle/>
          <a:p>
            <a:fld id="{14B43335-9B88-42EB-9188-1DCC62FEFE3F}" type="datetimeFigureOut">
              <a:rPr lang="zh-CN" altLang="en-US" smtClean="0"/>
              <a:t>2026/1/27</a:t>
            </a:fld>
            <a:endParaRPr lang="zh-CN" altLang="en-US"/>
          </a:p>
        </p:txBody>
      </p:sp>
      <p:sp>
        <p:nvSpPr>
          <p:cNvPr id="6" name="页脚占位符 5">
            <a:extLst>
              <a:ext uri="{FF2B5EF4-FFF2-40B4-BE49-F238E27FC236}">
                <a16:creationId xmlns:a16="http://schemas.microsoft.com/office/drawing/2014/main" id="{70CCCA5F-7000-4027-BFE1-C0EB480371F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A3E20818-5DFE-43CC-8E04-9A6F7CEDFEAF}"/>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40302223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C7B03F-D48E-407F-A201-0EA7FF6726A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BD4AA90-F85A-4DD6-B3AE-B774C04A34E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E6BC0A6-202C-4AA5-9495-295012B2E339}"/>
              </a:ext>
            </a:extLst>
          </p:cNvPr>
          <p:cNvSpPr>
            <a:spLocks noGrp="1"/>
          </p:cNvSpPr>
          <p:nvPr>
            <p:ph type="dt" sz="half" idx="10"/>
          </p:nvPr>
        </p:nvSpPr>
        <p:spPr/>
        <p:txBody>
          <a:bodyPr/>
          <a:lstStyle/>
          <a:p>
            <a:fld id="{14B43335-9B88-42EB-9188-1DCC62FEFE3F}"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9A5A2A70-78F0-4CD6-A4CF-05B0B3360A2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A224D7-B28F-43AC-8ABB-C07D1E04D0F9}"/>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170544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CC12264-6141-4E5B-B12F-E1F8B3C912C7}"/>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B70BF3-E1CB-4575-B065-F82587343E6D}"/>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D9E0C95-7EE4-4113-B967-5AC8C93A7148}"/>
              </a:ext>
            </a:extLst>
          </p:cNvPr>
          <p:cNvSpPr>
            <a:spLocks noGrp="1"/>
          </p:cNvSpPr>
          <p:nvPr>
            <p:ph type="dt" sz="half" idx="10"/>
          </p:nvPr>
        </p:nvSpPr>
        <p:spPr/>
        <p:txBody>
          <a:bodyPr/>
          <a:lstStyle/>
          <a:p>
            <a:fld id="{14B43335-9B88-42EB-9188-1DCC62FEFE3F}"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74DDC1F7-71B4-460B-BCE1-FB203236219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BF0EED-C4E0-4698-A217-18E547D7C828}"/>
              </a:ext>
            </a:extLst>
          </p:cNvPr>
          <p:cNvSpPr>
            <a:spLocks noGrp="1"/>
          </p:cNvSpPr>
          <p:nvPr>
            <p:ph type="sldNum" sz="quarter" idx="12"/>
          </p:nvPr>
        </p:nvSpPr>
        <p:spPr/>
        <p:txBody>
          <a:bodyPr/>
          <a:lstStyle/>
          <a:p>
            <a:fld id="{00695AD5-D526-4D7C-A3E3-DBA2CF3F6126}" type="slidenum">
              <a:rPr lang="zh-CN" altLang="en-US" smtClean="0"/>
              <a:t>‹#›</a:t>
            </a:fld>
            <a:endParaRPr lang="zh-CN" altLang="en-US"/>
          </a:p>
        </p:txBody>
      </p:sp>
    </p:spTree>
    <p:extLst>
      <p:ext uri="{BB962C8B-B14F-4D97-AF65-F5344CB8AC3E}">
        <p14:creationId xmlns:p14="http://schemas.microsoft.com/office/powerpoint/2010/main" val="2324811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820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D5156-FD0A-93E0-DBF7-146615BC8BE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36D26EE-3874-2E4C-ED4A-5B9BE1E82BE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92F27-9742-DA1D-AC72-5ACB6C4E8E3A}"/>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ED834C-95AF-E96F-8ECE-BD761D62A61B}"/>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1/27/2026</a:t>
            </a:fld>
            <a:endParaRPr lang="en-US"/>
          </a:p>
        </p:txBody>
      </p:sp>
      <p:sp>
        <p:nvSpPr>
          <p:cNvPr id="6" name="Footer Placeholder 5">
            <a:extLst>
              <a:ext uri="{FF2B5EF4-FFF2-40B4-BE49-F238E27FC236}">
                <a16:creationId xmlns:a16="http://schemas.microsoft.com/office/drawing/2014/main" id="{F40FE182-7234-A977-013F-ECE1FE4D30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EB2A2F-0757-771F-5665-8F01A6D965DE}"/>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336227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9C56-456F-852C-08FB-E5145A39ABB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7A34CE01-4CF2-1496-200A-CEF76B119B8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C2532A-0228-E316-3D07-DEF8332A61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F047B6-B361-06DD-DA33-B148CBA467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6FF0AD-39CD-096F-7A2D-62733249DE8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6B6564-0492-62F8-A557-A9F4626C4591}"/>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1/27/2026</a:t>
            </a:fld>
            <a:endParaRPr lang="en-US"/>
          </a:p>
        </p:txBody>
      </p:sp>
      <p:sp>
        <p:nvSpPr>
          <p:cNvPr id="8" name="Footer Placeholder 7">
            <a:extLst>
              <a:ext uri="{FF2B5EF4-FFF2-40B4-BE49-F238E27FC236}">
                <a16:creationId xmlns:a16="http://schemas.microsoft.com/office/drawing/2014/main" id="{08951A02-4632-A167-2499-A106FC20EB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AFFAE22-AF0F-64FE-7BC8-E3D979D09085}"/>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898012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DBB90-259D-5371-4216-1EC6D1750ED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A9FD0860-3B3E-5DDD-BE99-F7E39638F4C5}"/>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1/27/2026</a:t>
            </a:fld>
            <a:endParaRPr lang="en-US"/>
          </a:p>
        </p:txBody>
      </p:sp>
      <p:sp>
        <p:nvSpPr>
          <p:cNvPr id="4" name="Footer Placeholder 3">
            <a:extLst>
              <a:ext uri="{FF2B5EF4-FFF2-40B4-BE49-F238E27FC236}">
                <a16:creationId xmlns:a16="http://schemas.microsoft.com/office/drawing/2014/main" id="{3EFA92DE-2CEC-EDDC-AC89-3F37594070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C41BE3B1-3948-6EA8-2B96-E1FB66B0D7D8}"/>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15153343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22664A-EB09-90A6-E56B-494B757DD2F6}"/>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1/27/2026</a:t>
            </a:fld>
            <a:endParaRPr lang="en-US"/>
          </a:p>
        </p:txBody>
      </p:sp>
      <p:sp>
        <p:nvSpPr>
          <p:cNvPr id="3" name="Footer Placeholder 2">
            <a:extLst>
              <a:ext uri="{FF2B5EF4-FFF2-40B4-BE49-F238E27FC236}">
                <a16:creationId xmlns:a16="http://schemas.microsoft.com/office/drawing/2014/main" id="{55850E1D-75D6-1F3F-29EF-03BC4BE3D2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19E79A02-1B06-B1EB-F11C-DEC0F6BB6454}"/>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296373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F3AF1-63DF-6BE1-4F4E-FCECD8360A2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8A3DF0-B659-FCFD-8683-81DF6850227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88E552-DA85-6A78-9524-60EDCF1CF10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0FB311-B6BD-03AE-BE23-6596B209254F}"/>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1/27/2026</a:t>
            </a:fld>
            <a:endParaRPr lang="en-US"/>
          </a:p>
        </p:txBody>
      </p:sp>
      <p:sp>
        <p:nvSpPr>
          <p:cNvPr id="6" name="Footer Placeholder 5">
            <a:extLst>
              <a:ext uri="{FF2B5EF4-FFF2-40B4-BE49-F238E27FC236}">
                <a16:creationId xmlns:a16="http://schemas.microsoft.com/office/drawing/2014/main" id="{72FBBFF4-CF20-8B45-7331-538B596995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4C5317-57E6-87E1-475A-ED198F36E829}"/>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9482918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73A2C-C34A-FD4F-15F5-E7718340BD9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D7B421-1023-6F04-5111-FEBF2688146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E21E9C-0FF0-C91B-CA22-08E3EDC04D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C0030A-AB65-1716-DFCE-CE9F2B02C759}"/>
              </a:ext>
            </a:extLst>
          </p:cNvPr>
          <p:cNvSpPr>
            <a:spLocks noGrp="1"/>
          </p:cNvSpPr>
          <p:nvPr>
            <p:ph type="dt" sz="half" idx="10"/>
          </p:nvPr>
        </p:nvSpPr>
        <p:spPr>
          <a:xfrm>
            <a:off x="838200" y="6356350"/>
            <a:ext cx="2743200" cy="365125"/>
          </a:xfrm>
          <a:prstGeom prst="rect">
            <a:avLst/>
          </a:prstGeom>
        </p:spPr>
        <p:txBody>
          <a:bodyPr/>
          <a:lstStyle/>
          <a:p>
            <a:fld id="{1CBB79B8-4F2F-4056-9527-BA7914A286E5}" type="datetimeFigureOut">
              <a:rPr lang="en-US" smtClean="0"/>
              <a:t>1/27/2026</a:t>
            </a:fld>
            <a:endParaRPr lang="en-US"/>
          </a:p>
        </p:txBody>
      </p:sp>
      <p:sp>
        <p:nvSpPr>
          <p:cNvPr id="6" name="Footer Placeholder 5">
            <a:extLst>
              <a:ext uri="{FF2B5EF4-FFF2-40B4-BE49-F238E27FC236}">
                <a16:creationId xmlns:a16="http://schemas.microsoft.com/office/drawing/2014/main" id="{F1C910A3-7CCE-5AEF-78C2-BBD432D6C19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DD5C108-0C6B-A4F2-9107-8D5B9BDA1FDD}"/>
              </a:ext>
            </a:extLst>
          </p:cNvPr>
          <p:cNvSpPr>
            <a:spLocks noGrp="1"/>
          </p:cNvSpPr>
          <p:nvPr>
            <p:ph type="sldNum" sz="quarter" idx="12"/>
          </p:nvPr>
        </p:nvSpPr>
        <p:spPr>
          <a:xfrm>
            <a:off x="8610600" y="6356350"/>
            <a:ext cx="2743200" cy="365125"/>
          </a:xfrm>
          <a:prstGeom prst="rect">
            <a:avLst/>
          </a:prstGeom>
        </p:spPr>
        <p:txBody>
          <a:bodyPr/>
          <a:lstStyle/>
          <a:p>
            <a:fld id="{8CAA90C4-DA73-4F13-9DCA-604C69769FD2}" type="slidenum">
              <a:rPr lang="en-US" smtClean="0"/>
              <a:t>‹#›</a:t>
            </a:fld>
            <a:endParaRPr lang="en-US"/>
          </a:p>
        </p:txBody>
      </p:sp>
    </p:spTree>
    <p:extLst>
      <p:ext uri="{BB962C8B-B14F-4D97-AF65-F5344CB8AC3E}">
        <p14:creationId xmlns:p14="http://schemas.microsoft.com/office/powerpoint/2010/main" val="2066343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FA970D5-7C65-8C31-84BA-86CDA37718C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78509" y="-13940131"/>
            <a:ext cx="1202436" cy="2044763"/>
          </a:xfrm>
          <a:prstGeom prst="rect">
            <a:avLst/>
          </a:prstGeom>
        </p:spPr>
      </p:pic>
      <p:pic>
        <p:nvPicPr>
          <p:cNvPr id="10" name="Picture 9">
            <a:extLst>
              <a:ext uri="{FF2B5EF4-FFF2-40B4-BE49-F238E27FC236}">
                <a16:creationId xmlns:a16="http://schemas.microsoft.com/office/drawing/2014/main" id="{D0B133A9-4A5B-D3C9-040C-E9AABAE6F38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045851" y="-13940131"/>
            <a:ext cx="1202436" cy="2044763"/>
          </a:xfrm>
          <a:prstGeom prst="rect">
            <a:avLst/>
          </a:prstGeom>
        </p:spPr>
      </p:pic>
      <p:pic>
        <p:nvPicPr>
          <p:cNvPr id="11" name="Picture 10">
            <a:extLst>
              <a:ext uri="{FF2B5EF4-FFF2-40B4-BE49-F238E27FC236}">
                <a16:creationId xmlns:a16="http://schemas.microsoft.com/office/drawing/2014/main" id="{4FF8C56E-E95E-3136-DD5D-6697AAA5AE2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466044" y="16696079"/>
            <a:ext cx="1202436" cy="2044763"/>
          </a:xfrm>
          <a:prstGeom prst="rect">
            <a:avLst/>
          </a:prstGeom>
        </p:spPr>
      </p:pic>
      <p:pic>
        <p:nvPicPr>
          <p:cNvPr id="12" name="Picture 11">
            <a:extLst>
              <a:ext uri="{FF2B5EF4-FFF2-40B4-BE49-F238E27FC236}">
                <a16:creationId xmlns:a16="http://schemas.microsoft.com/office/drawing/2014/main" id="{BF8F2B7C-C6FE-424D-FEDB-400BEC41E61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1269141" y="16696079"/>
            <a:ext cx="1202436" cy="2044763"/>
          </a:xfrm>
          <a:prstGeom prst="rect">
            <a:avLst/>
          </a:prstGeom>
        </p:spPr>
      </p:pic>
    </p:spTree>
    <p:extLst>
      <p:ext uri="{BB962C8B-B14F-4D97-AF65-F5344CB8AC3E}">
        <p14:creationId xmlns:p14="http://schemas.microsoft.com/office/powerpoint/2010/main" val="3614864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0818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5452"/>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0F621F7-92A4-46D3-A8CA-02A989F845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CC856B8-D684-45B2-8BFE-C920245D88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9405314-1278-43A5-967B-B306CBC0B0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43335-9B88-42EB-9188-1DCC62FEFE3F}" type="datetimeFigureOut">
              <a:rPr lang="zh-CN" altLang="en-US" smtClean="0"/>
              <a:t>2026/1/27</a:t>
            </a:fld>
            <a:endParaRPr lang="zh-CN" altLang="en-US"/>
          </a:p>
        </p:txBody>
      </p:sp>
      <p:sp>
        <p:nvSpPr>
          <p:cNvPr id="5" name="页脚占位符 4">
            <a:extLst>
              <a:ext uri="{FF2B5EF4-FFF2-40B4-BE49-F238E27FC236}">
                <a16:creationId xmlns:a16="http://schemas.microsoft.com/office/drawing/2014/main" id="{B0D88C79-8E95-4094-8339-1FB1786485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DE53638-8D67-4274-8E68-991DA92BD4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95AD5-D526-4D7C-A3E3-DBA2CF3F6126}" type="slidenum">
              <a:rPr lang="zh-CN" altLang="en-US" smtClean="0"/>
              <a:t>‹#›</a:t>
            </a:fld>
            <a:endParaRPr lang="zh-CN" altLang="en-US"/>
          </a:p>
        </p:txBody>
      </p:sp>
      <p:pic>
        <p:nvPicPr>
          <p:cNvPr id="8" name="Picture 7" descr="A white circle with leaves and blue text&#10;&#10;Description automatically generated">
            <a:extLst>
              <a:ext uri="{FF2B5EF4-FFF2-40B4-BE49-F238E27FC236}">
                <a16:creationId xmlns:a16="http://schemas.microsoft.com/office/drawing/2014/main" id="{53177A44-B463-6675-DEDE-B1316F4E8EB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09701" y="228600"/>
            <a:ext cx="1171575" cy="1171575"/>
          </a:xfrm>
          <a:prstGeom prst="rect">
            <a:avLst/>
          </a:prstGeom>
        </p:spPr>
      </p:pic>
    </p:spTree>
    <p:extLst>
      <p:ext uri="{BB962C8B-B14F-4D97-AF65-F5344CB8AC3E}">
        <p14:creationId xmlns:p14="http://schemas.microsoft.com/office/powerpoint/2010/main" val="213589441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4" name="组合 3"/>
          <p:cNvGrpSpPr/>
          <p:nvPr/>
        </p:nvGrpSpPr>
        <p:grpSpPr>
          <a:xfrm>
            <a:off x="954768" y="730702"/>
            <a:ext cx="10420350" cy="5480049"/>
            <a:chOff x="781050" y="749301"/>
            <a:chExt cx="10420350" cy="5480049"/>
          </a:xfrm>
        </p:grpSpPr>
        <p:sp>
          <p:nvSpPr>
            <p:cNvPr id="23" name="圆角矩形 22"/>
            <p:cNvSpPr/>
            <p:nvPr/>
          </p:nvSpPr>
          <p:spPr>
            <a:xfrm>
              <a:off x="781050" y="749301"/>
              <a:ext cx="10420350" cy="5480049"/>
            </a:xfrm>
            <a:prstGeom prst="roundRect">
              <a:avLst>
                <a:gd name="adj" fmla="val 50000"/>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a:ea typeface="思源黑体 CN"/>
                <a:cs typeface="+mn-cs"/>
              </a:endParaRPr>
            </a:p>
          </p:txBody>
        </p:sp>
        <p:sp>
          <p:nvSpPr>
            <p:cNvPr id="26" name="圆角矩形 25"/>
            <p:cNvSpPr/>
            <p:nvPr/>
          </p:nvSpPr>
          <p:spPr>
            <a:xfrm>
              <a:off x="885371" y="851805"/>
              <a:ext cx="10218058" cy="5244196"/>
            </a:xfrm>
            <a:prstGeom prst="roundRect">
              <a:avLst>
                <a:gd name="adj" fmla="val 50000"/>
              </a:avLst>
            </a:prstGeom>
            <a:solidFill>
              <a:schemeClr val="bg1"/>
            </a:solidFill>
            <a:ln w="28575">
              <a:solidFill>
                <a:srgbClr val="E35F5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a:ea typeface="思源黑体 CN"/>
                <a:cs typeface="+mn-cs"/>
              </a:endParaRPr>
            </a:p>
          </p:txBody>
        </p:sp>
      </p:grpSp>
      <p:grpSp>
        <p:nvGrpSpPr>
          <p:cNvPr id="5" name="组合 4"/>
          <p:cNvGrpSpPr/>
          <p:nvPr/>
        </p:nvGrpSpPr>
        <p:grpSpPr>
          <a:xfrm>
            <a:off x="-302535" y="3267144"/>
            <a:ext cx="12934954" cy="4972050"/>
            <a:chOff x="-371477" y="3244397"/>
            <a:chExt cx="12934954" cy="4972050"/>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54301" t="7619" r="16012" b="5381"/>
            <a:stretch/>
          </p:blipFill>
          <p:spPr>
            <a:xfrm>
              <a:off x="8943977" y="3244397"/>
              <a:ext cx="3619500" cy="497205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34613" t="13619" r="31488" b="26302"/>
            <a:stretch/>
          </p:blipFill>
          <p:spPr>
            <a:xfrm>
              <a:off x="2713263" y="3853542"/>
              <a:ext cx="4132943" cy="3433536"/>
            </a:xfrm>
            <a:prstGeom prst="rect">
              <a:avLst/>
            </a:prstGeom>
          </p:spPr>
        </p:pic>
        <p:pic>
          <p:nvPicPr>
            <p:cNvPr id="8" name="图片 7"/>
            <p:cNvPicPr>
              <a:picLocks noChangeAspect="1"/>
            </p:cNvPicPr>
            <p:nvPr/>
          </p:nvPicPr>
          <p:blipFill rotWithShape="1">
            <a:blip r:embed="rId5">
              <a:extLst>
                <a:ext uri="{28A0092B-C50C-407E-A947-70E740481C1C}">
                  <a14:useLocalDpi xmlns:a14="http://schemas.microsoft.com/office/drawing/2010/main" val="0"/>
                </a:ext>
              </a:extLst>
            </a:blip>
            <a:srcRect l="27381" t="13778" r="42024" b="12064"/>
            <a:stretch/>
          </p:blipFill>
          <p:spPr>
            <a:xfrm>
              <a:off x="-371477" y="3611336"/>
              <a:ext cx="3730171" cy="4238171"/>
            </a:xfrm>
            <a:prstGeom prst="rect">
              <a:avLst/>
            </a:prstGeom>
          </p:spPr>
        </p:pic>
        <p:pic>
          <p:nvPicPr>
            <p:cNvPr id="9" name="图片 8"/>
            <p:cNvPicPr>
              <a:picLocks noChangeAspect="1"/>
            </p:cNvPicPr>
            <p:nvPr/>
          </p:nvPicPr>
          <p:blipFill rotWithShape="1">
            <a:blip r:embed="rId6">
              <a:extLst>
                <a:ext uri="{28A0092B-C50C-407E-A947-70E740481C1C}">
                  <a14:useLocalDpi xmlns:a14="http://schemas.microsoft.com/office/drawing/2010/main" val="0"/>
                </a:ext>
              </a:extLst>
            </a:blip>
            <a:srcRect l="52976" t="20222" r="23690" b="27206"/>
            <a:stretch/>
          </p:blipFill>
          <p:spPr>
            <a:xfrm>
              <a:off x="6579053" y="4096202"/>
              <a:ext cx="2844801" cy="3004457"/>
            </a:xfrm>
            <a:prstGeom prst="rect">
              <a:avLst/>
            </a:prstGeom>
          </p:spPr>
        </p:pic>
      </p:grpSp>
      <p:pic>
        <p:nvPicPr>
          <p:cNvPr id="3" name="图片 2"/>
          <p:cNvPicPr>
            <a:picLocks noChangeAspect="1"/>
          </p:cNvPicPr>
          <p:nvPr/>
        </p:nvPicPr>
        <p:blipFill>
          <a:blip r:embed="rId7"/>
          <a:stretch>
            <a:fillRect/>
          </a:stretch>
        </p:blipFill>
        <p:spPr>
          <a:xfrm>
            <a:off x="1" y="1"/>
            <a:ext cx="12193057" cy="2066723"/>
          </a:xfrm>
          <a:prstGeom prst="rect">
            <a:avLst/>
          </a:prstGeom>
        </p:spPr>
      </p:pic>
      <p:sp>
        <p:nvSpPr>
          <p:cNvPr id="25" name="TextBox 24"/>
          <p:cNvSpPr txBox="1"/>
          <p:nvPr/>
        </p:nvSpPr>
        <p:spPr>
          <a:xfrm>
            <a:off x="2242026" y="1189419"/>
            <a:ext cx="12211664" cy="707886"/>
          </a:xfrm>
          <a:prstGeom prst="rect">
            <a:avLst/>
          </a:prstGeom>
          <a:noFill/>
        </p:spPr>
        <p:txBody>
          <a:bodyPr wrap="square" rtlCol="0">
            <a:spAutoFit/>
          </a:bodyPr>
          <a:lstStyle/>
          <a:p>
            <a:pPr marL="0" marR="0" lvl="0" indent="0" algn="l" defTabSz="1371669"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FF"/>
                </a:solidFill>
                <a:effectLst/>
                <a:uLnTx/>
                <a:uFillTx/>
                <a:latin typeface="Times New Roman" panose="02020603050405020304" pitchFamily="18" charset="0"/>
                <a:ea typeface="思源黑体 CN"/>
                <a:cs typeface="Times New Roman" panose="02020603050405020304" pitchFamily="18" charset="0"/>
              </a:rPr>
              <a:t>TRƯỜNG TIỂU HỌC SÀI ĐỒNG</a:t>
            </a:r>
          </a:p>
        </p:txBody>
      </p:sp>
      <p:sp>
        <p:nvSpPr>
          <p:cNvPr id="28" name="TextBox 27"/>
          <p:cNvSpPr txBox="1"/>
          <p:nvPr/>
        </p:nvSpPr>
        <p:spPr>
          <a:xfrm>
            <a:off x="1059088" y="2818071"/>
            <a:ext cx="10309122" cy="1200329"/>
          </a:xfrm>
          <a:prstGeom prst="rect">
            <a:avLst/>
          </a:prstGeom>
          <a:noFill/>
        </p:spPr>
        <p:txBody>
          <a:bodyPr wrap="square" rtlCol="0">
            <a:spAutoFit/>
          </a:bodyPr>
          <a:lstStyle/>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0000"/>
                </a:solidFill>
                <a:effectLst/>
                <a:uLnTx/>
                <a:uFillTx/>
                <a:latin typeface="Times New Roman" panose="02020603050405020304" pitchFamily="18" charset="0"/>
                <a:ea typeface="思源黑体 CN"/>
                <a:cs typeface="Times New Roman" panose="02020603050405020304" pitchFamily="18" charset="0"/>
              </a:rPr>
              <a:t>Lớp</a:t>
            </a: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 4A5</a:t>
            </a:r>
          </a:p>
          <a:p>
            <a:pPr marL="0" marR="0" lvl="0" indent="0" algn="ctr" defTabSz="137166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Times New Roman" panose="02020603050405020304" pitchFamily="18" charset="0"/>
                <a:ea typeface="思源黑体 CN"/>
                <a:cs typeface="Times New Roman" panose="02020603050405020304" pitchFamily="18" charset="0"/>
              </a:rPr>
              <a:t>GV: Âu Thị Thanh Dung</a:t>
            </a:r>
          </a:p>
        </p:txBody>
      </p:sp>
    </p:spTree>
    <p:extLst>
      <p:ext uri="{BB962C8B-B14F-4D97-AF65-F5344CB8AC3E}">
        <p14:creationId xmlns:p14="http://schemas.microsoft.com/office/powerpoint/2010/main" val="240393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sX0" fmla="*/ 0 w 9761730"/>
                <a:gd name="csY0" fmla="*/ 736614 h 4419600"/>
                <a:gd name="csX1" fmla="*/ 233287 w 9761730"/>
                <a:gd name="csY1" fmla="*/ 0 h 4419600"/>
                <a:gd name="csX2" fmla="*/ 9528442 w 9761730"/>
                <a:gd name="csY2" fmla="*/ 0 h 4419600"/>
                <a:gd name="csX3" fmla="*/ 9761730 w 9761730"/>
                <a:gd name="csY3" fmla="*/ 736614 h 4419600"/>
                <a:gd name="csX4" fmla="*/ 9761730 w 9761730"/>
                <a:gd name="csY4" fmla="*/ 3682984 h 4419600"/>
                <a:gd name="csX5" fmla="*/ 9528442 w 9761730"/>
                <a:gd name="csY5" fmla="*/ 4419600 h 4419600"/>
                <a:gd name="csX6" fmla="*/ 233287 w 9761730"/>
                <a:gd name="csY6" fmla="*/ 4419600 h 4419600"/>
                <a:gd name="csX7" fmla="*/ 0 w 9761730"/>
                <a:gd name="csY7" fmla="*/ 3682984 h 4419600"/>
                <a:gd name="csX8" fmla="*/ 0 w 9761730"/>
                <a:gd name="csY8" fmla="*/ 736614 h 4419600"/>
                <a:gd name="csX0" fmla="*/ 0 w 9761730"/>
                <a:gd name="csY0" fmla="*/ 736614 h 4419600"/>
                <a:gd name="csX1" fmla="*/ 233287 w 9761730"/>
                <a:gd name="csY1" fmla="*/ 0 h 4419600"/>
                <a:gd name="csX2" fmla="*/ 9528442 w 9761730"/>
                <a:gd name="csY2" fmla="*/ 0 h 4419600"/>
                <a:gd name="csX3" fmla="*/ 9761730 w 9761730"/>
                <a:gd name="csY3" fmla="*/ 736614 h 4419600"/>
                <a:gd name="csX4" fmla="*/ 9761730 w 9761730"/>
                <a:gd name="csY4" fmla="*/ 3682984 h 4419600"/>
                <a:gd name="csX5" fmla="*/ 9528442 w 9761730"/>
                <a:gd name="csY5" fmla="*/ 4419600 h 4419600"/>
                <a:gd name="csX6" fmla="*/ 233287 w 9761730"/>
                <a:gd name="csY6" fmla="*/ 4419600 h 4419600"/>
                <a:gd name="csX7" fmla="*/ 0 w 9761730"/>
                <a:gd name="csY7" fmla="*/ 3682984 h 4419600"/>
                <a:gd name="csX8" fmla="*/ 0 w 9761730"/>
                <a:gd name="csY8" fmla="*/ 736614 h 4419600"/>
                <a:gd name="csX0" fmla="*/ 0 w 9761730"/>
                <a:gd name="csY0" fmla="*/ 736614 h 4419600"/>
                <a:gd name="csX1" fmla="*/ 233287 w 9761730"/>
                <a:gd name="csY1" fmla="*/ 0 h 4419600"/>
                <a:gd name="csX2" fmla="*/ 9528442 w 9761730"/>
                <a:gd name="csY2" fmla="*/ 0 h 4419600"/>
                <a:gd name="csX3" fmla="*/ 9761730 w 9761730"/>
                <a:gd name="csY3" fmla="*/ 736614 h 4419600"/>
                <a:gd name="csX4" fmla="*/ 9761730 w 9761730"/>
                <a:gd name="csY4" fmla="*/ 3682984 h 4419600"/>
                <a:gd name="csX5" fmla="*/ 9528442 w 9761730"/>
                <a:gd name="csY5" fmla="*/ 4419600 h 4419600"/>
                <a:gd name="csX6" fmla="*/ 233287 w 9761730"/>
                <a:gd name="csY6" fmla="*/ 4419600 h 4419600"/>
                <a:gd name="csX7" fmla="*/ 0 w 9761730"/>
                <a:gd name="csY7" fmla="*/ 3682984 h 4419600"/>
                <a:gd name="csX8" fmla="*/ 0 w 9761730"/>
                <a:gd name="csY8" fmla="*/ 736614 h 4419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761730" h="4419600" fill="none" extrusionOk="0">
                  <a:moveTo>
                    <a:pt x="0" y="736614"/>
                  </a:moveTo>
                  <a:cubicBezTo>
                    <a:pt x="-41477" y="308897"/>
                    <a:pt x="140048" y="75511"/>
                    <a:pt x="233287" y="0"/>
                  </a:cubicBezTo>
                  <a:cubicBezTo>
                    <a:pt x="5279592" y="-367568"/>
                    <a:pt x="8058292" y="-184930"/>
                    <a:pt x="9528442" y="0"/>
                  </a:cubicBezTo>
                  <a:cubicBezTo>
                    <a:pt x="9594992" y="-26142"/>
                    <a:pt x="9809865" y="230731"/>
                    <a:pt x="9761730" y="736614"/>
                  </a:cubicBezTo>
                  <a:cubicBezTo>
                    <a:pt x="9793038" y="1522007"/>
                    <a:pt x="10013448" y="2361917"/>
                    <a:pt x="9761730" y="3682984"/>
                  </a:cubicBezTo>
                  <a:cubicBezTo>
                    <a:pt x="9722421" y="4055455"/>
                    <a:pt x="9648827" y="4359229"/>
                    <a:pt x="9528442" y="4419600"/>
                  </a:cubicBezTo>
                  <a:cubicBezTo>
                    <a:pt x="6853286" y="3359445"/>
                    <a:pt x="2680730" y="5231557"/>
                    <a:pt x="233287" y="4419600"/>
                  </a:cubicBezTo>
                  <a:cubicBezTo>
                    <a:pt x="7058" y="4485539"/>
                    <a:pt x="-11755" y="4187423"/>
                    <a:pt x="0" y="3682984"/>
                  </a:cubicBezTo>
                  <a:cubicBezTo>
                    <a:pt x="-135424" y="2989408"/>
                    <a:pt x="-71249" y="1438106"/>
                    <a:pt x="0" y="736614"/>
                  </a:cubicBezTo>
                  <a:close/>
                </a:path>
                <a:path w="9761730" h="4419600" stroke="0" extrusionOk="0">
                  <a:moveTo>
                    <a:pt x="0" y="736614"/>
                  </a:moveTo>
                  <a:cubicBezTo>
                    <a:pt x="-4528" y="230269"/>
                    <a:pt x="103801" y="-93992"/>
                    <a:pt x="233287" y="0"/>
                  </a:cubicBezTo>
                  <a:cubicBezTo>
                    <a:pt x="1349694" y="-1118370"/>
                    <a:pt x="5745593" y="-350954"/>
                    <a:pt x="9528442" y="0"/>
                  </a:cubicBezTo>
                  <a:cubicBezTo>
                    <a:pt x="9701589" y="-53059"/>
                    <a:pt x="9806427" y="399300"/>
                    <a:pt x="9761730" y="736614"/>
                  </a:cubicBezTo>
                  <a:cubicBezTo>
                    <a:pt x="9584310" y="2139359"/>
                    <a:pt x="9694456" y="2660888"/>
                    <a:pt x="9761730" y="3682984"/>
                  </a:cubicBezTo>
                  <a:cubicBezTo>
                    <a:pt x="9799621" y="4125850"/>
                    <a:pt x="9692190" y="4406959"/>
                    <a:pt x="9528442" y="4419600"/>
                  </a:cubicBezTo>
                  <a:cubicBezTo>
                    <a:pt x="5981344" y="4953435"/>
                    <a:pt x="3656244" y="4386061"/>
                    <a:pt x="233287" y="4419600"/>
                  </a:cubicBezTo>
                  <a:cubicBezTo>
                    <a:pt x="156354" y="4421555"/>
                    <a:pt x="-8864" y="3970752"/>
                    <a:pt x="0" y="3682984"/>
                  </a:cubicBezTo>
                  <a:cubicBezTo>
                    <a:pt x="-35991" y="3559380"/>
                    <a:pt x="-69294" y="2258603"/>
                    <a:pt x="0" y="736614"/>
                  </a:cubicBezTo>
                  <a:close/>
                </a:path>
                <a:path w="9761730" h="4419600" fill="none" stroke="0" extrusionOk="0">
                  <a:moveTo>
                    <a:pt x="0" y="736614"/>
                  </a:moveTo>
                  <a:cubicBezTo>
                    <a:pt x="-18163" y="306235"/>
                    <a:pt x="122763" y="33531"/>
                    <a:pt x="233287" y="0"/>
                  </a:cubicBezTo>
                  <a:cubicBezTo>
                    <a:pt x="4875713" y="-548179"/>
                    <a:pt x="8438038" y="-371338"/>
                    <a:pt x="9528442" y="0"/>
                  </a:cubicBezTo>
                  <a:cubicBezTo>
                    <a:pt x="9638428" y="-54043"/>
                    <a:pt x="9757593" y="283774"/>
                    <a:pt x="9761730" y="736614"/>
                  </a:cubicBezTo>
                  <a:cubicBezTo>
                    <a:pt x="9840091" y="1507381"/>
                    <a:pt x="9687883" y="2536478"/>
                    <a:pt x="9761730" y="3682984"/>
                  </a:cubicBezTo>
                  <a:cubicBezTo>
                    <a:pt x="9733336" y="4090789"/>
                    <a:pt x="9665150" y="4378044"/>
                    <a:pt x="9528442" y="4419600"/>
                  </a:cubicBezTo>
                  <a:cubicBezTo>
                    <a:pt x="6868785" y="4211997"/>
                    <a:pt x="2200005" y="5056401"/>
                    <a:pt x="233287" y="4419600"/>
                  </a:cubicBezTo>
                  <a:cubicBezTo>
                    <a:pt x="87548" y="4393574"/>
                    <a:pt x="32217" y="4121304"/>
                    <a:pt x="0" y="3682984"/>
                  </a:cubicBezTo>
                  <a:cubicBezTo>
                    <a:pt x="-136177" y="3056291"/>
                    <a:pt x="62529" y="1311392"/>
                    <a:pt x="0" y="736614"/>
                  </a:cubicBezTo>
                  <a:close/>
                </a:path>
                <a:path w="9761730" h="4419600" fill="none" stroke="0" extrusionOk="0">
                  <a:moveTo>
                    <a:pt x="0" y="736614"/>
                  </a:moveTo>
                  <a:cubicBezTo>
                    <a:pt x="-31277" y="303744"/>
                    <a:pt x="121134" y="49578"/>
                    <a:pt x="233287" y="0"/>
                  </a:cubicBezTo>
                  <a:cubicBezTo>
                    <a:pt x="5139651" y="-456441"/>
                    <a:pt x="8225617" y="-155114"/>
                    <a:pt x="9528442" y="0"/>
                  </a:cubicBezTo>
                  <a:cubicBezTo>
                    <a:pt x="9626202" y="-46192"/>
                    <a:pt x="9775701" y="258518"/>
                    <a:pt x="9761730" y="736614"/>
                  </a:cubicBezTo>
                  <a:cubicBezTo>
                    <a:pt x="9760406" y="1474738"/>
                    <a:pt x="9851954" y="2466732"/>
                    <a:pt x="9761730" y="3682984"/>
                  </a:cubicBezTo>
                  <a:cubicBezTo>
                    <a:pt x="9743278" y="4074548"/>
                    <a:pt x="9649803" y="4370060"/>
                    <a:pt x="9528442" y="4419600"/>
                  </a:cubicBezTo>
                  <a:cubicBezTo>
                    <a:pt x="6827098" y="3493058"/>
                    <a:pt x="2388313" y="5021285"/>
                    <a:pt x="233287" y="4419600"/>
                  </a:cubicBezTo>
                  <a:cubicBezTo>
                    <a:pt x="57600" y="4499035"/>
                    <a:pt x="7304" y="4154958"/>
                    <a:pt x="0" y="3682984"/>
                  </a:cubicBezTo>
                  <a:cubicBezTo>
                    <a:pt x="-150266" y="2989836"/>
                    <a:pt x="33555" y="1412631"/>
                    <a:pt x="0" y="736614"/>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Vị</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ngữ</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giới</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thiệu</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nhận</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xét</a:t>
              </a:r>
              <a:endPar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endParaRPr>
            </a:p>
            <a:p>
              <a:pPr marL="571500" marR="0" lvl="0" indent="-5715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Giới</a:t>
              </a:r>
              <a:r>
                <a:rPr kumimoji="0" lang="en-US" sz="40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0"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thiệu</a:t>
              </a:r>
              <a:r>
                <a:rPr kumimoji="0" lang="en-US" sz="40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làm</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cho</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biết</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rõ</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về</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một</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người</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một</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việc</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nào</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đó</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a:t>
              </a:r>
            </a:p>
            <a:p>
              <a:pPr marL="571500" marR="0" lvl="0" indent="-571500" algn="l"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Nhận</a:t>
              </a:r>
              <a:r>
                <a:rPr kumimoji="0" lang="en-US" sz="40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0"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xét</a:t>
              </a:r>
              <a:r>
                <a:rPr kumimoji="0" lang="en-US" sz="40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Đưa</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ra</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một</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ý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kiến</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tính</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chất</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đánh</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giá</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sự</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vật</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0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đó</a:t>
              </a:r>
              <a:r>
                <a:rPr kumimoji="0" lang="en-US" sz="40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24855235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2E0F3A0-28B5-7F53-1BFC-B6BD9C12994C}"/>
              </a:ext>
            </a:extLst>
          </p:cNvPr>
          <p:cNvSpPr txBox="1"/>
          <p:nvPr/>
        </p:nvSpPr>
        <p:spPr>
          <a:xfrm>
            <a:off x="1992094" y="510689"/>
            <a:ext cx="9275982" cy="1077218"/>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2 - 3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nói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về</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một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người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hùng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dân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tộc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xác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định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chủ</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của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a:t>
            </a:r>
          </a:p>
        </p:txBody>
      </p:sp>
      <p:pic>
        <p:nvPicPr>
          <p:cNvPr id="6" name="Picture 5">
            <a:extLst>
              <a:ext uri="{FF2B5EF4-FFF2-40B4-BE49-F238E27FC236}">
                <a16:creationId xmlns:a16="http://schemas.microsoft.com/office/drawing/2014/main" id="{B205BA57-0CF8-FEE6-F550-DB87B01EBE4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5886450" y="1868193"/>
            <a:ext cx="5871850" cy="4408781"/>
          </a:xfrm>
          <a:prstGeom prst="rect">
            <a:avLst/>
          </a:prstGeom>
        </p:spPr>
      </p:pic>
      <p:sp>
        <p:nvSpPr>
          <p:cNvPr id="7" name="Rectangle: Rounded Corners 6">
            <a:extLst>
              <a:ext uri="{FF2B5EF4-FFF2-40B4-BE49-F238E27FC236}">
                <a16:creationId xmlns:a16="http://schemas.microsoft.com/office/drawing/2014/main" id="{9251F073-8B36-2F5C-0624-0B0555F03897}"/>
              </a:ext>
            </a:extLst>
          </p:cNvPr>
          <p:cNvSpPr/>
          <p:nvPr/>
        </p:nvSpPr>
        <p:spPr>
          <a:xfrm>
            <a:off x="433700" y="2781300"/>
            <a:ext cx="5238750" cy="1866900"/>
          </a:xfrm>
          <a:prstGeom prst="roundRect">
            <a:avLst>
              <a:gd name="adj" fmla="val 19416"/>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chemeClr val="tx1"/>
                </a:solidFill>
                <a:latin typeface="Cambria" panose="02040503050406030204" pitchFamily="18" charset="0"/>
                <a:ea typeface="Cambria" panose="02040503050406030204" pitchFamily="18" charset="0"/>
              </a:rPr>
              <a:t>Chủ</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tịch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Hồ</a:t>
            </a:r>
            <a:r>
              <a:rPr lang="en-US" sz="3200" b="1" dirty="0">
                <a:solidFill>
                  <a:schemeClr val="tx1"/>
                </a:solidFill>
                <a:latin typeface="Cambria" panose="02040503050406030204" pitchFamily="18" charset="0"/>
                <a:ea typeface="Cambria" panose="02040503050406030204" pitchFamily="18" charset="0"/>
              </a:rPr>
              <a:t> Chí Minh </a:t>
            </a:r>
            <a:r>
              <a:rPr lang="en-US" sz="3200" b="1" dirty="0" err="1">
                <a:solidFill>
                  <a:schemeClr val="tx1"/>
                </a:solidFill>
                <a:latin typeface="Cambria" panose="02040503050406030204" pitchFamily="18" charset="0"/>
                <a:ea typeface="Cambria" panose="02040503050406030204" pitchFamily="18" charset="0"/>
              </a:rPr>
              <a:t>là</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lãnh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tụ</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của</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phong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trào</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giành</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lập</a:t>
            </a:r>
            <a:r>
              <a:rPr lang="en-US" sz="3200" b="1" dirty="0">
                <a:solidFill>
                  <a:schemeClr val="tx1"/>
                </a:solidFill>
                <a:latin typeface="Cambria" panose="02040503050406030204" pitchFamily="18" charset="0"/>
                <a:ea typeface="Cambria" panose="02040503050406030204" pitchFamily="18" charset="0"/>
              </a:rPr>
              <a:t> ở </a:t>
            </a:r>
            <a:r>
              <a:rPr lang="en-US" sz="3200" b="1" dirty="0" err="1">
                <a:solidFill>
                  <a:schemeClr val="tx1"/>
                </a:solidFill>
                <a:latin typeface="Cambria" panose="02040503050406030204" pitchFamily="18" charset="0"/>
                <a:ea typeface="Cambria" panose="02040503050406030204" pitchFamily="18" charset="0"/>
              </a:rPr>
              <a:t>Việt</a:t>
            </a:r>
            <a:r>
              <a:rPr lang="en-US" sz="3200" b="1" dirty="0">
                <a:solidFill>
                  <a:schemeClr val="tx1"/>
                </a:solidFill>
                <a:latin typeface="Cambria" panose="02040503050406030204" pitchFamily="18" charset="0"/>
                <a:ea typeface="Cambria" panose="02040503050406030204" pitchFamily="18" charset="0"/>
              </a:rPr>
              <a:t> Nam.</a:t>
            </a:r>
          </a:p>
        </p:txBody>
      </p:sp>
      <p:pic>
        <p:nvPicPr>
          <p:cNvPr id="8" name="Picture 7">
            <a:extLst>
              <a:ext uri="{FF2B5EF4-FFF2-40B4-BE49-F238E27FC236}">
                <a16:creationId xmlns:a16="http://schemas.microsoft.com/office/drawing/2014/main" id="{F2E3EA3E-4865-CF34-9A76-C2D6475E3452}"/>
              </a:ext>
            </a:extLst>
          </p:cNvPr>
          <p:cNvPicPr>
            <a:picLocks noChangeAspect="1"/>
          </p:cNvPicPr>
          <p:nvPr/>
        </p:nvPicPr>
        <p:blipFill>
          <a:blip r:embed="rId4"/>
          <a:stretch>
            <a:fillRect/>
          </a:stretch>
        </p:blipFill>
        <p:spPr>
          <a:xfrm>
            <a:off x="811216" y="320763"/>
            <a:ext cx="1255885" cy="1457070"/>
          </a:xfrm>
          <a:prstGeom prst="rect">
            <a:avLst/>
          </a:prstGeom>
        </p:spPr>
      </p:pic>
    </p:spTree>
    <p:extLst>
      <p:ext uri="{BB962C8B-B14F-4D97-AF65-F5344CB8AC3E}">
        <p14:creationId xmlns:p14="http://schemas.microsoft.com/office/powerpoint/2010/main" val="1408564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F318EF-26BF-C9C1-61E5-3331ADE82A1A}"/>
              </a:ext>
            </a:extLst>
          </p:cNvPr>
          <p:cNvPicPr>
            <a:picLocks noChangeAspect="1"/>
          </p:cNvPicPr>
          <p:nvPr/>
        </p:nvPicPr>
        <p:blipFill>
          <a:blip r:embed="rId2"/>
          <a:stretch>
            <a:fillRect/>
          </a:stretch>
        </p:blipFill>
        <p:spPr>
          <a:xfrm>
            <a:off x="2874494" y="683847"/>
            <a:ext cx="6273328" cy="1676545"/>
          </a:xfrm>
          <a:prstGeom prst="rect">
            <a:avLst/>
          </a:prstGeom>
        </p:spPr>
      </p:pic>
      <p:pic>
        <p:nvPicPr>
          <p:cNvPr id="3" name="Picture 2">
            <a:extLst>
              <a:ext uri="{FF2B5EF4-FFF2-40B4-BE49-F238E27FC236}">
                <a16:creationId xmlns:a16="http://schemas.microsoft.com/office/drawing/2014/main" id="{DF4ED949-3B25-3BFE-4C95-3C5E40175E1F}"/>
              </a:ext>
            </a:extLst>
          </p:cNvPr>
          <p:cNvPicPr>
            <a:picLocks noChangeAspect="1"/>
          </p:cNvPicPr>
          <p:nvPr/>
        </p:nvPicPr>
        <p:blipFill>
          <a:blip r:embed="rId3"/>
          <a:stretch>
            <a:fillRect/>
          </a:stretch>
        </p:blipFill>
        <p:spPr>
          <a:xfrm>
            <a:off x="1743588" y="2444400"/>
            <a:ext cx="8535140" cy="1182727"/>
          </a:xfrm>
          <a:prstGeom prst="rect">
            <a:avLst/>
          </a:prstGeom>
        </p:spPr>
      </p:pic>
      <p:pic>
        <p:nvPicPr>
          <p:cNvPr id="9" name="Picture 8">
            <a:extLst>
              <a:ext uri="{FF2B5EF4-FFF2-40B4-BE49-F238E27FC236}">
                <a16:creationId xmlns:a16="http://schemas.microsoft.com/office/drawing/2014/main" id="{C257E6CB-7548-FBEF-BEE5-DAAB1A60E9DD}"/>
              </a:ext>
            </a:extLst>
          </p:cNvPr>
          <p:cNvPicPr>
            <a:picLocks noChangeAspect="1"/>
          </p:cNvPicPr>
          <p:nvPr/>
        </p:nvPicPr>
        <p:blipFill>
          <a:blip r:embed="rId4"/>
          <a:stretch>
            <a:fillRect/>
          </a:stretch>
        </p:blipFill>
        <p:spPr>
          <a:xfrm>
            <a:off x="3217929" y="3627127"/>
            <a:ext cx="7230483" cy="1182727"/>
          </a:xfrm>
          <a:prstGeom prst="rect">
            <a:avLst/>
          </a:prstGeom>
        </p:spPr>
      </p:pic>
    </p:spTree>
    <p:extLst>
      <p:ext uri="{BB962C8B-B14F-4D97-AF65-F5344CB8AC3E}">
        <p14:creationId xmlns:p14="http://schemas.microsoft.com/office/powerpoint/2010/main" val="19390699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CA494A-EEE5-EB20-09EE-02EBAC1AE1E2}"/>
              </a:ext>
            </a:extLst>
          </p:cNvPr>
          <p:cNvPicPr>
            <a:picLocks noChangeAspect="1"/>
          </p:cNvPicPr>
          <p:nvPr/>
        </p:nvPicPr>
        <p:blipFill>
          <a:blip r:embed="rId2"/>
          <a:stretch>
            <a:fillRect/>
          </a:stretch>
        </p:blipFill>
        <p:spPr>
          <a:xfrm>
            <a:off x="875625" y="1734393"/>
            <a:ext cx="10120237" cy="3200677"/>
          </a:xfrm>
          <a:prstGeom prst="rect">
            <a:avLst/>
          </a:prstGeom>
        </p:spPr>
      </p:pic>
    </p:spTree>
    <p:extLst>
      <p:ext uri="{BB962C8B-B14F-4D97-AF65-F5344CB8AC3E}">
        <p14:creationId xmlns:p14="http://schemas.microsoft.com/office/powerpoint/2010/main" val="124295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D2FC65-ACEE-0C03-9CF6-9F524057C395}"/>
              </a:ext>
            </a:extLst>
          </p:cNvPr>
          <p:cNvPicPr>
            <a:picLocks noChangeAspect="1"/>
          </p:cNvPicPr>
          <p:nvPr/>
        </p:nvPicPr>
        <p:blipFill>
          <a:blip r:embed="rId2"/>
          <a:stretch>
            <a:fillRect/>
          </a:stretch>
        </p:blipFill>
        <p:spPr>
          <a:xfrm>
            <a:off x="3779319" y="1051732"/>
            <a:ext cx="4633362" cy="1182727"/>
          </a:xfrm>
          <a:prstGeom prst="rect">
            <a:avLst/>
          </a:prstGeom>
        </p:spPr>
      </p:pic>
      <p:pic>
        <p:nvPicPr>
          <p:cNvPr id="3" name="Picture 2">
            <a:extLst>
              <a:ext uri="{FF2B5EF4-FFF2-40B4-BE49-F238E27FC236}">
                <a16:creationId xmlns:a16="http://schemas.microsoft.com/office/drawing/2014/main" id="{25C2D39D-0942-64AE-F00D-0D20E6CEA680}"/>
              </a:ext>
            </a:extLst>
          </p:cNvPr>
          <p:cNvPicPr>
            <a:picLocks noChangeAspect="1"/>
          </p:cNvPicPr>
          <p:nvPr/>
        </p:nvPicPr>
        <p:blipFill>
          <a:blip r:embed="rId3"/>
          <a:stretch>
            <a:fillRect/>
          </a:stretch>
        </p:blipFill>
        <p:spPr>
          <a:xfrm>
            <a:off x="1727897" y="1643095"/>
            <a:ext cx="5700254" cy="2139881"/>
          </a:xfrm>
          <a:prstGeom prst="rect">
            <a:avLst/>
          </a:prstGeom>
        </p:spPr>
      </p:pic>
      <p:pic>
        <p:nvPicPr>
          <p:cNvPr id="8" name="Picture 7">
            <a:extLst>
              <a:ext uri="{FF2B5EF4-FFF2-40B4-BE49-F238E27FC236}">
                <a16:creationId xmlns:a16="http://schemas.microsoft.com/office/drawing/2014/main" id="{A4D7DFC9-A1AB-48F6-35ED-15FE51D68B60}"/>
              </a:ext>
            </a:extLst>
          </p:cNvPr>
          <p:cNvPicPr>
            <a:picLocks noChangeAspect="1"/>
          </p:cNvPicPr>
          <p:nvPr/>
        </p:nvPicPr>
        <p:blipFill>
          <a:blip r:embed="rId4"/>
          <a:stretch>
            <a:fillRect/>
          </a:stretch>
        </p:blipFill>
        <p:spPr>
          <a:xfrm>
            <a:off x="1832400" y="2930926"/>
            <a:ext cx="9699577" cy="2749534"/>
          </a:xfrm>
          <a:prstGeom prst="rect">
            <a:avLst/>
          </a:prstGeom>
        </p:spPr>
      </p:pic>
      <p:pic>
        <p:nvPicPr>
          <p:cNvPr id="4" name="Picture 3">
            <a:extLst>
              <a:ext uri="{FF2B5EF4-FFF2-40B4-BE49-F238E27FC236}">
                <a16:creationId xmlns:a16="http://schemas.microsoft.com/office/drawing/2014/main" id="{819CCC69-6668-9D37-FDD4-4B9F06372F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9963" y="-107409"/>
            <a:ext cx="1338378" cy="1338378"/>
          </a:xfrm>
          <a:prstGeom prst="rect">
            <a:avLst/>
          </a:prstGeom>
        </p:spPr>
      </p:pic>
    </p:spTree>
    <p:extLst>
      <p:ext uri="{BB962C8B-B14F-4D97-AF65-F5344CB8AC3E}">
        <p14:creationId xmlns:p14="http://schemas.microsoft.com/office/powerpoint/2010/main" val="29858795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5134D18-C339-4B79-C6A8-BED4AA90353E}"/>
              </a:ext>
            </a:extLst>
          </p:cNvPr>
          <p:cNvSpPr txBox="1"/>
          <p:nvPr/>
        </p:nvSpPr>
        <p:spPr>
          <a:xfrm>
            <a:off x="1601568" y="572125"/>
            <a:ext cx="10043209" cy="646331"/>
          </a:xfrm>
          <a:prstGeom prst="rect">
            <a:avLst/>
          </a:prstGeom>
          <a:noFill/>
        </p:spPr>
        <p:txBody>
          <a:bodyPr wrap="square" rtlCol="0">
            <a:spAutoFit/>
          </a:bodyPr>
          <a:lstStyle/>
          <a:p>
            <a:r>
              <a:rPr lang="en-US" sz="3600" b="1" dirty="0" err="1">
                <a:solidFill>
                  <a:srgbClr val="D80C0C"/>
                </a:solidFill>
                <a:latin typeface="Cambria" panose="02040503050406030204" pitchFamily="18" charset="0"/>
                <a:ea typeface="Cambria" panose="02040503050406030204" pitchFamily="18" charset="0"/>
              </a:rPr>
              <a:t>Kết</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hợp</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từ</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dưới</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đây</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để</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tạo</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thành</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câu</a:t>
            </a:r>
            <a:r>
              <a:rPr lang="en-US" sz="3600" b="1" dirty="0">
                <a:solidFill>
                  <a:srgbClr val="D80C0C"/>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05B21B40-1855-726D-8BDC-B018DDA0FB39}"/>
              </a:ext>
            </a:extLst>
          </p:cNvPr>
          <p:cNvSpPr/>
          <p:nvPr/>
        </p:nvSpPr>
        <p:spPr>
          <a:xfrm>
            <a:off x="4755205" y="1292837"/>
            <a:ext cx="2681591" cy="821556"/>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Vua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2852318D-3C54-C22B-46CE-079DD878B7B2}"/>
              </a:ext>
            </a:extLst>
          </p:cNvPr>
          <p:cNvSpPr/>
          <p:nvPr/>
        </p:nvSpPr>
        <p:spPr>
          <a:xfrm>
            <a:off x="1509713" y="2188774"/>
            <a:ext cx="4069798" cy="884028"/>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Lễ</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hội</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1C814B4B-8521-8142-1430-80E0D0D213C4}"/>
              </a:ext>
            </a:extLst>
          </p:cNvPr>
          <p:cNvSpPr/>
          <p:nvPr/>
        </p:nvSpPr>
        <p:spPr>
          <a:xfrm>
            <a:off x="6326755" y="2145208"/>
            <a:ext cx="4355533" cy="927594"/>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Đền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thờ</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Vua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Hùng</a:t>
            </a:r>
            <a:endParaRPr lang="en-US" sz="3600" b="1" dirty="0">
              <a:solidFill>
                <a:schemeClr val="tx1"/>
              </a:solidFill>
              <a:latin typeface="Cambria" panose="02040503050406030204" pitchFamily="18" charset="0"/>
              <a:ea typeface="Cambria" panose="02040503050406030204" pitchFamily="18" charset="0"/>
            </a:endParaRPr>
          </a:p>
        </p:txBody>
      </p:sp>
      <p:sp>
        <p:nvSpPr>
          <p:cNvPr id="11" name="Rectangle: Rounded Corners 10">
            <a:extLst>
              <a:ext uri="{FF2B5EF4-FFF2-40B4-BE49-F238E27FC236}">
                <a16:creationId xmlns:a16="http://schemas.microsoft.com/office/drawing/2014/main" id="{66FAB5E5-E57A-CE2A-3910-9BACD5EEA63E}"/>
              </a:ext>
            </a:extLst>
          </p:cNvPr>
          <p:cNvSpPr/>
          <p:nvPr/>
        </p:nvSpPr>
        <p:spPr>
          <a:xfrm>
            <a:off x="704908" y="3348743"/>
            <a:ext cx="4953835" cy="1196907"/>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được</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xây</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dựng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trên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núi</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Nghĩa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Lĩnh</a:t>
            </a:r>
            <a:endParaRPr lang="en-US" sz="3600" b="1" dirty="0">
              <a:solidFill>
                <a:schemeClr val="tx1"/>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34CD82E4-3E94-CAC2-60B4-A1B08E6032D6}"/>
              </a:ext>
            </a:extLst>
          </p:cNvPr>
          <p:cNvSpPr/>
          <p:nvPr/>
        </p:nvSpPr>
        <p:spPr>
          <a:xfrm>
            <a:off x="6363841" y="3348743"/>
            <a:ext cx="5137366" cy="1196907"/>
          </a:xfrm>
          <a:prstGeom prst="roundRect">
            <a:avLst>
              <a:gd name="adj" fmla="val 33810"/>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là</a:t>
            </a:r>
            <a:r>
              <a:rPr lang="en-US" sz="3600" b="1" dirty="0">
                <a:solidFill>
                  <a:schemeClr val="tx1"/>
                </a:solidFill>
                <a:latin typeface="Cambria" panose="02040503050406030204" pitchFamily="18" charset="0"/>
                <a:ea typeface="Cambria" panose="02040503050406030204" pitchFamily="18" charset="0"/>
              </a:rPr>
              <a:t> con </a:t>
            </a:r>
            <a:r>
              <a:rPr lang="en-US" sz="3600" b="1" dirty="0" err="1">
                <a:solidFill>
                  <a:schemeClr val="tx1"/>
                </a:solidFill>
                <a:latin typeface="Cambria" panose="02040503050406030204" pitchFamily="18" charset="0"/>
                <a:ea typeface="Cambria" panose="02040503050406030204" pitchFamily="18" charset="0"/>
              </a:rPr>
              <a:t>trưởng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của</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Lạc</a:t>
            </a:r>
            <a:r>
              <a:rPr lang="en-US" sz="3600" b="1" dirty="0">
                <a:solidFill>
                  <a:schemeClr val="tx1"/>
                </a:solidFill>
                <a:latin typeface="Cambria" panose="02040503050406030204" pitchFamily="18" charset="0"/>
                <a:ea typeface="Cambria" panose="02040503050406030204" pitchFamily="18" charset="0"/>
              </a:rPr>
              <a:t> Long </a:t>
            </a:r>
            <a:r>
              <a:rPr lang="en-US" sz="3600" b="1" dirty="0" err="1">
                <a:solidFill>
                  <a:schemeClr val="tx1"/>
                </a:solidFill>
                <a:latin typeface="Cambria" panose="02040503050406030204" pitchFamily="18" charset="0"/>
                <a:ea typeface="Cambria" panose="02040503050406030204" pitchFamily="18" charset="0"/>
              </a:rPr>
              <a:t>Quân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và</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Âu</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Cơ</a:t>
            </a:r>
            <a:endParaRPr lang="en-US" sz="3600" b="1" dirty="0">
              <a:solidFill>
                <a:schemeClr val="tx1"/>
              </a:solidFill>
              <a:latin typeface="Cambria" panose="02040503050406030204" pitchFamily="18" charset="0"/>
              <a:ea typeface="Cambria" panose="02040503050406030204" pitchFamily="18" charset="0"/>
            </a:endParaRPr>
          </a:p>
        </p:txBody>
      </p:sp>
      <p:sp>
        <p:nvSpPr>
          <p:cNvPr id="13" name="Rectangle: Rounded Corners 12">
            <a:extLst>
              <a:ext uri="{FF2B5EF4-FFF2-40B4-BE49-F238E27FC236}">
                <a16:creationId xmlns:a16="http://schemas.microsoft.com/office/drawing/2014/main" id="{7A1FB85A-B3CA-9F36-C7C5-2D9AADECF4ED}"/>
              </a:ext>
            </a:extLst>
          </p:cNvPr>
          <p:cNvSpPr/>
          <p:nvPr/>
        </p:nvSpPr>
        <p:spPr>
          <a:xfrm>
            <a:off x="1509713" y="4763022"/>
            <a:ext cx="9172575" cy="1238252"/>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mbria" panose="02040503050406030204" pitchFamily="18" charset="0"/>
                <a:ea typeface="Cambria" panose="02040503050406030204" pitchFamily="18" charset="0"/>
              </a:rPr>
              <a:t>gồm</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nhiều</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hoạt</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động</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văn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hoá</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văn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nghệ</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dân</a:t>
            </a:r>
            <a:r>
              <a:rPr lang="en-US" sz="3600" b="1" dirty="0">
                <a:solidFill>
                  <a:schemeClr val="tx1"/>
                </a:solidFill>
                <a:latin typeface="Cambria" panose="02040503050406030204" pitchFamily="18" charset="0"/>
                <a:ea typeface="Cambria" panose="02040503050406030204" pitchFamily="18" charset="0"/>
              </a:rPr>
              <a:t> </a:t>
            </a:r>
            <a:r>
              <a:rPr lang="en-US" sz="3600" b="1" dirty="0" err="1">
                <a:solidFill>
                  <a:schemeClr val="tx1"/>
                </a:solidFill>
                <a:latin typeface="Cambria" panose="02040503050406030204" pitchFamily="18" charset="0"/>
                <a:ea typeface="Cambria" panose="02040503050406030204" pitchFamily="18" charset="0"/>
              </a:rPr>
              <a:t>gian</a:t>
            </a:r>
            <a:endParaRPr lang="en-US" sz="3600" b="1"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AC7ED1F2-189E-C058-6294-9D9D7AE623E2}"/>
              </a:ext>
            </a:extLst>
          </p:cNvPr>
          <p:cNvPicPr>
            <a:picLocks noChangeAspect="1"/>
          </p:cNvPicPr>
          <p:nvPr/>
        </p:nvPicPr>
        <p:blipFill>
          <a:blip r:embed="rId2"/>
          <a:stretch>
            <a:fillRect/>
          </a:stretch>
        </p:blipFill>
        <p:spPr>
          <a:xfrm>
            <a:off x="576902" y="169252"/>
            <a:ext cx="1140051" cy="1457070"/>
          </a:xfrm>
          <a:prstGeom prst="rect">
            <a:avLst/>
          </a:prstGeom>
        </p:spPr>
      </p:pic>
    </p:spTree>
    <p:extLst>
      <p:ext uri="{BB962C8B-B14F-4D97-AF65-F5344CB8AC3E}">
        <p14:creationId xmlns:p14="http://schemas.microsoft.com/office/powerpoint/2010/main" val="1703048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3B6215B-EDFF-B451-6D1A-3DD342087E21}"/>
              </a:ext>
            </a:extLst>
          </p:cNvPr>
          <p:cNvSpPr/>
          <p:nvPr/>
        </p:nvSpPr>
        <p:spPr>
          <a:xfrm>
            <a:off x="4800600" y="495300"/>
            <a:ext cx="1762125"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22E3A3FA-DA11-6506-989C-A3C26130E2D9}"/>
              </a:ext>
            </a:extLst>
          </p:cNvPr>
          <p:cNvSpPr/>
          <p:nvPr/>
        </p:nvSpPr>
        <p:spPr>
          <a:xfrm>
            <a:off x="2597948" y="1279417"/>
            <a:ext cx="2745577"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Lễ</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hội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31D3191D-8C51-6B8E-6C5E-9CBB06C2ADD5}"/>
              </a:ext>
            </a:extLst>
          </p:cNvPr>
          <p:cNvSpPr/>
          <p:nvPr/>
        </p:nvSpPr>
        <p:spPr>
          <a:xfrm>
            <a:off x="5953128" y="1279417"/>
            <a:ext cx="2967038"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thờ</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7" name="Rectangle: Rounded Corners 6">
            <a:extLst>
              <a:ext uri="{FF2B5EF4-FFF2-40B4-BE49-F238E27FC236}">
                <a16:creationId xmlns:a16="http://schemas.microsoft.com/office/drawing/2014/main" id="{50DB2E02-C02C-318B-5FB5-6390A2114C2B}"/>
              </a:ext>
            </a:extLst>
          </p:cNvPr>
          <p:cNvSpPr/>
          <p:nvPr/>
        </p:nvSpPr>
        <p:spPr>
          <a:xfrm>
            <a:off x="2100262" y="2063534"/>
            <a:ext cx="3400425" cy="8191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được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xây</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dựng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trên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núi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Nghĩa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Lĩnh</a:t>
            </a:r>
            <a:r>
              <a:rPr lang="en-US" sz="2400" b="1" dirty="0">
                <a:solidFill>
                  <a:schemeClr val="tx1"/>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7995C620-282D-6B7C-D334-2FD2F746F51B}"/>
              </a:ext>
            </a:extLst>
          </p:cNvPr>
          <p:cNvSpPr/>
          <p:nvPr/>
        </p:nvSpPr>
        <p:spPr>
          <a:xfrm>
            <a:off x="5953128" y="2111483"/>
            <a:ext cx="3400424" cy="819150"/>
          </a:xfrm>
          <a:prstGeom prst="roundRect">
            <a:avLst>
              <a:gd name="adj" fmla="val 33810"/>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là</a:t>
            </a:r>
            <a:r>
              <a:rPr lang="en-US" sz="2400" b="1" dirty="0">
                <a:solidFill>
                  <a:schemeClr val="tx1"/>
                </a:solidFill>
                <a:latin typeface="Cambria" panose="02040503050406030204" pitchFamily="18" charset="0"/>
                <a:ea typeface="Cambria" panose="02040503050406030204" pitchFamily="18" charset="0"/>
              </a:rPr>
              <a:t> con </a:t>
            </a:r>
            <a:r>
              <a:rPr lang="en-US" sz="2400" b="1" dirty="0" err="1">
                <a:solidFill>
                  <a:schemeClr val="tx1"/>
                </a:solidFill>
                <a:latin typeface="Cambria" panose="02040503050406030204" pitchFamily="18" charset="0"/>
                <a:ea typeface="Cambria" panose="02040503050406030204" pitchFamily="18" charset="0"/>
              </a:rPr>
              <a:t>trưởng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của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Lạc</a:t>
            </a:r>
            <a:r>
              <a:rPr lang="en-US" sz="2400" b="1" dirty="0">
                <a:solidFill>
                  <a:schemeClr val="tx1"/>
                </a:solidFill>
                <a:latin typeface="Cambria" panose="02040503050406030204" pitchFamily="18" charset="0"/>
                <a:ea typeface="Cambria" panose="02040503050406030204" pitchFamily="18" charset="0"/>
              </a:rPr>
              <a:t> Long </a:t>
            </a:r>
            <a:r>
              <a:rPr lang="en-US" sz="2400" b="1" dirty="0" err="1">
                <a:solidFill>
                  <a:schemeClr val="tx1"/>
                </a:solidFill>
                <a:latin typeface="Cambria" panose="02040503050406030204" pitchFamily="18" charset="0"/>
                <a:ea typeface="Cambria" panose="02040503050406030204" pitchFamily="18" charset="0"/>
              </a:rPr>
              <a:t>Quân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và</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Âu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Cơ</a:t>
            </a:r>
            <a:r>
              <a:rPr lang="en-US" sz="2400" b="1" dirty="0">
                <a:solidFill>
                  <a:schemeClr val="tx1"/>
                </a:solidFill>
                <a:latin typeface="Cambria" panose="02040503050406030204" pitchFamily="18" charset="0"/>
                <a:ea typeface="Cambria" panose="02040503050406030204" pitchFamily="18" charset="0"/>
              </a:rPr>
              <a:t>.</a:t>
            </a:r>
          </a:p>
        </p:txBody>
      </p:sp>
      <p:sp>
        <p:nvSpPr>
          <p:cNvPr id="9" name="Rectangle: Rounded Corners 8">
            <a:extLst>
              <a:ext uri="{FF2B5EF4-FFF2-40B4-BE49-F238E27FC236}">
                <a16:creationId xmlns:a16="http://schemas.microsoft.com/office/drawing/2014/main" id="{3DE27BB6-EDE0-E820-AF85-855D355FBCE9}"/>
              </a:ext>
            </a:extLst>
          </p:cNvPr>
          <p:cNvSpPr/>
          <p:nvPr/>
        </p:nvSpPr>
        <p:spPr>
          <a:xfrm>
            <a:off x="2100262" y="3036131"/>
            <a:ext cx="7591425" cy="666750"/>
          </a:xfrm>
          <a:prstGeom prst="roundRect">
            <a:avLst>
              <a:gd name="adj" fmla="val 42381"/>
            </a:avLst>
          </a:prstGeom>
          <a:solidFill>
            <a:srgbClr val="C2D8C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gồm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nhiều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hoạt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động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hoá</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nghệ</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gian</a:t>
            </a:r>
            <a:r>
              <a:rPr lang="en-US" sz="2400" b="1" dirty="0">
                <a:solidFill>
                  <a:schemeClr val="tx1"/>
                </a:solidFill>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E41AFF9C-1196-9AAE-E359-178B16C6ACF1}"/>
              </a:ext>
            </a:extLst>
          </p:cNvPr>
          <p:cNvPicPr>
            <a:picLocks noChangeAspect="1"/>
          </p:cNvPicPr>
          <p:nvPr/>
        </p:nvPicPr>
        <p:blipFill>
          <a:blip r:embed="rId3"/>
          <a:stretch>
            <a:fillRect/>
          </a:stretch>
        </p:blipFill>
        <p:spPr>
          <a:xfrm>
            <a:off x="534874" y="190755"/>
            <a:ext cx="1140051" cy="1457070"/>
          </a:xfrm>
          <a:prstGeom prst="rect">
            <a:avLst/>
          </a:prstGeom>
        </p:spPr>
      </p:pic>
      <p:sp>
        <p:nvSpPr>
          <p:cNvPr id="11" name="Rectangle: Rounded Corners 10">
            <a:extLst>
              <a:ext uri="{FF2B5EF4-FFF2-40B4-BE49-F238E27FC236}">
                <a16:creationId xmlns:a16="http://schemas.microsoft.com/office/drawing/2014/main" id="{19466724-3BD9-C35C-64CE-44B9A04E1D92}"/>
              </a:ext>
            </a:extLst>
          </p:cNvPr>
          <p:cNvSpPr/>
          <p:nvPr/>
        </p:nvSpPr>
        <p:spPr>
          <a:xfrm>
            <a:off x="1323985" y="4070968"/>
            <a:ext cx="1762125" cy="666750"/>
          </a:xfrm>
          <a:prstGeom prst="roundRect">
            <a:avLst>
              <a:gd name="adj" fmla="val 42381"/>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7D99ACC5-BB37-BB3D-45B3-46C5F53C4240}"/>
              </a:ext>
            </a:extLst>
          </p:cNvPr>
          <p:cNvSpPr/>
          <p:nvPr/>
        </p:nvSpPr>
        <p:spPr>
          <a:xfrm>
            <a:off x="2876562" y="4070967"/>
            <a:ext cx="6343647" cy="666751"/>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là</a:t>
            </a:r>
            <a:r>
              <a:rPr lang="en-US" sz="2400" b="1" dirty="0">
                <a:solidFill>
                  <a:schemeClr val="tx1"/>
                </a:solidFill>
                <a:latin typeface="Cambria" panose="02040503050406030204" pitchFamily="18" charset="0"/>
                <a:ea typeface="Cambria" panose="02040503050406030204" pitchFamily="18" charset="0"/>
              </a:rPr>
              <a:t> con </a:t>
            </a:r>
            <a:r>
              <a:rPr lang="en-US" sz="2400" b="1" dirty="0" err="1">
                <a:solidFill>
                  <a:schemeClr val="tx1"/>
                </a:solidFill>
                <a:latin typeface="Cambria" panose="02040503050406030204" pitchFamily="18" charset="0"/>
                <a:ea typeface="Cambria" panose="02040503050406030204" pitchFamily="18" charset="0"/>
              </a:rPr>
              <a:t>trưởng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của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Lạc</a:t>
            </a:r>
            <a:r>
              <a:rPr lang="en-US" sz="2400" b="1" dirty="0">
                <a:solidFill>
                  <a:schemeClr val="tx1"/>
                </a:solidFill>
                <a:latin typeface="Cambria" panose="02040503050406030204" pitchFamily="18" charset="0"/>
                <a:ea typeface="Cambria" panose="02040503050406030204" pitchFamily="18" charset="0"/>
              </a:rPr>
              <a:t> Long </a:t>
            </a:r>
            <a:r>
              <a:rPr lang="en-US" sz="2400" b="1" dirty="0" err="1">
                <a:solidFill>
                  <a:schemeClr val="tx1"/>
                </a:solidFill>
                <a:latin typeface="Cambria" panose="02040503050406030204" pitchFamily="18" charset="0"/>
                <a:ea typeface="Cambria" panose="02040503050406030204" pitchFamily="18" charset="0"/>
              </a:rPr>
              <a:t>Quân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và</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Âu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Cơ</a:t>
            </a:r>
            <a:r>
              <a:rPr lang="en-US" sz="2400" b="1" dirty="0">
                <a:solidFill>
                  <a:schemeClr val="tx1"/>
                </a:solidFill>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8EBAB89D-71BA-0A68-ED60-30DA9DF7DBF1}"/>
              </a:ext>
            </a:extLst>
          </p:cNvPr>
          <p:cNvSpPr/>
          <p:nvPr/>
        </p:nvSpPr>
        <p:spPr>
          <a:xfrm>
            <a:off x="1295408" y="4843215"/>
            <a:ext cx="2638425" cy="666750"/>
          </a:xfrm>
          <a:prstGeom prst="roundRect">
            <a:avLst>
              <a:gd name="adj" fmla="val 42381"/>
            </a:avLst>
          </a:prstGeom>
          <a:solidFill>
            <a:srgbClr val="7DD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Lễ</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hội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36685F2A-162F-786E-60E6-2A058AC92E00}"/>
              </a:ext>
            </a:extLst>
          </p:cNvPr>
          <p:cNvSpPr/>
          <p:nvPr/>
        </p:nvSpPr>
        <p:spPr>
          <a:xfrm>
            <a:off x="3800474" y="4843215"/>
            <a:ext cx="7591425" cy="666750"/>
          </a:xfrm>
          <a:prstGeom prst="roundRect">
            <a:avLst>
              <a:gd name="adj" fmla="val 42381"/>
            </a:avLst>
          </a:prstGeom>
          <a:solidFill>
            <a:srgbClr val="7DDD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gồm</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nhiều</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hoạt</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động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hoá</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văn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nghệ</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dân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gian</a:t>
            </a:r>
            <a:r>
              <a:rPr lang="en-US" sz="2400" b="1" dirty="0">
                <a:solidFill>
                  <a:schemeClr val="tx1"/>
                </a:solidFill>
                <a:latin typeface="Cambria" panose="02040503050406030204" pitchFamily="18" charset="0"/>
                <a:ea typeface="Cambria" panose="02040503050406030204" pitchFamily="18" charset="0"/>
              </a:rPr>
              <a:t>.</a:t>
            </a:r>
          </a:p>
        </p:txBody>
      </p:sp>
      <p:sp>
        <p:nvSpPr>
          <p:cNvPr id="16" name="Rectangle: Rounded Corners 15">
            <a:extLst>
              <a:ext uri="{FF2B5EF4-FFF2-40B4-BE49-F238E27FC236}">
                <a16:creationId xmlns:a16="http://schemas.microsoft.com/office/drawing/2014/main" id="{5050753E-734A-9C71-A6FE-6F8594588F28}"/>
              </a:ext>
            </a:extLst>
          </p:cNvPr>
          <p:cNvSpPr/>
          <p:nvPr/>
        </p:nvSpPr>
        <p:spPr>
          <a:xfrm>
            <a:off x="4100519" y="5662365"/>
            <a:ext cx="5434006" cy="666750"/>
          </a:xfrm>
          <a:prstGeom prst="roundRect">
            <a:avLst>
              <a:gd name="adj" fmla="val 42381"/>
            </a:avLst>
          </a:prstGeom>
          <a:solidFill>
            <a:srgbClr val="A7D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Cambria" panose="02040503050406030204" pitchFamily="18" charset="0"/>
                <a:ea typeface="Cambria" panose="02040503050406030204" pitchFamily="18" charset="0"/>
              </a:rPr>
              <a:t>được</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xây</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dựng</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trên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núi</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Nghĩa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Lĩnh</a:t>
            </a:r>
            <a:r>
              <a:rPr lang="en-US" sz="2400" b="1" dirty="0">
                <a:solidFill>
                  <a:schemeClr val="tx1"/>
                </a:solidFill>
                <a:latin typeface="Cambria" panose="02040503050406030204" pitchFamily="18" charset="0"/>
                <a:ea typeface="Cambria" panose="02040503050406030204" pitchFamily="18" charset="0"/>
              </a:rPr>
              <a:t>.</a:t>
            </a:r>
          </a:p>
        </p:txBody>
      </p:sp>
      <p:sp>
        <p:nvSpPr>
          <p:cNvPr id="15" name="Rectangle: Rounded Corners 14">
            <a:extLst>
              <a:ext uri="{FF2B5EF4-FFF2-40B4-BE49-F238E27FC236}">
                <a16:creationId xmlns:a16="http://schemas.microsoft.com/office/drawing/2014/main" id="{59FBCB3C-42A3-71DF-BF45-CE528F8EF401}"/>
              </a:ext>
            </a:extLst>
          </p:cNvPr>
          <p:cNvSpPr/>
          <p:nvPr/>
        </p:nvSpPr>
        <p:spPr>
          <a:xfrm>
            <a:off x="1295408" y="5662365"/>
            <a:ext cx="2967038" cy="666750"/>
          </a:xfrm>
          <a:prstGeom prst="roundRect">
            <a:avLst>
              <a:gd name="adj" fmla="val 42381"/>
            </a:avLst>
          </a:prstGeom>
          <a:solidFill>
            <a:srgbClr val="A7D9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Cambria" panose="02040503050406030204" pitchFamily="18" charset="0"/>
                <a:ea typeface="Cambria" panose="02040503050406030204" pitchFamily="18" charset="0"/>
              </a:rPr>
              <a:t>Đền</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thờ</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Vua</a:t>
            </a:r>
            <a:r>
              <a:rPr lang="en-US" sz="2400" b="1" dirty="0">
                <a:solidFill>
                  <a:schemeClr val="tx1"/>
                </a:solidFill>
                <a:latin typeface="Cambria" panose="02040503050406030204" pitchFamily="18" charset="0"/>
                <a:ea typeface="Cambria" panose="02040503050406030204" pitchFamily="18" charset="0"/>
              </a:rPr>
              <a:t> </a:t>
            </a:r>
            <a:r>
              <a:rPr lang="en-US" sz="2400" b="1" dirty="0" err="1">
                <a:solidFill>
                  <a:schemeClr val="tx1"/>
                </a:solidFill>
                <a:latin typeface="Cambria" panose="02040503050406030204" pitchFamily="18" charset="0"/>
                <a:ea typeface="Cambria" panose="02040503050406030204" pitchFamily="18" charset="0"/>
              </a:rPr>
              <a:t>Hùng</a:t>
            </a:r>
            <a:endParaRPr lang="en-US" sz="2400" b="1"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12947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killpop.wav"/>
                                        </p:tgtEl>
                                      </p:cMediaNode>
                                    </p:audio>
                                  </p:sub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subTnLst>
                                    <p:audio>
                                      <p:cMediaNode>
                                        <p:cTn display="0" masterRel="sameClick">
                                          <p:stCondLst>
                                            <p:cond evt="begin" delay="0">
                                              <p:tn val="14"/>
                                            </p:cond>
                                          </p:stCondLst>
                                          <p:endCondLst>
                                            <p:cond evt="onStopAudio" delay="0">
                                              <p:tgtEl>
                                                <p:sldTgt/>
                                              </p:tgtEl>
                                            </p:cond>
                                          </p:endCondLst>
                                        </p:cTn>
                                        <p:tgtEl>
                                          <p:sndTgt r:embed="rId2" name="killpop.wav"/>
                                        </p:tgtEl>
                                      </p:cMediaNode>
                                    </p:audio>
                                  </p:sub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subTnLst>
                                    <p:audio>
                                      <p:cMediaNode>
                                        <p:cTn display="0" masterRel="sameClick">
                                          <p:stCondLst>
                                            <p:cond evt="begin" delay="0">
                                              <p:tn val="23"/>
                                            </p:cond>
                                          </p:stCondLst>
                                          <p:endCondLst>
                                            <p:cond evt="onStopAudio" delay="0">
                                              <p:tgtEl>
                                                <p:sldTgt/>
                                              </p:tgtEl>
                                            </p:cond>
                                          </p:endCondLst>
                                        </p:cTn>
                                        <p:tgtEl>
                                          <p:sndTgt r:embed="rId2" name="killpop.wav"/>
                                        </p:tgtEl>
                                      </p:cMediaNode>
                                    </p:audio>
                                  </p:sub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4D7D46-0586-C2BD-DECE-CB764D7944DF}"/>
              </a:ext>
            </a:extLst>
          </p:cNvPr>
          <p:cNvSpPr txBox="1"/>
          <p:nvPr/>
        </p:nvSpPr>
        <p:spPr>
          <a:xfrm>
            <a:off x="1831760" y="672614"/>
            <a:ext cx="10043209" cy="1200329"/>
          </a:xfrm>
          <a:prstGeom prst="rect">
            <a:avLst/>
          </a:prstGeom>
          <a:noFill/>
        </p:spPr>
        <p:txBody>
          <a:bodyPr wrap="square" rtlCol="0">
            <a:spAutoFit/>
          </a:bodyPr>
          <a:lstStyle/>
          <a:p>
            <a:r>
              <a:rPr lang="en-US" sz="3600" b="1" dirty="0" err="1">
                <a:solidFill>
                  <a:srgbClr val="D80C0C"/>
                </a:solidFill>
                <a:latin typeface="Cambria" panose="02040503050406030204" pitchFamily="18" charset="0"/>
                <a:ea typeface="Cambria" panose="02040503050406030204" pitchFamily="18" charset="0"/>
              </a:rPr>
              <a:t>Xác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định</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chủ</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vị</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ngữ</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của</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các</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câu</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trong</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đoạn</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văn</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dưới</a:t>
            </a:r>
            <a:r>
              <a:rPr lang="en-US" sz="3600" b="1" dirty="0">
                <a:solidFill>
                  <a:srgbClr val="D80C0C"/>
                </a:solidFill>
                <a:latin typeface="Cambria" panose="02040503050406030204" pitchFamily="18" charset="0"/>
                <a:ea typeface="Cambria" panose="02040503050406030204" pitchFamily="18" charset="0"/>
              </a:rPr>
              <a:t> </a:t>
            </a:r>
            <a:r>
              <a:rPr lang="en-US" sz="3600" b="1" dirty="0" err="1">
                <a:solidFill>
                  <a:srgbClr val="D80C0C"/>
                </a:solidFill>
                <a:latin typeface="Cambria" panose="02040503050406030204" pitchFamily="18" charset="0"/>
                <a:ea typeface="Cambria" panose="02040503050406030204" pitchFamily="18" charset="0"/>
              </a:rPr>
              <a:t>đây</a:t>
            </a:r>
            <a:r>
              <a:rPr lang="en-US" sz="3600" b="1" dirty="0">
                <a:solidFill>
                  <a:srgbClr val="D80C0C"/>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2BFD4520-F1D4-FBD9-A7A5-0805389D7523}"/>
              </a:ext>
            </a:extLst>
          </p:cNvPr>
          <p:cNvSpPr/>
          <p:nvPr/>
        </p:nvSpPr>
        <p:spPr>
          <a:xfrm>
            <a:off x="642937" y="2266950"/>
            <a:ext cx="10906125" cy="3743324"/>
          </a:xfrm>
          <a:prstGeom prst="roundRect">
            <a:avLst>
              <a:gd name="adj" fmla="val 29370"/>
            </a:avLst>
          </a:prstGeom>
          <a:solidFill>
            <a:schemeClr val="bg1"/>
          </a:solidFill>
          <a:ln w="38100">
            <a:solidFill>
              <a:srgbClr val="55835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indent="400050" algn="just"/>
            <a:r>
              <a:rPr lang="vi-VN" sz="3600" b="1" dirty="0">
                <a:solidFill>
                  <a:schemeClr val="tx1"/>
                </a:solidFill>
                <a:latin typeface="Cambria" panose="02040503050406030204" pitchFamily="18" charset="0"/>
                <a:ea typeface="Cambria" panose="02040503050406030204" pitchFamily="18" charset="0"/>
              </a:rPr>
              <a:t>Lý Thường Kiệt là danh tướng Việt Nam thế kỉ XI. Tên tuổi của ông gắn với chiến thắng chống quân xâm lược nhà Tống. Tương truyền, ông cũng là tác giả bài thơ </a:t>
            </a:r>
            <a:r>
              <a:rPr lang="vi-VN" sz="3600" b="1" i="1" dirty="0">
                <a:solidFill>
                  <a:schemeClr val="tx1"/>
                </a:solidFill>
                <a:latin typeface="Cambria" panose="02040503050406030204" pitchFamily="18" charset="0"/>
                <a:ea typeface="Cambria" panose="02040503050406030204" pitchFamily="18" charset="0"/>
              </a:rPr>
              <a:t>Sông núi nước Nam</a:t>
            </a:r>
            <a:r>
              <a:rPr lang="vi-VN" sz="3600" b="1" dirty="0">
                <a:solidFill>
                  <a:schemeClr val="tx1"/>
                </a:solidFill>
                <a:latin typeface="Cambria" panose="02040503050406030204" pitchFamily="18" charset="0"/>
                <a:ea typeface="Cambria" panose="02040503050406030204" pitchFamily="18" charset="0"/>
              </a:rPr>
              <a:t>. Bài thơ được xem như bản Tuyên ngôn Độc lập đầu tiên của nước ta.</a:t>
            </a:r>
            <a:endParaRPr lang="en-US" sz="3600" b="1" dirty="0">
              <a:solidFill>
                <a:schemeClr val="tx1"/>
              </a:solidFill>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6205F75-03E3-6F02-7879-C6796A694705}"/>
              </a:ext>
            </a:extLst>
          </p:cNvPr>
          <p:cNvPicPr>
            <a:picLocks noChangeAspect="1"/>
          </p:cNvPicPr>
          <p:nvPr/>
        </p:nvPicPr>
        <p:blipFill>
          <a:blip r:embed="rId2"/>
          <a:stretch>
            <a:fillRect/>
          </a:stretch>
        </p:blipFill>
        <p:spPr>
          <a:xfrm>
            <a:off x="642937" y="320763"/>
            <a:ext cx="1188823" cy="1457070"/>
          </a:xfrm>
          <a:prstGeom prst="rect">
            <a:avLst/>
          </a:prstGeom>
        </p:spPr>
      </p:pic>
    </p:spTree>
    <p:extLst>
      <p:ext uri="{BB962C8B-B14F-4D97-AF65-F5344CB8AC3E}">
        <p14:creationId xmlns:p14="http://schemas.microsoft.com/office/powerpoint/2010/main" val="19363884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E197344-9176-93FC-C3C9-EB79A858BD77}"/>
              </a:ext>
            </a:extLst>
          </p:cNvPr>
          <p:cNvSpPr txBox="1"/>
          <p:nvPr/>
        </p:nvSpPr>
        <p:spPr>
          <a:xfrm>
            <a:off x="480116" y="1739626"/>
            <a:ext cx="8240486"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Lý Thường Kiệt là danh tướng Việt Nam thế kỉ XI</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dirty="0"/>
          </a:p>
        </p:txBody>
      </p:sp>
      <p:sp>
        <p:nvSpPr>
          <p:cNvPr id="8" name="TextBox 7">
            <a:extLst>
              <a:ext uri="{FF2B5EF4-FFF2-40B4-BE49-F238E27FC236}">
                <a16:creationId xmlns:a16="http://schemas.microsoft.com/office/drawing/2014/main" id="{09859CCC-0AE8-F9EE-6173-3D5C7B8EB7F9}"/>
              </a:ext>
            </a:extLst>
          </p:cNvPr>
          <p:cNvSpPr txBox="1"/>
          <p:nvPr/>
        </p:nvSpPr>
        <p:spPr>
          <a:xfrm>
            <a:off x="1992093" y="510689"/>
            <a:ext cx="10043209" cy="1077218"/>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Xác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định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chủ</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của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các</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trong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đoạn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văn</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dưới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đây</a:t>
            </a:r>
            <a:r>
              <a:rPr lang="en-US" sz="3200" b="1" dirty="0">
                <a:solidFill>
                  <a:srgbClr val="D80C0C"/>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C0F1CC3A-A388-671E-2C8C-D3A695EB218B}"/>
              </a:ext>
            </a:extLst>
          </p:cNvPr>
          <p:cNvSpPr txBox="1"/>
          <p:nvPr/>
        </p:nvSpPr>
        <p:spPr>
          <a:xfrm>
            <a:off x="416270" y="2806426"/>
            <a:ext cx="11359459"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Tên tuổi của ông gắn với chiến thắng chống quân xâm lược nhà Tống. </a:t>
            </a:r>
            <a:endParaRPr lang="en-US" dirty="0"/>
          </a:p>
        </p:txBody>
      </p:sp>
      <p:sp>
        <p:nvSpPr>
          <p:cNvPr id="10" name="TextBox 9">
            <a:extLst>
              <a:ext uri="{FF2B5EF4-FFF2-40B4-BE49-F238E27FC236}">
                <a16:creationId xmlns:a16="http://schemas.microsoft.com/office/drawing/2014/main" id="{E9488BB2-F6E9-42E1-9567-932AF42E598A}"/>
              </a:ext>
            </a:extLst>
          </p:cNvPr>
          <p:cNvSpPr txBox="1"/>
          <p:nvPr/>
        </p:nvSpPr>
        <p:spPr>
          <a:xfrm>
            <a:off x="416269" y="4024945"/>
            <a:ext cx="10194581"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Tương truyền, ông cũng là tác giả bài thơ Sông núi nước Nam. </a:t>
            </a:r>
            <a:endParaRPr lang="en-US" dirty="0"/>
          </a:p>
        </p:txBody>
      </p:sp>
      <p:sp>
        <p:nvSpPr>
          <p:cNvPr id="11" name="TextBox 10">
            <a:extLst>
              <a:ext uri="{FF2B5EF4-FFF2-40B4-BE49-F238E27FC236}">
                <a16:creationId xmlns:a16="http://schemas.microsoft.com/office/drawing/2014/main" id="{32CDA1FA-640F-110D-6B07-E941BD55F61F}"/>
              </a:ext>
            </a:extLst>
          </p:cNvPr>
          <p:cNvSpPr txBox="1"/>
          <p:nvPr/>
        </p:nvSpPr>
        <p:spPr>
          <a:xfrm>
            <a:off x="416268" y="5063170"/>
            <a:ext cx="11461407" cy="523220"/>
          </a:xfrm>
          <a:prstGeom prst="rect">
            <a:avLst/>
          </a:prstGeom>
          <a:solidFill>
            <a:schemeClr val="accent4">
              <a:lumMod val="20000"/>
              <a:lumOff val="80000"/>
            </a:schemeClr>
          </a:solidFill>
        </p:spPr>
        <p:txBody>
          <a:bodyPr wrap="square">
            <a:spAutoFit/>
          </a:bodyPr>
          <a:lstStyle/>
          <a:p>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Bài thơ được xem như bản Tuyên ngôn Độc lập đầu tiên của nước ta.</a:t>
            </a:r>
            <a:endParaRPr lang="en-US" dirty="0"/>
          </a:p>
        </p:txBody>
      </p:sp>
      <p:cxnSp>
        <p:nvCxnSpPr>
          <p:cNvPr id="13" name="Straight Connector 12">
            <a:extLst>
              <a:ext uri="{FF2B5EF4-FFF2-40B4-BE49-F238E27FC236}">
                <a16:creationId xmlns:a16="http://schemas.microsoft.com/office/drawing/2014/main" id="{83CC13FB-B95A-3342-62B7-7DF1073AF6F4}"/>
              </a:ext>
            </a:extLst>
          </p:cNvPr>
          <p:cNvCxnSpPr/>
          <p:nvPr/>
        </p:nvCxnSpPr>
        <p:spPr>
          <a:xfrm flipH="1">
            <a:off x="3067050" y="1819275"/>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01DB4DF-1CE1-AA4A-8C82-754490B63BBF}"/>
              </a:ext>
            </a:extLst>
          </p:cNvPr>
          <p:cNvSpPr txBox="1"/>
          <p:nvPr/>
        </p:nvSpPr>
        <p:spPr>
          <a:xfrm>
            <a:off x="1587964" y="2152713"/>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15" name="TextBox 14">
            <a:extLst>
              <a:ext uri="{FF2B5EF4-FFF2-40B4-BE49-F238E27FC236}">
                <a16:creationId xmlns:a16="http://schemas.microsoft.com/office/drawing/2014/main" id="{1CB43958-0ECD-C2DA-2E18-938790C5055E}"/>
              </a:ext>
            </a:extLst>
          </p:cNvPr>
          <p:cNvSpPr txBox="1"/>
          <p:nvPr/>
        </p:nvSpPr>
        <p:spPr>
          <a:xfrm>
            <a:off x="5287742" y="2198157"/>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16" name="Straight Connector 15">
            <a:extLst>
              <a:ext uri="{FF2B5EF4-FFF2-40B4-BE49-F238E27FC236}">
                <a16:creationId xmlns:a16="http://schemas.microsoft.com/office/drawing/2014/main" id="{92237554-6AC9-DB3C-2663-D98AA4E56864}"/>
              </a:ext>
            </a:extLst>
          </p:cNvPr>
          <p:cNvCxnSpPr/>
          <p:nvPr/>
        </p:nvCxnSpPr>
        <p:spPr>
          <a:xfrm flipH="1">
            <a:off x="3171825" y="2874800"/>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12A2425-38F1-D534-857A-2B4719DE6736}"/>
              </a:ext>
            </a:extLst>
          </p:cNvPr>
          <p:cNvSpPr txBox="1"/>
          <p:nvPr/>
        </p:nvSpPr>
        <p:spPr>
          <a:xfrm>
            <a:off x="1673689" y="3208238"/>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18" name="TextBox 17">
            <a:extLst>
              <a:ext uri="{FF2B5EF4-FFF2-40B4-BE49-F238E27FC236}">
                <a16:creationId xmlns:a16="http://schemas.microsoft.com/office/drawing/2014/main" id="{A29DE6BD-FB96-61D7-838C-59D3B5D125EA}"/>
              </a:ext>
            </a:extLst>
          </p:cNvPr>
          <p:cNvSpPr txBox="1"/>
          <p:nvPr/>
        </p:nvSpPr>
        <p:spPr>
          <a:xfrm>
            <a:off x="6724709" y="3259876"/>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19" name="Straight Connector 18">
            <a:extLst>
              <a:ext uri="{FF2B5EF4-FFF2-40B4-BE49-F238E27FC236}">
                <a16:creationId xmlns:a16="http://schemas.microsoft.com/office/drawing/2014/main" id="{4AB8B38E-2278-7FCF-ECD7-6AC65634D7E1}"/>
              </a:ext>
            </a:extLst>
          </p:cNvPr>
          <p:cNvCxnSpPr/>
          <p:nvPr/>
        </p:nvCxnSpPr>
        <p:spPr>
          <a:xfrm flipH="1">
            <a:off x="3513416" y="4085936"/>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42C8AC9-9331-8FEE-3794-2AAE2E26B394}"/>
              </a:ext>
            </a:extLst>
          </p:cNvPr>
          <p:cNvSpPr txBox="1"/>
          <p:nvPr/>
        </p:nvSpPr>
        <p:spPr>
          <a:xfrm>
            <a:off x="2891521" y="4418037"/>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21" name="TextBox 20">
            <a:extLst>
              <a:ext uri="{FF2B5EF4-FFF2-40B4-BE49-F238E27FC236}">
                <a16:creationId xmlns:a16="http://schemas.microsoft.com/office/drawing/2014/main" id="{F925D198-31EC-87B6-3DAB-AF0BDFC44019}"/>
              </a:ext>
            </a:extLst>
          </p:cNvPr>
          <p:cNvSpPr txBox="1"/>
          <p:nvPr/>
        </p:nvSpPr>
        <p:spPr>
          <a:xfrm>
            <a:off x="7066300" y="4471012"/>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22" name="Straight Connector 21">
            <a:extLst>
              <a:ext uri="{FF2B5EF4-FFF2-40B4-BE49-F238E27FC236}">
                <a16:creationId xmlns:a16="http://schemas.microsoft.com/office/drawing/2014/main" id="{F80ADA4D-C0A8-B387-32AA-B5CADE671674}"/>
              </a:ext>
            </a:extLst>
          </p:cNvPr>
          <p:cNvCxnSpPr/>
          <p:nvPr/>
        </p:nvCxnSpPr>
        <p:spPr>
          <a:xfrm flipH="1">
            <a:off x="1665566" y="5141461"/>
            <a:ext cx="123825" cy="36195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ABD93D48-9EA2-2F59-7A8D-C6FF4F90FD79}"/>
              </a:ext>
            </a:extLst>
          </p:cNvPr>
          <p:cNvSpPr txBox="1"/>
          <p:nvPr/>
        </p:nvSpPr>
        <p:spPr>
          <a:xfrm>
            <a:off x="779707" y="5503411"/>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CN</a:t>
            </a:r>
          </a:p>
        </p:txBody>
      </p:sp>
      <p:sp>
        <p:nvSpPr>
          <p:cNvPr id="24" name="TextBox 23">
            <a:extLst>
              <a:ext uri="{FF2B5EF4-FFF2-40B4-BE49-F238E27FC236}">
                <a16:creationId xmlns:a16="http://schemas.microsoft.com/office/drawing/2014/main" id="{92459310-EC14-D14E-239D-85FCA923AB1B}"/>
              </a:ext>
            </a:extLst>
          </p:cNvPr>
          <p:cNvSpPr txBox="1"/>
          <p:nvPr/>
        </p:nvSpPr>
        <p:spPr>
          <a:xfrm>
            <a:off x="6662171" y="5526691"/>
            <a:ext cx="808257" cy="584775"/>
          </a:xfrm>
          <a:prstGeom prst="rect">
            <a:avLst/>
          </a:prstGeom>
          <a:noFill/>
        </p:spPr>
        <p:txBody>
          <a:bodyPr wrap="square" rtlCol="0">
            <a:spAutoFit/>
          </a:bodyPr>
          <a:lstStyle/>
          <a:p>
            <a:r>
              <a:rPr lang="en-US" sz="3200" b="1" dirty="0">
                <a:solidFill>
                  <a:srgbClr val="D80C0C"/>
                </a:solidFill>
                <a:latin typeface="Cambria" panose="02040503050406030204" pitchFamily="18" charset="0"/>
                <a:ea typeface="Cambria" panose="02040503050406030204" pitchFamily="18" charset="0"/>
              </a:rPr>
              <a:t>VN</a:t>
            </a:r>
          </a:p>
        </p:txBody>
      </p:sp>
      <p:cxnSp>
        <p:nvCxnSpPr>
          <p:cNvPr id="26" name="Straight Connector 25">
            <a:extLst>
              <a:ext uri="{FF2B5EF4-FFF2-40B4-BE49-F238E27FC236}">
                <a16:creationId xmlns:a16="http://schemas.microsoft.com/office/drawing/2014/main" id="{F255B382-73F4-CEDD-7089-5EBBEFA7568E}"/>
              </a:ext>
            </a:extLst>
          </p:cNvPr>
          <p:cNvCxnSpPr>
            <a:cxnSpLocks/>
          </p:cNvCxnSpPr>
          <p:nvPr/>
        </p:nvCxnSpPr>
        <p:spPr>
          <a:xfrm>
            <a:off x="495924" y="2191628"/>
            <a:ext cx="2586934" cy="36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C8CC7C7-E2E7-B5BC-B55F-E3B7398557FB}"/>
              </a:ext>
            </a:extLst>
          </p:cNvPr>
          <p:cNvCxnSpPr>
            <a:cxnSpLocks/>
          </p:cNvCxnSpPr>
          <p:nvPr/>
        </p:nvCxnSpPr>
        <p:spPr>
          <a:xfrm>
            <a:off x="3128962" y="2197824"/>
            <a:ext cx="535299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FAA4AB4-259F-99D2-0B9F-DD678FA88F87}"/>
              </a:ext>
            </a:extLst>
          </p:cNvPr>
          <p:cNvCxnSpPr>
            <a:cxnSpLocks/>
          </p:cNvCxnSpPr>
          <p:nvPr/>
        </p:nvCxnSpPr>
        <p:spPr>
          <a:xfrm>
            <a:off x="542028" y="3236750"/>
            <a:ext cx="2586934" cy="3692"/>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E283870-0854-51ED-14E0-2D2044E8B6C8}"/>
              </a:ext>
            </a:extLst>
          </p:cNvPr>
          <p:cNvCxnSpPr>
            <a:cxnSpLocks/>
          </p:cNvCxnSpPr>
          <p:nvPr/>
        </p:nvCxnSpPr>
        <p:spPr>
          <a:xfrm>
            <a:off x="3367610" y="3259876"/>
            <a:ext cx="811954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A555729-6FB8-B9FA-E067-3246F1948F18}"/>
              </a:ext>
            </a:extLst>
          </p:cNvPr>
          <p:cNvCxnSpPr>
            <a:cxnSpLocks/>
          </p:cNvCxnSpPr>
          <p:nvPr/>
        </p:nvCxnSpPr>
        <p:spPr>
          <a:xfrm>
            <a:off x="2915274" y="4441690"/>
            <a:ext cx="59814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EC67F3-D6E4-2C63-4C4D-E589042F4072}"/>
              </a:ext>
            </a:extLst>
          </p:cNvPr>
          <p:cNvCxnSpPr>
            <a:cxnSpLocks/>
          </p:cNvCxnSpPr>
          <p:nvPr/>
        </p:nvCxnSpPr>
        <p:spPr>
          <a:xfrm>
            <a:off x="3575328" y="4450926"/>
            <a:ext cx="6825972"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857267A-F543-32C4-2678-E08B386D5531}"/>
              </a:ext>
            </a:extLst>
          </p:cNvPr>
          <p:cNvCxnSpPr>
            <a:cxnSpLocks/>
          </p:cNvCxnSpPr>
          <p:nvPr/>
        </p:nvCxnSpPr>
        <p:spPr>
          <a:xfrm>
            <a:off x="527319" y="5494175"/>
            <a:ext cx="106064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5CF4C13-05DB-B819-A6F1-FA7D70FC2352}"/>
              </a:ext>
            </a:extLst>
          </p:cNvPr>
          <p:cNvCxnSpPr>
            <a:cxnSpLocks/>
          </p:cNvCxnSpPr>
          <p:nvPr/>
        </p:nvCxnSpPr>
        <p:spPr>
          <a:xfrm>
            <a:off x="1824941" y="5527201"/>
            <a:ext cx="966220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E9E79A8-0C31-82C0-2F91-652A771D2EBB}"/>
              </a:ext>
            </a:extLst>
          </p:cNvPr>
          <p:cNvPicPr>
            <a:picLocks noChangeAspect="1"/>
          </p:cNvPicPr>
          <p:nvPr/>
        </p:nvPicPr>
        <p:blipFill>
          <a:blip r:embed="rId2"/>
          <a:stretch>
            <a:fillRect/>
          </a:stretch>
        </p:blipFill>
        <p:spPr>
          <a:xfrm>
            <a:off x="803269" y="279911"/>
            <a:ext cx="1188823" cy="1457070"/>
          </a:xfrm>
          <a:prstGeom prst="rect">
            <a:avLst/>
          </a:prstGeom>
        </p:spPr>
      </p:pic>
    </p:spTree>
    <p:extLst>
      <p:ext uri="{BB962C8B-B14F-4D97-AF65-F5344CB8AC3E}">
        <p14:creationId xmlns:p14="http://schemas.microsoft.com/office/powerpoint/2010/main" val="22653795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left)">
                                      <p:cBhvr>
                                        <p:cTn id="21" dur="500"/>
                                        <p:tgtEl>
                                          <p:spTgt spid="26"/>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par>
                                <p:cTn id="25" presetID="2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par>
                                <p:cTn id="28" presetID="22" presetClass="entr" presetSubtype="8" fill="hold"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left)">
                                      <p:cBhvr>
                                        <p:cTn id="38" dur="500"/>
                                        <p:tgtEl>
                                          <p:spTgt spid="29"/>
                                        </p:tgtEl>
                                      </p:cBhvr>
                                    </p:animEffect>
                                  </p:childTnLst>
                                </p:cTn>
                              </p:par>
                              <p:par>
                                <p:cTn id="39" presetID="22" presetClass="entr" presetSubtype="8"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par>
                                <p:cTn id="45" presetID="22" presetClass="entr" presetSubtype="8"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left)">
                                      <p:cBhvr>
                                        <p:cTn id="50" dur="500"/>
                                        <p:tgtEl>
                                          <p:spTgt spid="1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left)">
                                      <p:cBhvr>
                                        <p:cTn id="58" dur="500"/>
                                        <p:tgtEl>
                                          <p:spTgt spid="20"/>
                                        </p:tgtEl>
                                      </p:cBhvr>
                                    </p:animEffect>
                                  </p:childTnLst>
                                </p:cTn>
                              </p:par>
                              <p:par>
                                <p:cTn id="59" presetID="22" presetClass="entr" presetSubtype="8"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left)">
                                      <p:cBhvr>
                                        <p:cTn id="61" dur="500"/>
                                        <p:tgtEl>
                                          <p:spTgt spid="19"/>
                                        </p:tgtEl>
                                      </p:cBhvr>
                                    </p:animEffect>
                                  </p:childTnLst>
                                </p:cTn>
                              </p:par>
                              <p:par>
                                <p:cTn id="62" presetID="22" presetClass="entr" presetSubtype="8" fill="hold"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left)">
                                      <p:cBhvr>
                                        <p:cTn id="64" dur="500"/>
                                        <p:tgtEl>
                                          <p:spTgt spid="3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500"/>
                                        <p:tgtEl>
                                          <p:spTgt spid="2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par>
                                <p:cTn id="73" presetID="22" presetClass="entr" presetSubtype="8"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left)">
                                      <p:cBhvr>
                                        <p:cTn id="75" dur="500"/>
                                        <p:tgtEl>
                                          <p:spTgt spid="23"/>
                                        </p:tgtEl>
                                      </p:cBhvr>
                                    </p:animEffect>
                                  </p:childTnLst>
                                </p:cTn>
                              </p:par>
                              <p:par>
                                <p:cTn id="76" presetID="22" presetClass="entr" presetSubtype="8"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left)">
                                      <p:cBhvr>
                                        <p:cTn id="78" dur="500"/>
                                        <p:tgtEl>
                                          <p:spTgt spid="22"/>
                                        </p:tgtEl>
                                      </p:cBhvr>
                                    </p:animEffect>
                                  </p:childTnLst>
                                </p:cTn>
                              </p:par>
                              <p:par>
                                <p:cTn id="79" presetID="22" presetClass="entr" presetSubtype="8" fill="hold" nodeType="with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left)">
                                      <p:cBhvr>
                                        <p:cTn id="81" dur="500"/>
                                        <p:tgtEl>
                                          <p:spTgt spid="37"/>
                                        </p:tgtEl>
                                      </p:cBhvr>
                                    </p:animEffect>
                                  </p:childTnLst>
                                </p:cTn>
                              </p:par>
                              <p:par>
                                <p:cTn id="82" presetID="22" presetClass="entr" presetSubtype="8" fill="hold" grpId="0" nodeType="with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4" grpId="0"/>
      <p:bldP spid="15" grpId="0"/>
      <p:bldP spid="17" grpId="0"/>
      <p:bldP spid="18" grpId="0"/>
      <p:bldP spid="20" grpId="0"/>
      <p:bldP spid="21"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FF7F9CD-F5EC-3919-EBEC-E4900B7E4B1F}"/>
              </a:ext>
            </a:extLst>
          </p:cNvPr>
          <p:cNvPicPr>
            <a:picLocks noChangeAspect="1"/>
          </p:cNvPicPr>
          <p:nvPr/>
        </p:nvPicPr>
        <p:blipFill>
          <a:blip r:embed="rId2"/>
          <a:stretch>
            <a:fillRect/>
          </a:stretch>
        </p:blipFill>
        <p:spPr>
          <a:xfrm>
            <a:off x="3616230" y="3321901"/>
            <a:ext cx="5686424" cy="3164667"/>
          </a:xfrm>
          <a:prstGeom prst="rect">
            <a:avLst/>
          </a:prstGeom>
        </p:spPr>
      </p:pic>
      <p:sp>
        <p:nvSpPr>
          <p:cNvPr id="5" name="TextBox 4">
            <a:extLst>
              <a:ext uri="{FF2B5EF4-FFF2-40B4-BE49-F238E27FC236}">
                <a16:creationId xmlns:a16="http://schemas.microsoft.com/office/drawing/2014/main" id="{73BF583C-80D6-DC28-0760-1FE3C449DC66}"/>
              </a:ext>
            </a:extLst>
          </p:cNvPr>
          <p:cNvSpPr txBox="1"/>
          <p:nvPr/>
        </p:nvSpPr>
        <p:spPr>
          <a:xfrm>
            <a:off x="1992094" y="510689"/>
            <a:ext cx="9275982" cy="584775"/>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Dựa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vào</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có</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những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loại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sau</a:t>
            </a:r>
            <a:r>
              <a:rPr lang="en-US" sz="3200" b="1" dirty="0">
                <a:solidFill>
                  <a:srgbClr val="D80C0C"/>
                </a:solidFill>
                <a:latin typeface="Cambria" panose="02040503050406030204" pitchFamily="18" charset="0"/>
                <a:ea typeface="Cambria" panose="02040503050406030204" pitchFamily="18" charset="0"/>
              </a:rPr>
              <a:t>:</a:t>
            </a:r>
          </a:p>
        </p:txBody>
      </p:sp>
      <p:sp>
        <p:nvSpPr>
          <p:cNvPr id="6" name="Rectangle: Rounded Corners 5">
            <a:extLst>
              <a:ext uri="{FF2B5EF4-FFF2-40B4-BE49-F238E27FC236}">
                <a16:creationId xmlns:a16="http://schemas.microsoft.com/office/drawing/2014/main" id="{43CCFE51-08CC-FC59-ACD2-11D709B01F39}"/>
              </a:ext>
            </a:extLst>
          </p:cNvPr>
          <p:cNvSpPr/>
          <p:nvPr/>
        </p:nvSpPr>
        <p:spPr>
          <a:xfrm>
            <a:off x="2657481" y="1269141"/>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a.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hoạt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thái</a:t>
            </a:r>
            <a:r>
              <a:rPr lang="en-US" sz="3200" b="1" dirty="0">
                <a:solidFill>
                  <a:schemeClr val="tx1"/>
                </a:solidFill>
                <a:latin typeface="Cambria" panose="02040503050406030204" pitchFamily="18" charset="0"/>
                <a:ea typeface="Cambria" panose="02040503050406030204" pitchFamily="18" charset="0"/>
              </a:rPr>
              <a:t>.</a:t>
            </a:r>
          </a:p>
        </p:txBody>
      </p:sp>
      <p:sp>
        <p:nvSpPr>
          <p:cNvPr id="7" name="Rectangle: Rounded Corners 6">
            <a:extLst>
              <a:ext uri="{FF2B5EF4-FFF2-40B4-BE49-F238E27FC236}">
                <a16:creationId xmlns:a16="http://schemas.microsoft.com/office/drawing/2014/main" id="{0C9A9F78-5E54-1B19-16DC-6FAA07949ACC}"/>
              </a:ext>
            </a:extLst>
          </p:cNvPr>
          <p:cNvSpPr/>
          <p:nvPr/>
        </p:nvSpPr>
        <p:spPr>
          <a:xfrm>
            <a:off x="2657481" y="1985745"/>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b.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đặc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điểm</a:t>
            </a:r>
            <a:r>
              <a:rPr lang="en-US" sz="3200" b="1" dirty="0">
                <a:solidFill>
                  <a:schemeClr val="tx1"/>
                </a:solidFill>
                <a:latin typeface="Cambria" panose="02040503050406030204" pitchFamily="18" charset="0"/>
                <a:ea typeface="Cambria" panose="02040503050406030204" pitchFamily="18" charset="0"/>
              </a:rPr>
              <a:t>.</a:t>
            </a:r>
          </a:p>
        </p:txBody>
      </p:sp>
      <p:sp>
        <p:nvSpPr>
          <p:cNvPr id="8" name="Rectangle: Rounded Corners 7">
            <a:extLst>
              <a:ext uri="{FF2B5EF4-FFF2-40B4-BE49-F238E27FC236}">
                <a16:creationId xmlns:a16="http://schemas.microsoft.com/office/drawing/2014/main" id="{F5A3AA6F-1390-79DE-27FE-E6A0D550C7D5}"/>
              </a:ext>
            </a:extLst>
          </p:cNvPr>
          <p:cNvSpPr/>
          <p:nvPr/>
        </p:nvSpPr>
        <p:spPr>
          <a:xfrm>
            <a:off x="2657481" y="2737126"/>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giới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thiệu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nhận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xét</a:t>
            </a:r>
            <a:r>
              <a:rPr lang="en-US" sz="3200" b="1" dirty="0">
                <a:solidFill>
                  <a:schemeClr val="tx1"/>
                </a:solidFill>
                <a:latin typeface="Cambria" panose="02040503050406030204" pitchFamily="18" charset="0"/>
                <a:ea typeface="Cambria" panose="02040503050406030204" pitchFamily="18" charset="0"/>
              </a:rPr>
              <a:t>.</a:t>
            </a:r>
          </a:p>
        </p:txBody>
      </p:sp>
      <p:pic>
        <p:nvPicPr>
          <p:cNvPr id="9" name="Picture 8">
            <a:extLst>
              <a:ext uri="{FF2B5EF4-FFF2-40B4-BE49-F238E27FC236}">
                <a16:creationId xmlns:a16="http://schemas.microsoft.com/office/drawing/2014/main" id="{1C012638-2A6A-538F-72ED-C4C12966917B}"/>
              </a:ext>
            </a:extLst>
          </p:cNvPr>
          <p:cNvPicPr>
            <a:picLocks noChangeAspect="1"/>
          </p:cNvPicPr>
          <p:nvPr/>
        </p:nvPicPr>
        <p:blipFill>
          <a:blip r:embed="rId3"/>
          <a:stretch>
            <a:fillRect/>
          </a:stretch>
        </p:blipFill>
        <p:spPr>
          <a:xfrm>
            <a:off x="646784" y="244503"/>
            <a:ext cx="1188823" cy="1457070"/>
          </a:xfrm>
          <a:prstGeom prst="rect">
            <a:avLst/>
          </a:prstGeom>
        </p:spPr>
      </p:pic>
    </p:spTree>
    <p:extLst>
      <p:ext uri="{BB962C8B-B14F-4D97-AF65-F5344CB8AC3E}">
        <p14:creationId xmlns:p14="http://schemas.microsoft.com/office/powerpoint/2010/main" val="169799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92AC2D7-A2B1-267A-6F4B-03F2FAF533CD}"/>
              </a:ext>
            </a:extLst>
          </p:cNvPr>
          <p:cNvSpPr/>
          <p:nvPr/>
        </p:nvSpPr>
        <p:spPr>
          <a:xfrm>
            <a:off x="1514487" y="1384206"/>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a.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hoạt</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động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trạng</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thái</a:t>
            </a:r>
            <a:r>
              <a:rPr lang="en-US" sz="3200" b="1" dirty="0">
                <a:solidFill>
                  <a:schemeClr val="tx1"/>
                </a:solidFill>
                <a:latin typeface="Cambria" panose="02040503050406030204" pitchFamily="18" charset="0"/>
                <a:ea typeface="Cambria" panose="02040503050406030204" pitchFamily="18" charset="0"/>
              </a:rPr>
              <a:t>.</a:t>
            </a:r>
          </a:p>
        </p:txBody>
      </p:sp>
      <p:sp>
        <p:nvSpPr>
          <p:cNvPr id="3" name="Rectangle: Rounded Corners 2">
            <a:extLst>
              <a:ext uri="{FF2B5EF4-FFF2-40B4-BE49-F238E27FC236}">
                <a16:creationId xmlns:a16="http://schemas.microsoft.com/office/drawing/2014/main" id="{39F9D0E3-9D4C-EA4C-C3C8-4113389893E7}"/>
              </a:ext>
            </a:extLst>
          </p:cNvPr>
          <p:cNvSpPr/>
          <p:nvPr/>
        </p:nvSpPr>
        <p:spPr>
          <a:xfrm>
            <a:off x="1514487" y="2904354"/>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b.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nêu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đặc</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điểm</a:t>
            </a:r>
            <a:r>
              <a:rPr lang="en-US" sz="3200" b="1" dirty="0">
                <a:solidFill>
                  <a:schemeClr val="tx1"/>
                </a:solidFill>
                <a:latin typeface="Cambria" panose="02040503050406030204" pitchFamily="18" charset="0"/>
                <a:ea typeface="Cambria" panose="02040503050406030204" pitchFamily="18" charset="0"/>
              </a:rPr>
              <a:t>.</a:t>
            </a:r>
          </a:p>
        </p:txBody>
      </p:sp>
      <p:sp>
        <p:nvSpPr>
          <p:cNvPr id="4" name="Rectangle: Rounded Corners 3">
            <a:extLst>
              <a:ext uri="{FF2B5EF4-FFF2-40B4-BE49-F238E27FC236}">
                <a16:creationId xmlns:a16="http://schemas.microsoft.com/office/drawing/2014/main" id="{128804CE-3C92-0E76-3493-4980A5EB4733}"/>
              </a:ext>
            </a:extLst>
          </p:cNvPr>
          <p:cNvSpPr/>
          <p:nvPr/>
        </p:nvSpPr>
        <p:spPr>
          <a:xfrm>
            <a:off x="1419238" y="4564673"/>
            <a:ext cx="6877038" cy="584775"/>
          </a:xfrm>
          <a:prstGeom prst="roundRect">
            <a:avLst>
              <a:gd name="adj" fmla="val 33810"/>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Cambria" panose="02040503050406030204" pitchFamily="18" charset="0"/>
                <a:ea typeface="Cambria" panose="02040503050406030204" pitchFamily="18" charset="0"/>
              </a:rPr>
              <a:t>c. </a:t>
            </a:r>
            <a:r>
              <a:rPr lang="en-US" sz="3200" b="1" dirty="0" err="1">
                <a:solidFill>
                  <a:schemeClr val="tx1"/>
                </a:solidFill>
                <a:latin typeface="Cambria" panose="02040503050406030204" pitchFamily="18" charset="0"/>
                <a:ea typeface="Cambria" panose="02040503050406030204" pitchFamily="18" charset="0"/>
              </a:rPr>
              <a:t>Vị</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ngữ</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giới</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thiệu</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nhận</a:t>
            </a:r>
            <a:r>
              <a:rPr lang="en-US" sz="3200" b="1" dirty="0">
                <a:solidFill>
                  <a:schemeClr val="tx1"/>
                </a:solidFill>
                <a:latin typeface="Cambria" panose="02040503050406030204" pitchFamily="18" charset="0"/>
                <a:ea typeface="Cambria" panose="02040503050406030204" pitchFamily="18" charset="0"/>
              </a:rPr>
              <a:t> </a:t>
            </a:r>
            <a:r>
              <a:rPr lang="en-US" sz="3200" b="1" dirty="0" err="1">
                <a:solidFill>
                  <a:schemeClr val="tx1"/>
                </a:solidFill>
                <a:latin typeface="Cambria" panose="02040503050406030204" pitchFamily="18" charset="0"/>
                <a:ea typeface="Cambria" panose="02040503050406030204" pitchFamily="18" charset="0"/>
              </a:rPr>
              <a:t>xét</a:t>
            </a:r>
            <a:r>
              <a:rPr lang="en-US" sz="3200" b="1" dirty="0">
                <a:solidFill>
                  <a:schemeClr val="tx1"/>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96DAC67F-ECD7-F339-9B35-3889BBFA968F}"/>
              </a:ext>
            </a:extLst>
          </p:cNvPr>
          <p:cNvSpPr txBox="1"/>
          <p:nvPr/>
        </p:nvSpPr>
        <p:spPr>
          <a:xfrm>
            <a:off x="1771661" y="2144280"/>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bộ</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đang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hành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quân</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9" name="TextBox 8">
            <a:extLst>
              <a:ext uri="{FF2B5EF4-FFF2-40B4-BE49-F238E27FC236}">
                <a16:creationId xmlns:a16="http://schemas.microsoft.com/office/drawing/2014/main" id="{92B671AE-217C-71C1-34E1-41ABF6597F38}"/>
              </a:ext>
            </a:extLst>
          </p:cNvPr>
          <p:cNvSpPr txBox="1"/>
          <p:nvPr/>
        </p:nvSpPr>
        <p:spPr>
          <a:xfrm>
            <a:off x="1771661" y="3761349"/>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chú</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bộ</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đội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rất</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vui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vẻ</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10" name="TextBox 9">
            <a:extLst>
              <a:ext uri="{FF2B5EF4-FFF2-40B4-BE49-F238E27FC236}">
                <a16:creationId xmlns:a16="http://schemas.microsoft.com/office/drawing/2014/main" id="{48A9A0D8-B1FB-F8E2-2881-580A0B442A07}"/>
              </a:ext>
            </a:extLst>
          </p:cNvPr>
          <p:cNvSpPr txBox="1"/>
          <p:nvPr/>
        </p:nvSpPr>
        <p:spPr>
          <a:xfrm>
            <a:off x="1771660" y="5337731"/>
            <a:ext cx="6143613" cy="584775"/>
          </a:xfrm>
          <a:prstGeom prst="rect">
            <a:avLst/>
          </a:prstGeom>
          <a:solidFill>
            <a:schemeClr val="accent6">
              <a:lumMod val="20000"/>
              <a:lumOff val="80000"/>
            </a:schemeClr>
          </a:solidFill>
        </p:spPr>
        <p:txBody>
          <a:bodyPr wrap="square">
            <a:spAutoFit/>
          </a:bodyPr>
          <a:lstStyle/>
          <a:p>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là</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những</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người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lính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Cụ</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Hồ</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lang="en-US" sz="2000" dirty="0"/>
          </a:p>
        </p:txBody>
      </p:sp>
      <p:sp>
        <p:nvSpPr>
          <p:cNvPr id="14" name="TextBox 13">
            <a:extLst>
              <a:ext uri="{FF2B5EF4-FFF2-40B4-BE49-F238E27FC236}">
                <a16:creationId xmlns:a16="http://schemas.microsoft.com/office/drawing/2014/main" id="{2DDA5F9C-B67D-3322-7310-D7D6B0E88C3F}"/>
              </a:ext>
            </a:extLst>
          </p:cNvPr>
          <p:cNvSpPr txBox="1"/>
          <p:nvPr/>
        </p:nvSpPr>
        <p:spPr>
          <a:xfrm>
            <a:off x="1992094" y="510689"/>
            <a:ext cx="9275982" cy="584775"/>
          </a:xfrm>
          <a:prstGeom prst="rect">
            <a:avLst/>
          </a:prstGeom>
          <a:noFill/>
        </p:spPr>
        <p:txBody>
          <a:bodyPr wrap="square" rtlCol="0">
            <a:spAutoFit/>
          </a:bodyPr>
          <a:lstStyle/>
          <a:p>
            <a:r>
              <a:rPr lang="en-US" sz="3200" b="1" dirty="0" err="1">
                <a:solidFill>
                  <a:srgbClr val="D80C0C"/>
                </a:solidFill>
                <a:latin typeface="Cambria" panose="02040503050406030204" pitchFamily="18" charset="0"/>
                <a:ea typeface="Cambria" panose="02040503050406030204" pitchFamily="18" charset="0"/>
              </a:rPr>
              <a:t>Dựa</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vào</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tranh</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đặt</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câu</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có</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những</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loại</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vị</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ngữ</a:t>
            </a:r>
            <a:r>
              <a:rPr lang="en-US" sz="3200" b="1" dirty="0">
                <a:solidFill>
                  <a:srgbClr val="D80C0C"/>
                </a:solidFill>
                <a:latin typeface="Cambria" panose="02040503050406030204" pitchFamily="18" charset="0"/>
                <a:ea typeface="Cambria" panose="02040503050406030204" pitchFamily="18" charset="0"/>
              </a:rPr>
              <a:t> </a:t>
            </a:r>
            <a:r>
              <a:rPr lang="en-US" sz="3200" b="1" dirty="0" err="1">
                <a:solidFill>
                  <a:srgbClr val="D80C0C"/>
                </a:solidFill>
                <a:latin typeface="Cambria" panose="02040503050406030204" pitchFamily="18" charset="0"/>
                <a:ea typeface="Cambria" panose="02040503050406030204" pitchFamily="18" charset="0"/>
              </a:rPr>
              <a:t>sau</a:t>
            </a:r>
            <a:r>
              <a:rPr lang="en-US" sz="3200" b="1" dirty="0">
                <a:solidFill>
                  <a:srgbClr val="D80C0C"/>
                </a:solidFill>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4A2E8931-AAA5-0AE9-771A-556CBC3A68E6}"/>
              </a:ext>
            </a:extLst>
          </p:cNvPr>
          <p:cNvPicPr>
            <a:picLocks noChangeAspect="1"/>
          </p:cNvPicPr>
          <p:nvPr/>
        </p:nvPicPr>
        <p:blipFill>
          <a:blip r:embed="rId2"/>
          <a:stretch>
            <a:fillRect/>
          </a:stretch>
        </p:blipFill>
        <p:spPr>
          <a:xfrm>
            <a:off x="740932" y="234403"/>
            <a:ext cx="1188823" cy="1457070"/>
          </a:xfrm>
          <a:prstGeom prst="rect">
            <a:avLst/>
          </a:prstGeom>
        </p:spPr>
      </p:pic>
    </p:spTree>
    <p:extLst>
      <p:ext uri="{BB962C8B-B14F-4D97-AF65-F5344CB8AC3E}">
        <p14:creationId xmlns:p14="http://schemas.microsoft.com/office/powerpoint/2010/main" val="3852905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7CA4EC02-AC5F-4477-ADC6-5F70E2A2871B}"/>
              </a:ext>
            </a:extLst>
          </p:cNvPr>
          <p:cNvGrpSpPr/>
          <p:nvPr/>
        </p:nvGrpSpPr>
        <p:grpSpPr>
          <a:xfrm>
            <a:off x="0" y="4556125"/>
            <a:ext cx="12192000" cy="2301875"/>
            <a:chOff x="0" y="7151"/>
            <a:chExt cx="19200" cy="3625"/>
          </a:xfrm>
        </p:grpSpPr>
        <p:pic>
          <p:nvPicPr>
            <p:cNvPr id="5" name="图片 4" descr="E:\张颖颖PPT工作成果\张颖2019PPT\82-新入职幼师培训\云3副本.png云3副本">
              <a:extLst>
                <a:ext uri="{FF2B5EF4-FFF2-40B4-BE49-F238E27FC236}">
                  <a16:creationId xmlns:a16="http://schemas.microsoft.com/office/drawing/2014/main" id="{5D5AD31B-4693-49A4-9933-C1D5AC854BEA}"/>
                </a:ext>
              </a:extLst>
            </p:cNvPr>
            <p:cNvPicPr>
              <a:picLocks noChangeAspect="1"/>
            </p:cNvPicPr>
            <p:nvPr/>
          </p:nvPicPr>
          <p:blipFill>
            <a:blip r:embed="rId3"/>
            <a:srcRect/>
            <a:stretch>
              <a:fillRect/>
            </a:stretch>
          </p:blipFill>
          <p:spPr>
            <a:xfrm>
              <a:off x="0" y="7151"/>
              <a:ext cx="19200" cy="3375"/>
            </a:xfrm>
            <a:prstGeom prst="rect">
              <a:avLst/>
            </a:prstGeom>
          </p:spPr>
        </p:pic>
        <p:pic>
          <p:nvPicPr>
            <p:cNvPr id="6" name="图片 5" descr="云3副本副本">
              <a:extLst>
                <a:ext uri="{FF2B5EF4-FFF2-40B4-BE49-F238E27FC236}">
                  <a16:creationId xmlns:a16="http://schemas.microsoft.com/office/drawing/2014/main" id="{D74C0BB5-A653-4B79-815D-B5F115557A3D}"/>
                </a:ext>
              </a:extLst>
            </p:cNvPr>
            <p:cNvPicPr>
              <a:picLocks noChangeAspect="1"/>
            </p:cNvPicPr>
            <p:nvPr/>
          </p:nvPicPr>
          <p:blipFill>
            <a:blip r:embed="rId4"/>
            <a:stretch>
              <a:fillRect/>
            </a:stretch>
          </p:blipFill>
          <p:spPr>
            <a:xfrm>
              <a:off x="0" y="7402"/>
              <a:ext cx="19196" cy="3374"/>
            </a:xfrm>
            <a:prstGeom prst="rect">
              <a:avLst/>
            </a:prstGeom>
          </p:spPr>
        </p:pic>
      </p:grpSp>
      <p:grpSp>
        <p:nvGrpSpPr>
          <p:cNvPr id="2" name="Group 1">
            <a:extLst>
              <a:ext uri="{FF2B5EF4-FFF2-40B4-BE49-F238E27FC236}">
                <a16:creationId xmlns:a16="http://schemas.microsoft.com/office/drawing/2014/main" id="{076D6BDE-BEA1-6E37-3E58-39413CBC0952}"/>
              </a:ext>
            </a:extLst>
          </p:cNvPr>
          <p:cNvGrpSpPr/>
          <p:nvPr/>
        </p:nvGrpSpPr>
        <p:grpSpPr>
          <a:xfrm>
            <a:off x="364945" y="728678"/>
            <a:ext cx="10522130" cy="4233848"/>
            <a:chOff x="4684437" y="4416094"/>
            <a:chExt cx="10522130" cy="4719623"/>
          </a:xfrm>
        </p:grpSpPr>
        <p:sp>
          <p:nvSpPr>
            <p:cNvPr id="11" name="Rectangle: Rounded Corners 8">
              <a:extLst>
                <a:ext uri="{FF2B5EF4-FFF2-40B4-BE49-F238E27FC236}">
                  <a16:creationId xmlns:a16="http://schemas.microsoft.com/office/drawing/2014/main" id="{DAA3D3B5-C5C5-E850-A721-543EF2638B7B}"/>
                </a:ext>
              </a:extLst>
            </p:cNvPr>
            <p:cNvSpPr/>
            <p:nvPr/>
          </p:nvSpPr>
          <p:spPr>
            <a:xfrm>
              <a:off x="5444837" y="4716117"/>
              <a:ext cx="9761730" cy="4419600"/>
            </a:xfrm>
            <a:custGeom>
              <a:avLst/>
              <a:gdLst>
                <a:gd name="csX0" fmla="*/ 0 w 9761730"/>
                <a:gd name="csY0" fmla="*/ 736614 h 4419600"/>
                <a:gd name="csX1" fmla="*/ 233287 w 9761730"/>
                <a:gd name="csY1" fmla="*/ 0 h 4419600"/>
                <a:gd name="csX2" fmla="*/ 9528442 w 9761730"/>
                <a:gd name="csY2" fmla="*/ 0 h 4419600"/>
                <a:gd name="csX3" fmla="*/ 9761730 w 9761730"/>
                <a:gd name="csY3" fmla="*/ 736614 h 4419600"/>
                <a:gd name="csX4" fmla="*/ 9761730 w 9761730"/>
                <a:gd name="csY4" fmla="*/ 3682984 h 4419600"/>
                <a:gd name="csX5" fmla="*/ 9528442 w 9761730"/>
                <a:gd name="csY5" fmla="*/ 4419600 h 4419600"/>
                <a:gd name="csX6" fmla="*/ 233287 w 9761730"/>
                <a:gd name="csY6" fmla="*/ 4419600 h 4419600"/>
                <a:gd name="csX7" fmla="*/ 0 w 9761730"/>
                <a:gd name="csY7" fmla="*/ 3682984 h 4419600"/>
                <a:gd name="csX8" fmla="*/ 0 w 9761730"/>
                <a:gd name="csY8" fmla="*/ 736614 h 4419600"/>
                <a:gd name="csX0" fmla="*/ 0 w 9761730"/>
                <a:gd name="csY0" fmla="*/ 736614 h 4419600"/>
                <a:gd name="csX1" fmla="*/ 233287 w 9761730"/>
                <a:gd name="csY1" fmla="*/ 0 h 4419600"/>
                <a:gd name="csX2" fmla="*/ 9528442 w 9761730"/>
                <a:gd name="csY2" fmla="*/ 0 h 4419600"/>
                <a:gd name="csX3" fmla="*/ 9761730 w 9761730"/>
                <a:gd name="csY3" fmla="*/ 736614 h 4419600"/>
                <a:gd name="csX4" fmla="*/ 9761730 w 9761730"/>
                <a:gd name="csY4" fmla="*/ 3682984 h 4419600"/>
                <a:gd name="csX5" fmla="*/ 9528442 w 9761730"/>
                <a:gd name="csY5" fmla="*/ 4419600 h 4419600"/>
                <a:gd name="csX6" fmla="*/ 233287 w 9761730"/>
                <a:gd name="csY6" fmla="*/ 4419600 h 4419600"/>
                <a:gd name="csX7" fmla="*/ 0 w 9761730"/>
                <a:gd name="csY7" fmla="*/ 3682984 h 4419600"/>
                <a:gd name="csX8" fmla="*/ 0 w 9761730"/>
                <a:gd name="csY8" fmla="*/ 736614 h 4419600"/>
                <a:gd name="csX0" fmla="*/ 0 w 9761730"/>
                <a:gd name="csY0" fmla="*/ 736614 h 4419600"/>
                <a:gd name="csX1" fmla="*/ 233287 w 9761730"/>
                <a:gd name="csY1" fmla="*/ 0 h 4419600"/>
                <a:gd name="csX2" fmla="*/ 9528442 w 9761730"/>
                <a:gd name="csY2" fmla="*/ 0 h 4419600"/>
                <a:gd name="csX3" fmla="*/ 9761730 w 9761730"/>
                <a:gd name="csY3" fmla="*/ 736614 h 4419600"/>
                <a:gd name="csX4" fmla="*/ 9761730 w 9761730"/>
                <a:gd name="csY4" fmla="*/ 3682984 h 4419600"/>
                <a:gd name="csX5" fmla="*/ 9528442 w 9761730"/>
                <a:gd name="csY5" fmla="*/ 4419600 h 4419600"/>
                <a:gd name="csX6" fmla="*/ 233287 w 9761730"/>
                <a:gd name="csY6" fmla="*/ 4419600 h 4419600"/>
                <a:gd name="csX7" fmla="*/ 0 w 9761730"/>
                <a:gd name="csY7" fmla="*/ 3682984 h 4419600"/>
                <a:gd name="csX8" fmla="*/ 0 w 9761730"/>
                <a:gd name="csY8" fmla="*/ 736614 h 44196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9761730" h="4419600" fill="none" extrusionOk="0">
                  <a:moveTo>
                    <a:pt x="0" y="736614"/>
                  </a:moveTo>
                  <a:cubicBezTo>
                    <a:pt x="-41477" y="308897"/>
                    <a:pt x="140048" y="75511"/>
                    <a:pt x="233287" y="0"/>
                  </a:cubicBezTo>
                  <a:cubicBezTo>
                    <a:pt x="5279592" y="-367568"/>
                    <a:pt x="8058292" y="-184930"/>
                    <a:pt x="9528442" y="0"/>
                  </a:cubicBezTo>
                  <a:cubicBezTo>
                    <a:pt x="9594992" y="-26142"/>
                    <a:pt x="9809865" y="230731"/>
                    <a:pt x="9761730" y="736614"/>
                  </a:cubicBezTo>
                  <a:cubicBezTo>
                    <a:pt x="9793038" y="1522007"/>
                    <a:pt x="10013448" y="2361917"/>
                    <a:pt x="9761730" y="3682984"/>
                  </a:cubicBezTo>
                  <a:cubicBezTo>
                    <a:pt x="9722421" y="4055455"/>
                    <a:pt x="9648827" y="4359229"/>
                    <a:pt x="9528442" y="4419600"/>
                  </a:cubicBezTo>
                  <a:cubicBezTo>
                    <a:pt x="6853286" y="3359445"/>
                    <a:pt x="2680730" y="5231557"/>
                    <a:pt x="233287" y="4419600"/>
                  </a:cubicBezTo>
                  <a:cubicBezTo>
                    <a:pt x="7058" y="4485539"/>
                    <a:pt x="-11755" y="4187423"/>
                    <a:pt x="0" y="3682984"/>
                  </a:cubicBezTo>
                  <a:cubicBezTo>
                    <a:pt x="-135424" y="2989408"/>
                    <a:pt x="-71249" y="1438106"/>
                    <a:pt x="0" y="736614"/>
                  </a:cubicBezTo>
                  <a:close/>
                </a:path>
                <a:path w="9761730" h="4419600" stroke="0" extrusionOk="0">
                  <a:moveTo>
                    <a:pt x="0" y="736614"/>
                  </a:moveTo>
                  <a:cubicBezTo>
                    <a:pt x="-4528" y="230269"/>
                    <a:pt x="103801" y="-93992"/>
                    <a:pt x="233287" y="0"/>
                  </a:cubicBezTo>
                  <a:cubicBezTo>
                    <a:pt x="1349694" y="-1118370"/>
                    <a:pt x="5745593" y="-350954"/>
                    <a:pt x="9528442" y="0"/>
                  </a:cubicBezTo>
                  <a:cubicBezTo>
                    <a:pt x="9701589" y="-53059"/>
                    <a:pt x="9806427" y="399300"/>
                    <a:pt x="9761730" y="736614"/>
                  </a:cubicBezTo>
                  <a:cubicBezTo>
                    <a:pt x="9584310" y="2139359"/>
                    <a:pt x="9694456" y="2660888"/>
                    <a:pt x="9761730" y="3682984"/>
                  </a:cubicBezTo>
                  <a:cubicBezTo>
                    <a:pt x="9799621" y="4125850"/>
                    <a:pt x="9692190" y="4406959"/>
                    <a:pt x="9528442" y="4419600"/>
                  </a:cubicBezTo>
                  <a:cubicBezTo>
                    <a:pt x="5981344" y="4953435"/>
                    <a:pt x="3656244" y="4386061"/>
                    <a:pt x="233287" y="4419600"/>
                  </a:cubicBezTo>
                  <a:cubicBezTo>
                    <a:pt x="156354" y="4421555"/>
                    <a:pt x="-8864" y="3970752"/>
                    <a:pt x="0" y="3682984"/>
                  </a:cubicBezTo>
                  <a:cubicBezTo>
                    <a:pt x="-35991" y="3559380"/>
                    <a:pt x="-69294" y="2258603"/>
                    <a:pt x="0" y="736614"/>
                  </a:cubicBezTo>
                  <a:close/>
                </a:path>
                <a:path w="9761730" h="4419600" fill="none" stroke="0" extrusionOk="0">
                  <a:moveTo>
                    <a:pt x="0" y="736614"/>
                  </a:moveTo>
                  <a:cubicBezTo>
                    <a:pt x="-18163" y="306235"/>
                    <a:pt x="122763" y="33531"/>
                    <a:pt x="233287" y="0"/>
                  </a:cubicBezTo>
                  <a:cubicBezTo>
                    <a:pt x="4875713" y="-548179"/>
                    <a:pt x="8438038" y="-371338"/>
                    <a:pt x="9528442" y="0"/>
                  </a:cubicBezTo>
                  <a:cubicBezTo>
                    <a:pt x="9638428" y="-54043"/>
                    <a:pt x="9757593" y="283774"/>
                    <a:pt x="9761730" y="736614"/>
                  </a:cubicBezTo>
                  <a:cubicBezTo>
                    <a:pt x="9840091" y="1507381"/>
                    <a:pt x="9687883" y="2536478"/>
                    <a:pt x="9761730" y="3682984"/>
                  </a:cubicBezTo>
                  <a:cubicBezTo>
                    <a:pt x="9733336" y="4090789"/>
                    <a:pt x="9665150" y="4378044"/>
                    <a:pt x="9528442" y="4419600"/>
                  </a:cubicBezTo>
                  <a:cubicBezTo>
                    <a:pt x="6868785" y="4211997"/>
                    <a:pt x="2200005" y="5056401"/>
                    <a:pt x="233287" y="4419600"/>
                  </a:cubicBezTo>
                  <a:cubicBezTo>
                    <a:pt x="87548" y="4393574"/>
                    <a:pt x="32217" y="4121304"/>
                    <a:pt x="0" y="3682984"/>
                  </a:cubicBezTo>
                  <a:cubicBezTo>
                    <a:pt x="-136177" y="3056291"/>
                    <a:pt x="62529" y="1311392"/>
                    <a:pt x="0" y="736614"/>
                  </a:cubicBezTo>
                  <a:close/>
                </a:path>
                <a:path w="9761730" h="4419600" fill="none" stroke="0" extrusionOk="0">
                  <a:moveTo>
                    <a:pt x="0" y="736614"/>
                  </a:moveTo>
                  <a:cubicBezTo>
                    <a:pt x="-31277" y="303744"/>
                    <a:pt x="121134" y="49578"/>
                    <a:pt x="233287" y="0"/>
                  </a:cubicBezTo>
                  <a:cubicBezTo>
                    <a:pt x="5139651" y="-456441"/>
                    <a:pt x="8225617" y="-155114"/>
                    <a:pt x="9528442" y="0"/>
                  </a:cubicBezTo>
                  <a:cubicBezTo>
                    <a:pt x="9626202" y="-46192"/>
                    <a:pt x="9775701" y="258518"/>
                    <a:pt x="9761730" y="736614"/>
                  </a:cubicBezTo>
                  <a:cubicBezTo>
                    <a:pt x="9760406" y="1474738"/>
                    <a:pt x="9851954" y="2466732"/>
                    <a:pt x="9761730" y="3682984"/>
                  </a:cubicBezTo>
                  <a:cubicBezTo>
                    <a:pt x="9743278" y="4074548"/>
                    <a:pt x="9649803" y="4370060"/>
                    <a:pt x="9528442" y="4419600"/>
                  </a:cubicBezTo>
                  <a:cubicBezTo>
                    <a:pt x="6827098" y="3493058"/>
                    <a:pt x="2388313" y="5021285"/>
                    <a:pt x="233287" y="4419600"/>
                  </a:cubicBezTo>
                  <a:cubicBezTo>
                    <a:pt x="57600" y="4499035"/>
                    <a:pt x="7304" y="4154958"/>
                    <a:pt x="0" y="3682984"/>
                  </a:cubicBezTo>
                  <a:cubicBezTo>
                    <a:pt x="-150266" y="2989836"/>
                    <a:pt x="33555" y="1412631"/>
                    <a:pt x="0" y="736614"/>
                  </a:cubicBezTo>
                  <a:close/>
                </a:path>
              </a:pathLst>
            </a:custGeom>
            <a:solidFill>
              <a:srgbClr val="FFFFCC"/>
            </a:solidFill>
            <a:ln w="57150">
              <a:solidFill>
                <a:srgbClr val="CC6600"/>
              </a:solidFill>
              <a:extLst>
                <a:ext uri="{C807C97D-BFC1-408E-A445-0C87EB9F89A2}">
                  <ask:lineSketchStyleProps xmlns:ask="http://schemas.microsoft.com/office/drawing/2018/sketchyshapes" sd="983016561">
                    <a:custGeom>
                      <a:avLst/>
                      <a:gdLst>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 name="connsiteX0" fmla="*/ 0 w 9761730"/>
                        <a:gd name="connsiteY0" fmla="*/ 660797 h 3964705"/>
                        <a:gd name="connsiteX1" fmla="*/ 233287 w 9761730"/>
                        <a:gd name="connsiteY1" fmla="*/ 0 h 3964705"/>
                        <a:gd name="connsiteX2" fmla="*/ 9528442 w 9761730"/>
                        <a:gd name="connsiteY2" fmla="*/ 0 h 3964705"/>
                        <a:gd name="connsiteX3" fmla="*/ 9761730 w 9761730"/>
                        <a:gd name="connsiteY3" fmla="*/ 660797 h 3964705"/>
                        <a:gd name="connsiteX4" fmla="*/ 9761730 w 9761730"/>
                        <a:gd name="connsiteY4" fmla="*/ 3303907 h 3964705"/>
                        <a:gd name="connsiteX5" fmla="*/ 9528442 w 9761730"/>
                        <a:gd name="connsiteY5" fmla="*/ 3964705 h 3964705"/>
                        <a:gd name="connsiteX6" fmla="*/ 233287 w 9761730"/>
                        <a:gd name="connsiteY6" fmla="*/ 3964705 h 3964705"/>
                        <a:gd name="connsiteX7" fmla="*/ 0 w 9761730"/>
                        <a:gd name="connsiteY7" fmla="*/ 3303907 h 3964705"/>
                        <a:gd name="connsiteX8" fmla="*/ 0 w 9761730"/>
                        <a:gd name="connsiteY8" fmla="*/ 660797 h 3964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1730" h="3964705" fill="none" extrusionOk="0">
                          <a:moveTo>
                            <a:pt x="0" y="660797"/>
                          </a:moveTo>
                          <a:cubicBezTo>
                            <a:pt x="-20851" y="284842"/>
                            <a:pt x="129375" y="56841"/>
                            <a:pt x="233287" y="0"/>
                          </a:cubicBezTo>
                          <a:cubicBezTo>
                            <a:pt x="5073965" y="-301030"/>
                            <a:pt x="8089267" y="-267398"/>
                            <a:pt x="9528442" y="0"/>
                          </a:cubicBezTo>
                          <a:cubicBezTo>
                            <a:pt x="9628146" y="-14126"/>
                            <a:pt x="9790831" y="229737"/>
                            <a:pt x="9761730" y="660797"/>
                          </a:cubicBezTo>
                          <a:cubicBezTo>
                            <a:pt x="9745097" y="1311968"/>
                            <a:pt x="9874176" y="2217658"/>
                            <a:pt x="9761730" y="3303907"/>
                          </a:cubicBezTo>
                          <a:cubicBezTo>
                            <a:pt x="9732198" y="3642335"/>
                            <a:pt x="9652058" y="3923945"/>
                            <a:pt x="9528442" y="3964705"/>
                          </a:cubicBezTo>
                          <a:cubicBezTo>
                            <a:pt x="6824422" y="3095528"/>
                            <a:pt x="2397598" y="4570502"/>
                            <a:pt x="233287" y="3964705"/>
                          </a:cubicBezTo>
                          <a:cubicBezTo>
                            <a:pt x="59873" y="4000152"/>
                            <a:pt x="-5620" y="3731334"/>
                            <a:pt x="0" y="3303907"/>
                          </a:cubicBezTo>
                          <a:cubicBezTo>
                            <a:pt x="-125095" y="2691250"/>
                            <a:pt x="1778" y="1206809"/>
                            <a:pt x="0" y="660797"/>
                          </a:cubicBezTo>
                          <a:close/>
                        </a:path>
                        <a:path w="9761730" h="3964705" stroke="0" extrusionOk="0">
                          <a:moveTo>
                            <a:pt x="0" y="660797"/>
                          </a:moveTo>
                          <a:cubicBezTo>
                            <a:pt x="-9382" y="219804"/>
                            <a:pt x="99956" y="-63976"/>
                            <a:pt x="233287" y="0"/>
                          </a:cubicBezTo>
                          <a:cubicBezTo>
                            <a:pt x="1321898" y="-813198"/>
                            <a:pt x="6288815" y="-262850"/>
                            <a:pt x="9528442" y="0"/>
                          </a:cubicBezTo>
                          <a:cubicBezTo>
                            <a:pt x="9677494" y="-38294"/>
                            <a:pt x="9771510" y="318831"/>
                            <a:pt x="9761730" y="660797"/>
                          </a:cubicBezTo>
                          <a:cubicBezTo>
                            <a:pt x="9668612" y="1926931"/>
                            <a:pt x="9750418" y="2426658"/>
                            <a:pt x="9761730" y="3303907"/>
                          </a:cubicBezTo>
                          <a:cubicBezTo>
                            <a:pt x="9789611" y="3708650"/>
                            <a:pt x="9680175" y="3955220"/>
                            <a:pt x="9528442" y="3964705"/>
                          </a:cubicBezTo>
                          <a:cubicBezTo>
                            <a:pt x="5905825" y="4560531"/>
                            <a:pt x="3600155" y="3819255"/>
                            <a:pt x="233287" y="3964705"/>
                          </a:cubicBezTo>
                          <a:cubicBezTo>
                            <a:pt x="145237" y="3976858"/>
                            <a:pt x="-1511" y="3603714"/>
                            <a:pt x="0" y="3303907"/>
                          </a:cubicBezTo>
                          <a:cubicBezTo>
                            <a:pt x="17196" y="2994521"/>
                            <a:pt x="-40892" y="1908459"/>
                            <a:pt x="0" y="660797"/>
                          </a:cubicBezTo>
                          <a:close/>
                        </a:path>
                        <a:path w="9761730" h="3964705" fill="none" stroke="0" extrusionOk="0">
                          <a:moveTo>
                            <a:pt x="0" y="660797"/>
                          </a:moveTo>
                          <a:cubicBezTo>
                            <a:pt x="-16992" y="273804"/>
                            <a:pt x="115469" y="39611"/>
                            <a:pt x="233287" y="0"/>
                          </a:cubicBezTo>
                          <a:cubicBezTo>
                            <a:pt x="4953892" y="-431114"/>
                            <a:pt x="8204919" y="-370376"/>
                            <a:pt x="9528442" y="0"/>
                          </a:cubicBezTo>
                          <a:cubicBezTo>
                            <a:pt x="9645206" y="-60783"/>
                            <a:pt x="9765036" y="254866"/>
                            <a:pt x="9761730" y="660797"/>
                          </a:cubicBezTo>
                          <a:cubicBezTo>
                            <a:pt x="9740075" y="1295265"/>
                            <a:pt x="9620826" y="2257541"/>
                            <a:pt x="9761730" y="3303907"/>
                          </a:cubicBezTo>
                          <a:cubicBezTo>
                            <a:pt x="9755544" y="3659580"/>
                            <a:pt x="9651227" y="3931579"/>
                            <a:pt x="9528442" y="3964705"/>
                          </a:cubicBezTo>
                          <a:cubicBezTo>
                            <a:pt x="6767207" y="3699575"/>
                            <a:pt x="2118913" y="4269491"/>
                            <a:pt x="233287" y="3964705"/>
                          </a:cubicBezTo>
                          <a:cubicBezTo>
                            <a:pt x="89543" y="3994913"/>
                            <a:pt x="16862" y="3718430"/>
                            <a:pt x="0" y="3303907"/>
                          </a:cubicBezTo>
                          <a:cubicBezTo>
                            <a:pt x="-136542" y="2724017"/>
                            <a:pt x="84140" y="1216626"/>
                            <a:pt x="0" y="660797"/>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Vị</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ngữ</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nêu</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đặc</a:t>
              </a:r>
              <a:r>
                <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rPr>
                <a:t> </a:t>
              </a:r>
              <a:r>
                <a:rPr kumimoji="0" lang="en-US" sz="4400" b="1" i="0" u="none" strike="noStrike" kern="1200" cap="none" spc="0" normalizeH="0" baseline="0" noProof="0" dirty="0" err="1">
                  <a:ln>
                    <a:noFill/>
                  </a:ln>
                  <a:solidFill>
                    <a:srgbClr val="44546A">
                      <a:lumMod val="75000"/>
                    </a:srgbClr>
                  </a:solidFill>
                  <a:effectLst/>
                  <a:uLnTx/>
                  <a:uFillTx/>
                  <a:latin typeface="Calibri" panose="020F0502020204030204"/>
                  <a:ea typeface="+mn-ea"/>
                  <a:cs typeface="Calibri" panose="020F0502020204030204" pitchFamily="34" charset="0"/>
                </a:rPr>
                <a:t>điểm</a:t>
              </a:r>
              <a:endParaRPr kumimoji="0" lang="en-US" sz="4400" b="1" i="0" u="none" strike="noStrike" kern="1200" cap="none" spc="0" normalizeH="0" baseline="0" noProof="0" dirty="0">
                <a:ln>
                  <a:noFill/>
                </a:ln>
                <a:solidFill>
                  <a:srgbClr val="44546A">
                    <a:lumMod val="75000"/>
                  </a:srgbClr>
                </a:solidFill>
                <a:effectLst/>
                <a:uLnTx/>
                <a:uFillTx/>
                <a:latin typeface="Calibri" panose="020F0502020204030204"/>
                <a:ea typeface="+mn-ea"/>
                <a:cs typeface="Calibri" panose="020F0502020204030204" pitchFamily="34"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Đặc</a:t>
              </a:r>
              <a:r>
                <a:rPr kumimoji="0" lang="en-US" sz="44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1" i="0"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điểm</a:t>
              </a:r>
              <a:r>
                <a:rPr kumimoji="0" lang="en-US" sz="44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Là</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đặc</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điểm</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nổi</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bật</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riêng</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biệt</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của</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chủ</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thể</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sự</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vật</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hiện</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tượng</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dùng</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để</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xác</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định</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đặc</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điểm</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của</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chủ</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 </a:t>
              </a:r>
              <a:r>
                <a:rPr kumimoji="0" lang="en-US" sz="4400" b="0" i="1" u="none" strike="noStrike" kern="1200" cap="none" spc="0" normalizeH="0" baseline="0" noProof="0" dirty="0" err="1">
                  <a:ln>
                    <a:noFill/>
                  </a:ln>
                  <a:solidFill>
                    <a:srgbClr val="002060"/>
                  </a:solidFill>
                  <a:effectLst/>
                  <a:uLnTx/>
                  <a:uFillTx/>
                  <a:latin typeface="Calibri" panose="020F0502020204030204"/>
                  <a:ea typeface="Calibri" panose="020F0502020204030204" pitchFamily="34" charset="0"/>
                  <a:cs typeface="+mn-cs"/>
                </a:rPr>
                <a:t>thể</a:t>
              </a:r>
              <a:r>
                <a:rPr kumimoji="0" lang="en-US" sz="4400" b="0" i="1"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mn-cs"/>
                </a:rPr>
                <a:t>.</a:t>
              </a:r>
            </a:p>
          </p:txBody>
        </p:sp>
        <p:pic>
          <p:nvPicPr>
            <p:cNvPr id="12" name="Picture 11">
              <a:extLst>
                <a:ext uri="{FF2B5EF4-FFF2-40B4-BE49-F238E27FC236}">
                  <a16:creationId xmlns:a16="http://schemas.microsoft.com/office/drawing/2014/main" id="{46C5FB11-CEB0-C798-518E-2E5211E8E8C0}"/>
                </a:ext>
              </a:extLst>
            </p:cNvPr>
            <p:cNvPicPr>
              <a:picLocks noChangeAspect="1"/>
            </p:cNvPicPr>
            <p:nvPr/>
          </p:nvPicPr>
          <p:blipFill>
            <a:blip r:embed="rId5"/>
            <a:stretch>
              <a:fillRect/>
            </a:stretch>
          </p:blipFill>
          <p:spPr>
            <a:xfrm>
              <a:off x="4684437" y="4416094"/>
              <a:ext cx="1311764" cy="1311764"/>
            </a:xfrm>
            <a:prstGeom prst="rect">
              <a:avLst/>
            </a:prstGeom>
          </p:spPr>
        </p:pic>
      </p:grpSp>
    </p:spTree>
    <p:extLst>
      <p:ext uri="{BB962C8B-B14F-4D97-AF65-F5344CB8AC3E}">
        <p14:creationId xmlns:p14="http://schemas.microsoft.com/office/powerpoint/2010/main" val="15677628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529</Words>
  <Application>Microsoft Office PowerPoint</Application>
  <PresentationFormat>Màn hình rộng</PresentationFormat>
  <Paragraphs>57</Paragraphs>
  <Slides>13</Slides>
  <Notes>2</Notes>
  <HiddenSlides>0</HiddenSlides>
  <MMClips>0</MMClips>
  <ScaleCrop>false</ScaleCrop>
  <HeadingPairs>
    <vt:vector size="6" baseType="variant">
      <vt:variant>
        <vt:lpstr>Phông được Dùng</vt:lpstr>
      </vt:variant>
      <vt:variant>
        <vt:i4>7</vt:i4>
      </vt:variant>
      <vt:variant>
        <vt:lpstr>Chủ đề</vt:lpstr>
      </vt:variant>
      <vt:variant>
        <vt:i4>3</vt:i4>
      </vt:variant>
      <vt:variant>
        <vt:lpstr>Tiêu đề Bản chiếu</vt:lpstr>
      </vt:variant>
      <vt:variant>
        <vt:i4>13</vt:i4>
      </vt:variant>
    </vt:vector>
  </HeadingPairs>
  <TitlesOfParts>
    <vt:vector size="23" baseType="lpstr">
      <vt:lpstr>等线</vt:lpstr>
      <vt:lpstr>等线 Light</vt:lpstr>
      <vt:lpstr>Arial</vt:lpstr>
      <vt:lpstr>Calibri</vt:lpstr>
      <vt:lpstr>Cambria</vt:lpstr>
      <vt:lpstr>Times New Roman</vt:lpstr>
      <vt:lpstr>思源黑体 CN</vt:lpstr>
      <vt:lpstr>Office Theme</vt:lpstr>
      <vt:lpstr>1_Custom Design</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Dung Âu</cp:lastModifiedBy>
  <cp:revision>26</cp:revision>
  <dcterms:created xsi:type="dcterms:W3CDTF">2023-12-26T14:33:02Z</dcterms:created>
  <dcterms:modified xsi:type="dcterms:W3CDTF">2026-01-27T08:27:56Z</dcterms:modified>
</cp:coreProperties>
</file>