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1" r:id="rId2"/>
  </p:sldMasterIdLst>
  <p:notesMasterIdLst>
    <p:notesMasterId r:id="rId22"/>
  </p:notesMasterIdLst>
  <p:sldIdLst>
    <p:sldId id="437" r:id="rId3"/>
    <p:sldId id="256" r:id="rId4"/>
    <p:sldId id="354" r:id="rId5"/>
    <p:sldId id="382" r:id="rId6"/>
    <p:sldId id="383" r:id="rId7"/>
    <p:sldId id="370" r:id="rId8"/>
    <p:sldId id="371" r:id="rId9"/>
    <p:sldId id="372" r:id="rId10"/>
    <p:sldId id="384" r:id="rId11"/>
    <p:sldId id="385" r:id="rId12"/>
    <p:sldId id="386" r:id="rId13"/>
    <p:sldId id="369" r:id="rId14"/>
    <p:sldId id="388" r:id="rId15"/>
    <p:sldId id="387" r:id="rId16"/>
    <p:sldId id="389" r:id="rId17"/>
    <p:sldId id="381" r:id="rId18"/>
    <p:sldId id="390" r:id="rId19"/>
    <p:sldId id="391" r:id="rId20"/>
    <p:sldId id="392" r:id="rId21"/>
  </p:sldIdLst>
  <p:sldSz cx="18288000" cy="10287000"/>
  <p:notesSz cx="6858000" cy="9144000"/>
  <p:embeddedFontLst>
    <p:embeddedFont>
      <p:font typeface="等线" panose="02010600030101010101" pitchFamily="2" charset="-122"/>
      <p:regular r:id="rId23"/>
    </p:embeddedFont>
    <p:embeddedFont>
      <p:font typeface="等线 Light" panose="02010600030101010101" pitchFamily="2" charset="-122"/>
      <p:regular r:id="rId24"/>
    </p:embeddedFont>
    <p:embeddedFont>
      <p:font typeface="#9Slide03 Bebas Neue Bold" panose="020B0606020202050201" pitchFamily="34" charset="0"/>
      <p:bold r:id="rId25"/>
    </p:embeddedFont>
    <p:embeddedFont>
      <p:font typeface="#9Slide07 HoneyCream" pitchFamily="2" charset="0"/>
      <p:regular r:id="rId26"/>
    </p:embeddedFont>
    <p:embeddedFont>
      <p:font typeface="Cambria" panose="02040503050406030204" pitchFamily="18" charset="0"/>
      <p:regular r:id="rId27"/>
      <p:bold r:id="rId28"/>
      <p:italic r:id="rId29"/>
      <p:boldItalic r:id="rId3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4502E"/>
    <a:srgbClr val="EBCB7E"/>
    <a:srgbClr val="5D5548"/>
    <a:srgbClr val="584E3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701" autoAdjust="0"/>
    <p:restoredTop sz="94689" autoAdjust="0"/>
  </p:normalViewPr>
  <p:slideViewPr>
    <p:cSldViewPr>
      <p:cViewPr varScale="1">
        <p:scale>
          <a:sx n="54" d="100"/>
          <a:sy n="54" d="100"/>
        </p:scale>
        <p:origin x="711" y="1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4.fntdata"/><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3.fntdata"/><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2.fntdata"/><Relationship Id="rId32"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1.fntdata"/><Relationship Id="rId28" Type="http://schemas.openxmlformats.org/officeDocument/2006/relationships/font" Target="fonts/font6.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notesMaster" Target="notesMasters/notesMaster1.xml"/><Relationship Id="rId27" Type="http://schemas.openxmlformats.org/officeDocument/2006/relationships/font" Target="fonts/font5.fntdata"/><Relationship Id="rId30" Type="http://schemas.openxmlformats.org/officeDocument/2006/relationships/font" Target="fonts/font8.fntdata"/><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B60F626-7F69-3C4A-8485-45FCDF2958F2}" type="datetimeFigureOut">
              <a:rPr lang="en-VN" smtClean="0"/>
              <a:t>01/27/2026</a:t>
            </a:fld>
            <a:endParaRPr lang="en-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9EB5DCD-69F6-654D-A8DD-CDC7B1EBC5D1}" type="slidenum">
              <a:rPr lang="en-VN" smtClean="0"/>
              <a:t>‹#›</a:t>
            </a:fld>
            <a:endParaRPr lang="en-VN"/>
          </a:p>
        </p:txBody>
      </p:sp>
    </p:spTree>
    <p:extLst>
      <p:ext uri="{BB962C8B-B14F-4D97-AF65-F5344CB8AC3E}">
        <p14:creationId xmlns:p14="http://schemas.microsoft.com/office/powerpoint/2010/main" val="33223972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
        <p:nvSpPr>
          <p:cNvPr id="4" name="Slide Number Placeholder 3"/>
          <p:cNvSpPr>
            <a:spLocks noGrp="1"/>
          </p:cNvSpPr>
          <p:nvPr>
            <p:ph type="sldNum" sz="quarter" idx="5"/>
          </p:nvPr>
        </p:nvSpPr>
        <p:spPr/>
        <p:txBody>
          <a:bodyPr/>
          <a:lstStyle/>
          <a:p>
            <a:fld id="{29EB5DCD-69F6-654D-A8DD-CDC7B1EBC5D1}" type="slidenum">
              <a:rPr lang="en-VN" smtClean="0"/>
              <a:t>3</a:t>
            </a:fld>
            <a:endParaRPr lang="en-VN"/>
          </a:p>
        </p:txBody>
      </p:sp>
    </p:spTree>
    <p:extLst>
      <p:ext uri="{BB962C8B-B14F-4D97-AF65-F5344CB8AC3E}">
        <p14:creationId xmlns:p14="http://schemas.microsoft.com/office/powerpoint/2010/main" val="29468766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
        <p:nvSpPr>
          <p:cNvPr id="4" name="Slide Number Placeholder 3"/>
          <p:cNvSpPr>
            <a:spLocks noGrp="1"/>
          </p:cNvSpPr>
          <p:nvPr>
            <p:ph type="sldNum" sz="quarter" idx="5"/>
          </p:nvPr>
        </p:nvSpPr>
        <p:spPr/>
        <p:txBody>
          <a:bodyPr/>
          <a:lstStyle/>
          <a:p>
            <a:fld id="{29EB5DCD-69F6-654D-A8DD-CDC7B1EBC5D1}" type="slidenum">
              <a:rPr lang="en-VN" smtClean="0"/>
              <a:t>4</a:t>
            </a:fld>
            <a:endParaRPr lang="en-VN"/>
          </a:p>
        </p:txBody>
      </p:sp>
    </p:spTree>
    <p:extLst>
      <p:ext uri="{BB962C8B-B14F-4D97-AF65-F5344CB8AC3E}">
        <p14:creationId xmlns:p14="http://schemas.microsoft.com/office/powerpoint/2010/main" val="17986315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
        <p:nvSpPr>
          <p:cNvPr id="4" name="Slide Number Placeholder 3"/>
          <p:cNvSpPr>
            <a:spLocks noGrp="1"/>
          </p:cNvSpPr>
          <p:nvPr>
            <p:ph type="sldNum" sz="quarter" idx="5"/>
          </p:nvPr>
        </p:nvSpPr>
        <p:spPr/>
        <p:txBody>
          <a:bodyPr/>
          <a:lstStyle/>
          <a:p>
            <a:fld id="{29EB5DCD-69F6-654D-A8DD-CDC7B1EBC5D1}" type="slidenum">
              <a:rPr lang="en-VN" smtClean="0"/>
              <a:t>11</a:t>
            </a:fld>
            <a:endParaRPr lang="en-VN"/>
          </a:p>
        </p:txBody>
      </p:sp>
    </p:spTree>
    <p:extLst>
      <p:ext uri="{BB962C8B-B14F-4D97-AF65-F5344CB8AC3E}">
        <p14:creationId xmlns:p14="http://schemas.microsoft.com/office/powerpoint/2010/main" val="7915674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
        <p:nvSpPr>
          <p:cNvPr id="4" name="Slide Number Placeholder 3"/>
          <p:cNvSpPr>
            <a:spLocks noGrp="1"/>
          </p:cNvSpPr>
          <p:nvPr>
            <p:ph type="sldNum" sz="quarter" idx="5"/>
          </p:nvPr>
        </p:nvSpPr>
        <p:spPr/>
        <p:txBody>
          <a:bodyPr/>
          <a:lstStyle/>
          <a:p>
            <a:fld id="{29EB5DCD-69F6-654D-A8DD-CDC7B1EBC5D1}" type="slidenum">
              <a:rPr lang="en-VN" smtClean="0"/>
              <a:t>14</a:t>
            </a:fld>
            <a:endParaRPr lang="en-VN"/>
          </a:p>
        </p:txBody>
      </p:sp>
    </p:spTree>
    <p:extLst>
      <p:ext uri="{BB962C8B-B14F-4D97-AF65-F5344CB8AC3E}">
        <p14:creationId xmlns:p14="http://schemas.microsoft.com/office/powerpoint/2010/main" val="34760627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
        <p:nvSpPr>
          <p:cNvPr id="4" name="Slide Number Placeholder 3"/>
          <p:cNvSpPr>
            <a:spLocks noGrp="1"/>
          </p:cNvSpPr>
          <p:nvPr>
            <p:ph type="sldNum" sz="quarter" idx="5"/>
          </p:nvPr>
        </p:nvSpPr>
        <p:spPr/>
        <p:txBody>
          <a:bodyPr/>
          <a:lstStyle/>
          <a:p>
            <a:fld id="{29EB5DCD-69F6-654D-A8DD-CDC7B1EBC5D1}" type="slidenum">
              <a:rPr lang="en-VN" smtClean="0"/>
              <a:t>15</a:t>
            </a:fld>
            <a:endParaRPr lang="en-VN"/>
          </a:p>
        </p:txBody>
      </p:sp>
    </p:spTree>
    <p:extLst>
      <p:ext uri="{BB962C8B-B14F-4D97-AF65-F5344CB8AC3E}">
        <p14:creationId xmlns:p14="http://schemas.microsoft.com/office/powerpoint/2010/main" val="17823551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
        <p:nvSpPr>
          <p:cNvPr id="4" name="Slide Number Placeholder 3"/>
          <p:cNvSpPr>
            <a:spLocks noGrp="1"/>
          </p:cNvSpPr>
          <p:nvPr>
            <p:ph type="sldNum" sz="quarter" idx="5"/>
          </p:nvPr>
        </p:nvSpPr>
        <p:spPr/>
        <p:txBody>
          <a:bodyPr/>
          <a:lstStyle/>
          <a:p>
            <a:fld id="{29EB5DCD-69F6-654D-A8DD-CDC7B1EBC5D1}" type="slidenum">
              <a:rPr lang="en-VN" smtClean="0"/>
              <a:t>17</a:t>
            </a:fld>
            <a:endParaRPr lang="en-VN"/>
          </a:p>
        </p:txBody>
      </p:sp>
    </p:spTree>
    <p:extLst>
      <p:ext uri="{BB962C8B-B14F-4D97-AF65-F5344CB8AC3E}">
        <p14:creationId xmlns:p14="http://schemas.microsoft.com/office/powerpoint/2010/main" val="577578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
        <p:nvSpPr>
          <p:cNvPr id="4" name="Slide Number Placeholder 3"/>
          <p:cNvSpPr>
            <a:spLocks noGrp="1"/>
          </p:cNvSpPr>
          <p:nvPr>
            <p:ph type="sldNum" sz="quarter" idx="5"/>
          </p:nvPr>
        </p:nvSpPr>
        <p:spPr/>
        <p:txBody>
          <a:bodyPr/>
          <a:lstStyle/>
          <a:p>
            <a:fld id="{29EB5DCD-69F6-654D-A8DD-CDC7B1EBC5D1}" type="slidenum">
              <a:rPr lang="en-VN" smtClean="0"/>
              <a:t>18</a:t>
            </a:fld>
            <a:endParaRPr lang="en-VN"/>
          </a:p>
        </p:txBody>
      </p:sp>
    </p:spTree>
    <p:extLst>
      <p:ext uri="{BB962C8B-B14F-4D97-AF65-F5344CB8AC3E}">
        <p14:creationId xmlns:p14="http://schemas.microsoft.com/office/powerpoint/2010/main" val="27763265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
        <p:nvSpPr>
          <p:cNvPr id="4" name="Slide Number Placeholder 3"/>
          <p:cNvSpPr>
            <a:spLocks noGrp="1"/>
          </p:cNvSpPr>
          <p:nvPr>
            <p:ph type="sldNum" sz="quarter" idx="5"/>
          </p:nvPr>
        </p:nvSpPr>
        <p:spPr/>
        <p:txBody>
          <a:bodyPr/>
          <a:lstStyle/>
          <a:p>
            <a:fld id="{29EB5DCD-69F6-654D-A8DD-CDC7B1EBC5D1}" type="slidenum">
              <a:rPr lang="en-VN" smtClean="0"/>
              <a:t>19</a:t>
            </a:fld>
            <a:endParaRPr lang="en-VN"/>
          </a:p>
        </p:txBody>
      </p:sp>
    </p:spTree>
    <p:extLst>
      <p:ext uri="{BB962C8B-B14F-4D97-AF65-F5344CB8AC3E}">
        <p14:creationId xmlns:p14="http://schemas.microsoft.com/office/powerpoint/2010/main" val="29409282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6931174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8858B8D-6973-4917-AFF1-B02A916DACA0}"/>
              </a:ext>
            </a:extLst>
          </p:cNvPr>
          <p:cNvSpPr>
            <a:spLocks noGrp="1"/>
          </p:cNvSpPr>
          <p:nvPr>
            <p:ph type="ctrTitle"/>
          </p:nvPr>
        </p:nvSpPr>
        <p:spPr>
          <a:xfrm>
            <a:off x="2286000" y="1683545"/>
            <a:ext cx="13716000" cy="3581400"/>
          </a:xfrm>
        </p:spPr>
        <p:txBody>
          <a:bodyPr anchor="b"/>
          <a:lstStyle>
            <a:lvl1pPr algn="ctr">
              <a:defRPr sz="9000"/>
            </a:lvl1pPr>
          </a:lstStyle>
          <a:p>
            <a:r>
              <a:rPr lang="zh-CN" altLang="en-US"/>
              <a:t>单击此处编辑母版标题样式</a:t>
            </a:r>
          </a:p>
        </p:txBody>
      </p:sp>
      <p:sp>
        <p:nvSpPr>
          <p:cNvPr id="3" name="副标题 2">
            <a:extLst>
              <a:ext uri="{FF2B5EF4-FFF2-40B4-BE49-F238E27FC236}">
                <a16:creationId xmlns:a16="http://schemas.microsoft.com/office/drawing/2014/main" id="{7625D6EA-0B36-4A47-8C4A-5A2B21AF834B}"/>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zh-CN" altLang="en-US"/>
              <a:t>单击此处编辑母版副标题样式</a:t>
            </a:r>
          </a:p>
        </p:txBody>
      </p:sp>
      <p:sp>
        <p:nvSpPr>
          <p:cNvPr id="4" name="日期占位符 3">
            <a:extLst>
              <a:ext uri="{FF2B5EF4-FFF2-40B4-BE49-F238E27FC236}">
                <a16:creationId xmlns:a16="http://schemas.microsoft.com/office/drawing/2014/main" id="{91E07AC0-553C-4207-B9D8-97A105D53101}"/>
              </a:ext>
            </a:extLst>
          </p:cNvPr>
          <p:cNvSpPr>
            <a:spLocks noGrp="1"/>
          </p:cNvSpPr>
          <p:nvPr>
            <p:ph type="dt" sz="half" idx="10"/>
          </p:nvPr>
        </p:nvSpPr>
        <p:spPr/>
        <p:txBody>
          <a:bodyPr/>
          <a:lstStyle/>
          <a:p>
            <a:fld id="{14B43335-9B88-42EB-9188-1DCC62FEFE3F}" type="datetimeFigureOut">
              <a:rPr lang="zh-CN" altLang="en-US" smtClean="0"/>
              <a:t>2026/1/27</a:t>
            </a:fld>
            <a:endParaRPr lang="zh-CN" altLang="en-US"/>
          </a:p>
        </p:txBody>
      </p:sp>
      <p:sp>
        <p:nvSpPr>
          <p:cNvPr id="5" name="页脚占位符 4">
            <a:extLst>
              <a:ext uri="{FF2B5EF4-FFF2-40B4-BE49-F238E27FC236}">
                <a16:creationId xmlns:a16="http://schemas.microsoft.com/office/drawing/2014/main" id="{E8F7E5CA-634D-410F-BDC8-534ECE61F05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B2B9309-C1B0-43BB-BB62-D4E15177056F}"/>
              </a:ext>
            </a:extLst>
          </p:cNvPr>
          <p:cNvSpPr>
            <a:spLocks noGrp="1"/>
          </p:cNvSpPr>
          <p:nvPr>
            <p:ph type="sldNum" sz="quarter" idx="12"/>
          </p:nvPr>
        </p:nvSpPr>
        <p:spPr/>
        <p:txBody>
          <a:bodyPr/>
          <a:lstStyle/>
          <a:p>
            <a:fld id="{00695AD5-D526-4D7C-A3E3-DBA2CF3F6126}" type="slidenum">
              <a:rPr lang="zh-CN" altLang="en-US" smtClean="0"/>
              <a:t>‹#›</a:t>
            </a:fld>
            <a:endParaRPr lang="zh-CN" altLang="en-US"/>
          </a:p>
        </p:txBody>
      </p:sp>
    </p:spTree>
    <p:extLst>
      <p:ext uri="{BB962C8B-B14F-4D97-AF65-F5344CB8AC3E}">
        <p14:creationId xmlns:p14="http://schemas.microsoft.com/office/powerpoint/2010/main" val="35094728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01DF6E8-931F-4EAA-B0C1-25911E3D69C2}"/>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DAE102AC-E3DB-44F4-8160-0C8BF1A6F599}"/>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BC97615-4033-421E-AE04-E48E4A31BDC9}"/>
              </a:ext>
            </a:extLst>
          </p:cNvPr>
          <p:cNvSpPr>
            <a:spLocks noGrp="1"/>
          </p:cNvSpPr>
          <p:nvPr>
            <p:ph type="dt" sz="half" idx="10"/>
          </p:nvPr>
        </p:nvSpPr>
        <p:spPr/>
        <p:txBody>
          <a:bodyPr/>
          <a:lstStyle/>
          <a:p>
            <a:fld id="{14B43335-9B88-42EB-9188-1DCC62FEFE3F}" type="datetimeFigureOut">
              <a:rPr lang="zh-CN" altLang="en-US" smtClean="0"/>
              <a:t>2026/1/27</a:t>
            </a:fld>
            <a:endParaRPr lang="zh-CN" altLang="en-US"/>
          </a:p>
        </p:txBody>
      </p:sp>
      <p:sp>
        <p:nvSpPr>
          <p:cNvPr id="5" name="页脚占位符 4">
            <a:extLst>
              <a:ext uri="{FF2B5EF4-FFF2-40B4-BE49-F238E27FC236}">
                <a16:creationId xmlns:a16="http://schemas.microsoft.com/office/drawing/2014/main" id="{A4107865-795D-4B92-8CE5-CCE72BE850A9}"/>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0EE2A4A-BDD3-4CC5-9F56-1E5C28CFB529}"/>
              </a:ext>
            </a:extLst>
          </p:cNvPr>
          <p:cNvSpPr>
            <a:spLocks noGrp="1"/>
          </p:cNvSpPr>
          <p:nvPr>
            <p:ph type="sldNum" sz="quarter" idx="12"/>
          </p:nvPr>
        </p:nvSpPr>
        <p:spPr/>
        <p:txBody>
          <a:bodyPr/>
          <a:lstStyle/>
          <a:p>
            <a:fld id="{00695AD5-D526-4D7C-A3E3-DBA2CF3F6126}" type="slidenum">
              <a:rPr lang="zh-CN" altLang="en-US" smtClean="0"/>
              <a:t>‹#›</a:t>
            </a:fld>
            <a:endParaRPr lang="zh-CN" altLang="en-US"/>
          </a:p>
        </p:txBody>
      </p:sp>
    </p:spTree>
    <p:extLst>
      <p:ext uri="{BB962C8B-B14F-4D97-AF65-F5344CB8AC3E}">
        <p14:creationId xmlns:p14="http://schemas.microsoft.com/office/powerpoint/2010/main" val="6547602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994E0A2-C133-4F7F-A642-5DA85E6E2B89}"/>
              </a:ext>
            </a:extLst>
          </p:cNvPr>
          <p:cNvSpPr>
            <a:spLocks noGrp="1"/>
          </p:cNvSpPr>
          <p:nvPr>
            <p:ph type="title"/>
          </p:nvPr>
        </p:nvSpPr>
        <p:spPr>
          <a:xfrm>
            <a:off x="1247775" y="2564608"/>
            <a:ext cx="15773400" cy="4279106"/>
          </a:xfrm>
        </p:spPr>
        <p:txBody>
          <a:bodyPr anchor="b"/>
          <a:lstStyle>
            <a:lvl1pPr>
              <a:defRPr sz="9000"/>
            </a:lvl1pPr>
          </a:lstStyle>
          <a:p>
            <a:r>
              <a:rPr lang="zh-CN" altLang="en-US"/>
              <a:t>单击此处编辑母版标题样式</a:t>
            </a:r>
          </a:p>
        </p:txBody>
      </p:sp>
      <p:sp>
        <p:nvSpPr>
          <p:cNvPr id="3" name="文本占位符 2">
            <a:extLst>
              <a:ext uri="{FF2B5EF4-FFF2-40B4-BE49-F238E27FC236}">
                <a16:creationId xmlns:a16="http://schemas.microsoft.com/office/drawing/2014/main" id="{9F3D25CB-F9C4-4AC8-8261-E333F8B4A206}"/>
              </a:ext>
            </a:extLst>
          </p:cNvPr>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8B76A3D7-34FF-416C-8F0F-241D9B43BECF}"/>
              </a:ext>
            </a:extLst>
          </p:cNvPr>
          <p:cNvSpPr>
            <a:spLocks noGrp="1"/>
          </p:cNvSpPr>
          <p:nvPr>
            <p:ph type="dt" sz="half" idx="10"/>
          </p:nvPr>
        </p:nvSpPr>
        <p:spPr/>
        <p:txBody>
          <a:bodyPr/>
          <a:lstStyle/>
          <a:p>
            <a:fld id="{14B43335-9B88-42EB-9188-1DCC62FEFE3F}" type="datetimeFigureOut">
              <a:rPr lang="zh-CN" altLang="en-US" smtClean="0"/>
              <a:t>2026/1/27</a:t>
            </a:fld>
            <a:endParaRPr lang="zh-CN" altLang="en-US"/>
          </a:p>
        </p:txBody>
      </p:sp>
      <p:sp>
        <p:nvSpPr>
          <p:cNvPr id="5" name="页脚占位符 4">
            <a:extLst>
              <a:ext uri="{FF2B5EF4-FFF2-40B4-BE49-F238E27FC236}">
                <a16:creationId xmlns:a16="http://schemas.microsoft.com/office/drawing/2014/main" id="{3E6A94B1-7AC6-4CD7-9299-E35F743EDC47}"/>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E44B71CC-8CE4-439D-BCD5-4482D94C51F2}"/>
              </a:ext>
            </a:extLst>
          </p:cNvPr>
          <p:cNvSpPr>
            <a:spLocks noGrp="1"/>
          </p:cNvSpPr>
          <p:nvPr>
            <p:ph type="sldNum" sz="quarter" idx="12"/>
          </p:nvPr>
        </p:nvSpPr>
        <p:spPr/>
        <p:txBody>
          <a:bodyPr/>
          <a:lstStyle/>
          <a:p>
            <a:fld id="{00695AD5-D526-4D7C-A3E3-DBA2CF3F6126}" type="slidenum">
              <a:rPr lang="zh-CN" altLang="en-US" smtClean="0"/>
              <a:t>‹#›</a:t>
            </a:fld>
            <a:endParaRPr lang="zh-CN" altLang="en-US"/>
          </a:p>
        </p:txBody>
      </p:sp>
    </p:spTree>
    <p:extLst>
      <p:ext uri="{BB962C8B-B14F-4D97-AF65-F5344CB8AC3E}">
        <p14:creationId xmlns:p14="http://schemas.microsoft.com/office/powerpoint/2010/main" val="40812200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22A5518-BF3A-4002-9B31-FA3E38213C06}"/>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410B694B-C692-47F3-8D9A-9364ABE8CDD0}"/>
              </a:ext>
            </a:extLst>
          </p:cNvPr>
          <p:cNvSpPr>
            <a:spLocks noGrp="1"/>
          </p:cNvSpPr>
          <p:nvPr>
            <p:ph sz="half" idx="1"/>
          </p:nvPr>
        </p:nvSpPr>
        <p:spPr>
          <a:xfrm>
            <a:off x="1257300" y="2738438"/>
            <a:ext cx="7772400" cy="6527007"/>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CEAE0080-C772-420D-9326-F4A7D6B7C20F}"/>
              </a:ext>
            </a:extLst>
          </p:cNvPr>
          <p:cNvSpPr>
            <a:spLocks noGrp="1"/>
          </p:cNvSpPr>
          <p:nvPr>
            <p:ph sz="half" idx="2"/>
          </p:nvPr>
        </p:nvSpPr>
        <p:spPr>
          <a:xfrm>
            <a:off x="9258300" y="2738438"/>
            <a:ext cx="7772400" cy="6527007"/>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17D47AF8-9772-4BA3-8087-C4E7EE9881F0}"/>
              </a:ext>
            </a:extLst>
          </p:cNvPr>
          <p:cNvSpPr>
            <a:spLocks noGrp="1"/>
          </p:cNvSpPr>
          <p:nvPr>
            <p:ph type="dt" sz="half" idx="10"/>
          </p:nvPr>
        </p:nvSpPr>
        <p:spPr/>
        <p:txBody>
          <a:bodyPr/>
          <a:lstStyle/>
          <a:p>
            <a:fld id="{14B43335-9B88-42EB-9188-1DCC62FEFE3F}" type="datetimeFigureOut">
              <a:rPr lang="zh-CN" altLang="en-US" smtClean="0"/>
              <a:t>2026/1/27</a:t>
            </a:fld>
            <a:endParaRPr lang="zh-CN" altLang="en-US"/>
          </a:p>
        </p:txBody>
      </p:sp>
      <p:sp>
        <p:nvSpPr>
          <p:cNvPr id="6" name="页脚占位符 5">
            <a:extLst>
              <a:ext uri="{FF2B5EF4-FFF2-40B4-BE49-F238E27FC236}">
                <a16:creationId xmlns:a16="http://schemas.microsoft.com/office/drawing/2014/main" id="{8A41772D-D7EA-4C15-AB27-434625356E91}"/>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1CCB5919-A4D8-452D-B211-AC391D46748A}"/>
              </a:ext>
            </a:extLst>
          </p:cNvPr>
          <p:cNvSpPr>
            <a:spLocks noGrp="1"/>
          </p:cNvSpPr>
          <p:nvPr>
            <p:ph type="sldNum" sz="quarter" idx="12"/>
          </p:nvPr>
        </p:nvSpPr>
        <p:spPr/>
        <p:txBody>
          <a:bodyPr/>
          <a:lstStyle/>
          <a:p>
            <a:fld id="{00695AD5-D526-4D7C-A3E3-DBA2CF3F6126}" type="slidenum">
              <a:rPr lang="zh-CN" altLang="en-US" smtClean="0"/>
              <a:t>‹#›</a:t>
            </a:fld>
            <a:endParaRPr lang="zh-CN" altLang="en-US"/>
          </a:p>
        </p:txBody>
      </p:sp>
    </p:spTree>
    <p:extLst>
      <p:ext uri="{BB962C8B-B14F-4D97-AF65-F5344CB8AC3E}">
        <p14:creationId xmlns:p14="http://schemas.microsoft.com/office/powerpoint/2010/main" val="24250995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1370C79-8AA3-485E-B13F-4BAF00BA9B9C}"/>
              </a:ext>
            </a:extLst>
          </p:cNvPr>
          <p:cNvSpPr>
            <a:spLocks noGrp="1"/>
          </p:cNvSpPr>
          <p:nvPr>
            <p:ph type="title"/>
          </p:nvPr>
        </p:nvSpPr>
        <p:spPr>
          <a:xfrm>
            <a:off x="1259682" y="547688"/>
            <a:ext cx="15773400" cy="1988345"/>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3477B412-7526-4189-8B10-B78C7E147546}"/>
              </a:ext>
            </a:extLst>
          </p:cNvPr>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364F563E-D596-498F-B81B-2F84FF01168A}"/>
              </a:ext>
            </a:extLst>
          </p:cNvPr>
          <p:cNvSpPr>
            <a:spLocks noGrp="1"/>
          </p:cNvSpPr>
          <p:nvPr>
            <p:ph sz="half" idx="2"/>
          </p:nvPr>
        </p:nvSpPr>
        <p:spPr>
          <a:xfrm>
            <a:off x="1259683" y="3757613"/>
            <a:ext cx="7736681" cy="5526882"/>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97C27867-5CF4-436E-A716-5F19D8B8F462}"/>
              </a:ext>
            </a:extLst>
          </p:cNvPr>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F2987E24-2A45-41FE-96B6-AE85B7A7D022}"/>
              </a:ext>
            </a:extLst>
          </p:cNvPr>
          <p:cNvSpPr>
            <a:spLocks noGrp="1"/>
          </p:cNvSpPr>
          <p:nvPr>
            <p:ph sz="quarter" idx="4"/>
          </p:nvPr>
        </p:nvSpPr>
        <p:spPr>
          <a:xfrm>
            <a:off x="9258300" y="3757613"/>
            <a:ext cx="7774782" cy="5526882"/>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772A11C4-73D4-4B70-A575-53442A650EAB}"/>
              </a:ext>
            </a:extLst>
          </p:cNvPr>
          <p:cNvSpPr>
            <a:spLocks noGrp="1"/>
          </p:cNvSpPr>
          <p:nvPr>
            <p:ph type="dt" sz="half" idx="10"/>
          </p:nvPr>
        </p:nvSpPr>
        <p:spPr/>
        <p:txBody>
          <a:bodyPr/>
          <a:lstStyle/>
          <a:p>
            <a:fld id="{14B43335-9B88-42EB-9188-1DCC62FEFE3F}" type="datetimeFigureOut">
              <a:rPr lang="zh-CN" altLang="en-US" smtClean="0"/>
              <a:t>2026/1/27</a:t>
            </a:fld>
            <a:endParaRPr lang="zh-CN" altLang="en-US"/>
          </a:p>
        </p:txBody>
      </p:sp>
      <p:sp>
        <p:nvSpPr>
          <p:cNvPr id="8" name="页脚占位符 7">
            <a:extLst>
              <a:ext uri="{FF2B5EF4-FFF2-40B4-BE49-F238E27FC236}">
                <a16:creationId xmlns:a16="http://schemas.microsoft.com/office/drawing/2014/main" id="{46B58AA6-3054-4AC3-B42F-67766EB5112D}"/>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A603CC54-ACC6-4C73-869D-94B3F67AF109}"/>
              </a:ext>
            </a:extLst>
          </p:cNvPr>
          <p:cNvSpPr>
            <a:spLocks noGrp="1"/>
          </p:cNvSpPr>
          <p:nvPr>
            <p:ph type="sldNum" sz="quarter" idx="12"/>
          </p:nvPr>
        </p:nvSpPr>
        <p:spPr/>
        <p:txBody>
          <a:bodyPr/>
          <a:lstStyle/>
          <a:p>
            <a:fld id="{00695AD5-D526-4D7C-A3E3-DBA2CF3F6126}" type="slidenum">
              <a:rPr lang="zh-CN" altLang="en-US" smtClean="0"/>
              <a:t>‹#›</a:t>
            </a:fld>
            <a:endParaRPr lang="zh-CN" altLang="en-US"/>
          </a:p>
        </p:txBody>
      </p:sp>
    </p:spTree>
    <p:extLst>
      <p:ext uri="{BB962C8B-B14F-4D97-AF65-F5344CB8AC3E}">
        <p14:creationId xmlns:p14="http://schemas.microsoft.com/office/powerpoint/2010/main" val="11356287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2FE5230-EE7A-461A-AB29-D5240CF921EF}"/>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BEEE5927-F0DB-4992-AF62-575E9254A419}"/>
              </a:ext>
            </a:extLst>
          </p:cNvPr>
          <p:cNvSpPr>
            <a:spLocks noGrp="1"/>
          </p:cNvSpPr>
          <p:nvPr>
            <p:ph type="dt" sz="half" idx="10"/>
          </p:nvPr>
        </p:nvSpPr>
        <p:spPr/>
        <p:txBody>
          <a:bodyPr/>
          <a:lstStyle/>
          <a:p>
            <a:fld id="{14B43335-9B88-42EB-9188-1DCC62FEFE3F}" type="datetimeFigureOut">
              <a:rPr lang="zh-CN" altLang="en-US" smtClean="0"/>
              <a:t>2026/1/27</a:t>
            </a:fld>
            <a:endParaRPr lang="zh-CN" altLang="en-US"/>
          </a:p>
        </p:txBody>
      </p:sp>
      <p:sp>
        <p:nvSpPr>
          <p:cNvPr id="4" name="页脚占位符 3">
            <a:extLst>
              <a:ext uri="{FF2B5EF4-FFF2-40B4-BE49-F238E27FC236}">
                <a16:creationId xmlns:a16="http://schemas.microsoft.com/office/drawing/2014/main" id="{4F7533FE-874B-4029-BEAF-973244B5F8B2}"/>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10F7EE44-9B4B-4BF2-845E-BAF9F63E3EA1}"/>
              </a:ext>
            </a:extLst>
          </p:cNvPr>
          <p:cNvSpPr>
            <a:spLocks noGrp="1"/>
          </p:cNvSpPr>
          <p:nvPr>
            <p:ph type="sldNum" sz="quarter" idx="12"/>
          </p:nvPr>
        </p:nvSpPr>
        <p:spPr/>
        <p:txBody>
          <a:bodyPr/>
          <a:lstStyle/>
          <a:p>
            <a:fld id="{00695AD5-D526-4D7C-A3E3-DBA2CF3F6126}" type="slidenum">
              <a:rPr lang="zh-CN" altLang="en-US" smtClean="0"/>
              <a:t>‹#›</a:t>
            </a:fld>
            <a:endParaRPr lang="zh-CN" altLang="en-US"/>
          </a:p>
        </p:txBody>
      </p:sp>
    </p:spTree>
    <p:extLst>
      <p:ext uri="{BB962C8B-B14F-4D97-AF65-F5344CB8AC3E}">
        <p14:creationId xmlns:p14="http://schemas.microsoft.com/office/powerpoint/2010/main" val="23831998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DD384788-2FC8-408C-AFD6-577651E243FA}"/>
              </a:ext>
            </a:extLst>
          </p:cNvPr>
          <p:cNvSpPr>
            <a:spLocks noGrp="1"/>
          </p:cNvSpPr>
          <p:nvPr>
            <p:ph type="dt" sz="half" idx="10"/>
          </p:nvPr>
        </p:nvSpPr>
        <p:spPr/>
        <p:txBody>
          <a:bodyPr/>
          <a:lstStyle/>
          <a:p>
            <a:fld id="{14B43335-9B88-42EB-9188-1DCC62FEFE3F}" type="datetimeFigureOut">
              <a:rPr lang="zh-CN" altLang="en-US" smtClean="0"/>
              <a:t>2026/1/27</a:t>
            </a:fld>
            <a:endParaRPr lang="zh-CN" altLang="en-US"/>
          </a:p>
        </p:txBody>
      </p:sp>
      <p:sp>
        <p:nvSpPr>
          <p:cNvPr id="3" name="页脚占位符 2">
            <a:extLst>
              <a:ext uri="{FF2B5EF4-FFF2-40B4-BE49-F238E27FC236}">
                <a16:creationId xmlns:a16="http://schemas.microsoft.com/office/drawing/2014/main" id="{134DBC8B-59E6-4DE1-A5AC-F1C564B00353}"/>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AB7D19B8-C8CC-400F-A2BB-D9A95F11EC92}"/>
              </a:ext>
            </a:extLst>
          </p:cNvPr>
          <p:cNvSpPr>
            <a:spLocks noGrp="1"/>
          </p:cNvSpPr>
          <p:nvPr>
            <p:ph type="sldNum" sz="quarter" idx="12"/>
          </p:nvPr>
        </p:nvSpPr>
        <p:spPr/>
        <p:txBody>
          <a:bodyPr/>
          <a:lstStyle/>
          <a:p>
            <a:fld id="{00695AD5-D526-4D7C-A3E3-DBA2CF3F6126}" type="slidenum">
              <a:rPr lang="zh-CN" altLang="en-US" smtClean="0"/>
              <a:t>‹#›</a:t>
            </a:fld>
            <a:endParaRPr lang="zh-CN" altLang="en-US"/>
          </a:p>
        </p:txBody>
      </p:sp>
    </p:spTree>
    <p:extLst>
      <p:ext uri="{BB962C8B-B14F-4D97-AF65-F5344CB8AC3E}">
        <p14:creationId xmlns:p14="http://schemas.microsoft.com/office/powerpoint/2010/main" val="41528640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7AFDF0F-E4D0-47A6-BB0A-33FF63BD3B0E}"/>
              </a:ext>
            </a:extLst>
          </p:cNvPr>
          <p:cNvSpPr>
            <a:spLocks noGrp="1"/>
          </p:cNvSpPr>
          <p:nvPr>
            <p:ph type="title"/>
          </p:nvPr>
        </p:nvSpPr>
        <p:spPr>
          <a:xfrm>
            <a:off x="1259683" y="685800"/>
            <a:ext cx="5898356" cy="2400300"/>
          </a:xfrm>
        </p:spPr>
        <p:txBody>
          <a:bodyPr anchor="b"/>
          <a:lstStyle>
            <a:lvl1pPr>
              <a:defRPr sz="4800"/>
            </a:lvl1pPr>
          </a:lstStyle>
          <a:p>
            <a:r>
              <a:rPr lang="zh-CN" altLang="en-US"/>
              <a:t>单击此处编辑母版标题样式</a:t>
            </a:r>
          </a:p>
        </p:txBody>
      </p:sp>
      <p:sp>
        <p:nvSpPr>
          <p:cNvPr id="3" name="内容占位符 2">
            <a:extLst>
              <a:ext uri="{FF2B5EF4-FFF2-40B4-BE49-F238E27FC236}">
                <a16:creationId xmlns:a16="http://schemas.microsoft.com/office/drawing/2014/main" id="{F7A7EE1A-3F73-4DD1-9CCE-DAF4D506B4C5}"/>
              </a:ext>
            </a:extLst>
          </p:cNvPr>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F03C8397-05F0-42B2-BBDD-60818A392677}"/>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D8030B0E-5AC3-46AF-BE09-992270955B30}"/>
              </a:ext>
            </a:extLst>
          </p:cNvPr>
          <p:cNvSpPr>
            <a:spLocks noGrp="1"/>
          </p:cNvSpPr>
          <p:nvPr>
            <p:ph type="dt" sz="half" idx="10"/>
          </p:nvPr>
        </p:nvSpPr>
        <p:spPr/>
        <p:txBody>
          <a:bodyPr/>
          <a:lstStyle/>
          <a:p>
            <a:fld id="{14B43335-9B88-42EB-9188-1DCC62FEFE3F}" type="datetimeFigureOut">
              <a:rPr lang="zh-CN" altLang="en-US" smtClean="0"/>
              <a:t>2026/1/27</a:t>
            </a:fld>
            <a:endParaRPr lang="zh-CN" altLang="en-US"/>
          </a:p>
        </p:txBody>
      </p:sp>
      <p:sp>
        <p:nvSpPr>
          <p:cNvPr id="6" name="页脚占位符 5">
            <a:extLst>
              <a:ext uri="{FF2B5EF4-FFF2-40B4-BE49-F238E27FC236}">
                <a16:creationId xmlns:a16="http://schemas.microsoft.com/office/drawing/2014/main" id="{1473FE7B-2236-4B3A-825B-D1F33D69D490}"/>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CEC091CD-ABCF-431F-98E2-59EDD37346A2}"/>
              </a:ext>
            </a:extLst>
          </p:cNvPr>
          <p:cNvSpPr>
            <a:spLocks noGrp="1"/>
          </p:cNvSpPr>
          <p:nvPr>
            <p:ph type="sldNum" sz="quarter" idx="12"/>
          </p:nvPr>
        </p:nvSpPr>
        <p:spPr/>
        <p:txBody>
          <a:bodyPr/>
          <a:lstStyle/>
          <a:p>
            <a:fld id="{00695AD5-D526-4D7C-A3E3-DBA2CF3F6126}" type="slidenum">
              <a:rPr lang="zh-CN" altLang="en-US" smtClean="0"/>
              <a:t>‹#›</a:t>
            </a:fld>
            <a:endParaRPr lang="zh-CN" altLang="en-US"/>
          </a:p>
        </p:txBody>
      </p:sp>
    </p:spTree>
    <p:extLst>
      <p:ext uri="{BB962C8B-B14F-4D97-AF65-F5344CB8AC3E}">
        <p14:creationId xmlns:p14="http://schemas.microsoft.com/office/powerpoint/2010/main" val="18386259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68668FF-150B-46A9-ADD3-2EE49B995F31}"/>
              </a:ext>
            </a:extLst>
          </p:cNvPr>
          <p:cNvSpPr>
            <a:spLocks noGrp="1"/>
          </p:cNvSpPr>
          <p:nvPr>
            <p:ph type="title"/>
          </p:nvPr>
        </p:nvSpPr>
        <p:spPr>
          <a:xfrm>
            <a:off x="1259683" y="685800"/>
            <a:ext cx="5898356" cy="2400300"/>
          </a:xfrm>
        </p:spPr>
        <p:txBody>
          <a:bodyPr anchor="b"/>
          <a:lstStyle>
            <a:lvl1pPr>
              <a:defRPr sz="4800"/>
            </a:lvl1pPr>
          </a:lstStyle>
          <a:p>
            <a:r>
              <a:rPr lang="zh-CN" altLang="en-US"/>
              <a:t>单击此处编辑母版标题样式</a:t>
            </a:r>
          </a:p>
        </p:txBody>
      </p:sp>
      <p:sp>
        <p:nvSpPr>
          <p:cNvPr id="3" name="图片占位符 2">
            <a:extLst>
              <a:ext uri="{FF2B5EF4-FFF2-40B4-BE49-F238E27FC236}">
                <a16:creationId xmlns:a16="http://schemas.microsoft.com/office/drawing/2014/main" id="{70AF0BC1-99F4-4CE1-B39B-CA5A1912886F}"/>
              </a:ext>
            </a:extLst>
          </p:cNvPr>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zh-CN" altLang="en-US"/>
          </a:p>
        </p:txBody>
      </p:sp>
      <p:sp>
        <p:nvSpPr>
          <p:cNvPr id="4" name="文本占位符 3">
            <a:extLst>
              <a:ext uri="{FF2B5EF4-FFF2-40B4-BE49-F238E27FC236}">
                <a16:creationId xmlns:a16="http://schemas.microsoft.com/office/drawing/2014/main" id="{1CC0081D-A292-430A-8E67-C2B348D24E3F}"/>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9B1E9865-5A48-4B32-B1C3-1101EFEE786D}"/>
              </a:ext>
            </a:extLst>
          </p:cNvPr>
          <p:cNvSpPr>
            <a:spLocks noGrp="1"/>
          </p:cNvSpPr>
          <p:nvPr>
            <p:ph type="dt" sz="half" idx="10"/>
          </p:nvPr>
        </p:nvSpPr>
        <p:spPr/>
        <p:txBody>
          <a:bodyPr/>
          <a:lstStyle/>
          <a:p>
            <a:fld id="{14B43335-9B88-42EB-9188-1DCC62FEFE3F}" type="datetimeFigureOut">
              <a:rPr lang="zh-CN" altLang="en-US" smtClean="0"/>
              <a:t>2026/1/27</a:t>
            </a:fld>
            <a:endParaRPr lang="zh-CN" altLang="en-US"/>
          </a:p>
        </p:txBody>
      </p:sp>
      <p:sp>
        <p:nvSpPr>
          <p:cNvPr id="6" name="页脚占位符 5">
            <a:extLst>
              <a:ext uri="{FF2B5EF4-FFF2-40B4-BE49-F238E27FC236}">
                <a16:creationId xmlns:a16="http://schemas.microsoft.com/office/drawing/2014/main" id="{70CCCA5F-7000-4027-BFE1-C0EB480371FB}"/>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A3E20818-5DFE-43CC-8E04-9A6F7CEDFEAF}"/>
              </a:ext>
            </a:extLst>
          </p:cNvPr>
          <p:cNvSpPr>
            <a:spLocks noGrp="1"/>
          </p:cNvSpPr>
          <p:nvPr>
            <p:ph type="sldNum" sz="quarter" idx="12"/>
          </p:nvPr>
        </p:nvSpPr>
        <p:spPr/>
        <p:txBody>
          <a:bodyPr/>
          <a:lstStyle/>
          <a:p>
            <a:fld id="{00695AD5-D526-4D7C-A3E3-DBA2CF3F6126}" type="slidenum">
              <a:rPr lang="zh-CN" altLang="en-US" smtClean="0"/>
              <a:t>‹#›</a:t>
            </a:fld>
            <a:endParaRPr lang="zh-CN" altLang="en-US"/>
          </a:p>
        </p:txBody>
      </p:sp>
    </p:spTree>
    <p:extLst>
      <p:ext uri="{BB962C8B-B14F-4D97-AF65-F5344CB8AC3E}">
        <p14:creationId xmlns:p14="http://schemas.microsoft.com/office/powerpoint/2010/main" val="18336050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1C7B03F-D48E-407F-A201-0EA7FF6726A3}"/>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2BD4AA90-F85A-4DD6-B3AE-B774C04A34E5}"/>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BE6BC0A6-202C-4AA5-9495-295012B2E339}"/>
              </a:ext>
            </a:extLst>
          </p:cNvPr>
          <p:cNvSpPr>
            <a:spLocks noGrp="1"/>
          </p:cNvSpPr>
          <p:nvPr>
            <p:ph type="dt" sz="half" idx="10"/>
          </p:nvPr>
        </p:nvSpPr>
        <p:spPr/>
        <p:txBody>
          <a:bodyPr/>
          <a:lstStyle/>
          <a:p>
            <a:fld id="{14B43335-9B88-42EB-9188-1DCC62FEFE3F}" type="datetimeFigureOut">
              <a:rPr lang="zh-CN" altLang="en-US" smtClean="0"/>
              <a:t>2026/1/27</a:t>
            </a:fld>
            <a:endParaRPr lang="zh-CN" altLang="en-US"/>
          </a:p>
        </p:txBody>
      </p:sp>
      <p:sp>
        <p:nvSpPr>
          <p:cNvPr id="5" name="页脚占位符 4">
            <a:extLst>
              <a:ext uri="{FF2B5EF4-FFF2-40B4-BE49-F238E27FC236}">
                <a16:creationId xmlns:a16="http://schemas.microsoft.com/office/drawing/2014/main" id="{9A5A2A70-78F0-4CD6-A4CF-05B0B3360A2E}"/>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DBA224D7-B28F-43AC-8ABB-C07D1E04D0F9}"/>
              </a:ext>
            </a:extLst>
          </p:cNvPr>
          <p:cNvSpPr>
            <a:spLocks noGrp="1"/>
          </p:cNvSpPr>
          <p:nvPr>
            <p:ph type="sldNum" sz="quarter" idx="12"/>
          </p:nvPr>
        </p:nvSpPr>
        <p:spPr/>
        <p:txBody>
          <a:bodyPr/>
          <a:lstStyle/>
          <a:p>
            <a:fld id="{00695AD5-D526-4D7C-A3E3-DBA2CF3F6126}" type="slidenum">
              <a:rPr lang="zh-CN" altLang="en-US" smtClean="0"/>
              <a:t>‹#›</a:t>
            </a:fld>
            <a:endParaRPr lang="zh-CN" altLang="en-US"/>
          </a:p>
        </p:txBody>
      </p:sp>
    </p:spTree>
    <p:extLst>
      <p:ext uri="{BB962C8B-B14F-4D97-AF65-F5344CB8AC3E}">
        <p14:creationId xmlns:p14="http://schemas.microsoft.com/office/powerpoint/2010/main" val="1220962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2CC12264-6141-4E5B-B12F-E1F8B3C912C7}"/>
              </a:ext>
            </a:extLst>
          </p:cNvPr>
          <p:cNvSpPr>
            <a:spLocks noGrp="1"/>
          </p:cNvSpPr>
          <p:nvPr>
            <p:ph type="title" orient="vert"/>
          </p:nvPr>
        </p:nvSpPr>
        <p:spPr>
          <a:xfrm>
            <a:off x="13087350" y="547688"/>
            <a:ext cx="3943350" cy="8717757"/>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C7B70BF3-E1CB-4575-B065-F82587343E6D}"/>
              </a:ext>
            </a:extLst>
          </p:cNvPr>
          <p:cNvSpPr>
            <a:spLocks noGrp="1"/>
          </p:cNvSpPr>
          <p:nvPr>
            <p:ph type="body" orient="vert" idx="1"/>
          </p:nvPr>
        </p:nvSpPr>
        <p:spPr>
          <a:xfrm>
            <a:off x="1257300" y="547688"/>
            <a:ext cx="11601450" cy="8717757"/>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0D9E0C95-7EE4-4113-B967-5AC8C93A7148}"/>
              </a:ext>
            </a:extLst>
          </p:cNvPr>
          <p:cNvSpPr>
            <a:spLocks noGrp="1"/>
          </p:cNvSpPr>
          <p:nvPr>
            <p:ph type="dt" sz="half" idx="10"/>
          </p:nvPr>
        </p:nvSpPr>
        <p:spPr/>
        <p:txBody>
          <a:bodyPr/>
          <a:lstStyle/>
          <a:p>
            <a:fld id="{14B43335-9B88-42EB-9188-1DCC62FEFE3F}" type="datetimeFigureOut">
              <a:rPr lang="zh-CN" altLang="en-US" smtClean="0"/>
              <a:t>2026/1/27</a:t>
            </a:fld>
            <a:endParaRPr lang="zh-CN" altLang="en-US"/>
          </a:p>
        </p:txBody>
      </p:sp>
      <p:sp>
        <p:nvSpPr>
          <p:cNvPr id="5" name="页脚占位符 4">
            <a:extLst>
              <a:ext uri="{FF2B5EF4-FFF2-40B4-BE49-F238E27FC236}">
                <a16:creationId xmlns:a16="http://schemas.microsoft.com/office/drawing/2014/main" id="{74DDC1F7-71B4-460B-BCE1-FB203236219E}"/>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2FBF0EED-C4E0-4698-A217-18E547D7C828}"/>
              </a:ext>
            </a:extLst>
          </p:cNvPr>
          <p:cNvSpPr>
            <a:spLocks noGrp="1"/>
          </p:cNvSpPr>
          <p:nvPr>
            <p:ph type="sldNum" sz="quarter" idx="12"/>
          </p:nvPr>
        </p:nvSpPr>
        <p:spPr/>
        <p:txBody>
          <a:bodyPr/>
          <a:lstStyle/>
          <a:p>
            <a:fld id="{00695AD5-D526-4D7C-A3E3-DBA2CF3F6126}" type="slidenum">
              <a:rPr lang="zh-CN" altLang="en-US" smtClean="0"/>
              <a:t>‹#›</a:t>
            </a:fld>
            <a:endParaRPr lang="zh-CN" altLang="en-US"/>
          </a:p>
        </p:txBody>
      </p:sp>
    </p:spTree>
    <p:extLst>
      <p:ext uri="{BB962C8B-B14F-4D97-AF65-F5344CB8AC3E}">
        <p14:creationId xmlns:p14="http://schemas.microsoft.com/office/powerpoint/2010/main" val="16144184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95295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1/27/2026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1/27/2026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1/27/2026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1/27/2026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1/27/2026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1/27/2026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hyperlink" Target="https://www.facebook.com/groups/629898828017053" TargetMode="Externa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1/27/2026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pic>
        <p:nvPicPr>
          <p:cNvPr id="7" name="Picture 6">
            <a:extLst>
              <a:ext uri="{FF2B5EF4-FFF2-40B4-BE49-F238E27FC236}">
                <a16:creationId xmlns:a16="http://schemas.microsoft.com/office/drawing/2014/main" id="{C2950AB6-B07C-3943-8BC3-F50F7A923AB6}"/>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7667"/>
          <a:stretch/>
        </p:blipFill>
        <p:spPr>
          <a:xfrm>
            <a:off x="-3078308" y="-331610"/>
            <a:ext cx="3279371" cy="3476108"/>
          </a:xfrm>
          <a:prstGeom prst="rect">
            <a:avLst/>
          </a:prstGeom>
        </p:spPr>
      </p:pic>
      <p:pic>
        <p:nvPicPr>
          <p:cNvPr id="8" name="Picture 7">
            <a:extLst>
              <a:ext uri="{FF2B5EF4-FFF2-40B4-BE49-F238E27FC236}">
                <a16:creationId xmlns:a16="http://schemas.microsoft.com/office/drawing/2014/main" id="{43A0CB88-FC49-CF4E-A3F5-A1465D57138F}"/>
              </a:ext>
            </a:extLst>
          </p:cNvPr>
          <p:cNvPicPr>
            <a:picLocks noChangeAspect="1"/>
          </p:cNvPicPr>
          <p:nvPr userDrawn="1"/>
        </p:nvPicPr>
        <p:blipFill rotWithShape="1">
          <a:blip r:embed="rId15" cstate="print">
            <a:extLst>
              <a:ext uri="{28A0092B-C50C-407E-A947-70E740481C1C}">
                <a14:useLocalDpi xmlns:a14="http://schemas.microsoft.com/office/drawing/2010/main" val="0"/>
              </a:ext>
            </a:extLst>
          </a:blip>
          <a:srcRect t="38142"/>
          <a:stretch/>
        </p:blipFill>
        <p:spPr>
          <a:xfrm>
            <a:off x="2424198" y="11687181"/>
            <a:ext cx="2736014" cy="3003728"/>
          </a:xfrm>
          <a:prstGeom prst="rect">
            <a:avLst/>
          </a:prstGeom>
        </p:spPr>
      </p:pic>
      <p:sp>
        <p:nvSpPr>
          <p:cNvPr id="9" name="TextBox 3">
            <a:extLst>
              <a:ext uri="{FF2B5EF4-FFF2-40B4-BE49-F238E27FC236}">
                <a16:creationId xmlns:a16="http://schemas.microsoft.com/office/drawing/2014/main" id="{BEEED968-E7E7-6E43-BD07-1F5CC6385230}"/>
              </a:ext>
            </a:extLst>
          </p:cNvPr>
          <p:cNvSpPr txBox="1"/>
          <p:nvPr userDrawn="1"/>
        </p:nvSpPr>
        <p:spPr>
          <a:xfrm>
            <a:off x="4572004" y="13647930"/>
            <a:ext cx="9342275" cy="108221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544282" rtl="0" eaLnBrk="1" fontAlgn="auto" latinLnBrk="0" hangingPunct="1">
              <a:lnSpc>
                <a:spcPct val="100000"/>
              </a:lnSpc>
              <a:spcBef>
                <a:spcPts val="0"/>
              </a:spcBef>
              <a:spcAft>
                <a:spcPts val="0"/>
              </a:spcAft>
              <a:buClrTx/>
              <a:buSzTx/>
              <a:buFontTx/>
              <a:buNone/>
              <a:tabLst/>
              <a:defRPr/>
            </a:pPr>
            <a:r>
              <a:rPr kumimoji="0" lang="en-US" sz="2144"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544282" rtl="0" eaLnBrk="1" fontAlgn="auto" latinLnBrk="0" hangingPunct="1">
              <a:lnSpc>
                <a:spcPct val="100000"/>
              </a:lnSpc>
              <a:spcBef>
                <a:spcPts val="0"/>
              </a:spcBef>
              <a:spcAft>
                <a:spcPts val="0"/>
              </a:spcAft>
              <a:buClrTx/>
              <a:buSzTx/>
              <a:buFontTx/>
              <a:buNone/>
              <a:tabLst/>
              <a:defRPr/>
            </a:pPr>
            <a:r>
              <a:rPr kumimoji="0" lang="en-US" sz="2144"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2144"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2144"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144"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2144"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144"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6">
                  <a:extLst>
                    <a:ext uri="{A12FA001-AC4F-418D-AE19-62706E023703}">
                      <ahyp:hlinkClr xmlns:ahyp="http://schemas.microsoft.com/office/drawing/2018/hyperlinkcolor" val="tx"/>
                    </a:ext>
                  </a:extLst>
                </a:hlinkClick>
              </a:rPr>
              <a:t>MĂNG NON- TÀI LIỆU TIỂU HỌC | Facebook</a:t>
            </a:r>
            <a:endParaRPr kumimoji="0" lang="en-US" sz="2144"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544282" rtl="0" eaLnBrk="1" fontAlgn="auto" latinLnBrk="0" hangingPunct="1">
              <a:lnSpc>
                <a:spcPct val="100000"/>
              </a:lnSpc>
              <a:spcBef>
                <a:spcPts val="0"/>
              </a:spcBef>
              <a:spcAft>
                <a:spcPts val="0"/>
              </a:spcAft>
              <a:buClrTx/>
              <a:buSzTx/>
              <a:buFontTx/>
              <a:buNone/>
              <a:tabLst/>
              <a:defRPr/>
            </a:pPr>
            <a:r>
              <a:rPr kumimoji="0" lang="en-US" sz="2144"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2144"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2144"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2144"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2144"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163C79C0-B705-2545-89C7-ED46676A427C}"/>
              </a:ext>
            </a:extLst>
          </p:cNvPr>
          <p:cNvSpPr txBox="1">
            <a:spLocks/>
          </p:cNvSpPr>
          <p:nvPr userDrawn="1"/>
        </p:nvSpPr>
        <p:spPr>
          <a:xfrm>
            <a:off x="2152519" y="14193843"/>
            <a:ext cx="3279371" cy="1181100"/>
          </a:xfrm>
          <a:prstGeom prst="rect">
            <a:avLst/>
          </a:prstGeom>
        </p:spPr>
        <p:txBody>
          <a:bodyPr vert="horz" lIns="108845" tIns="54423" rIns="108845" bIns="54423"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088564" rtl="0" eaLnBrk="1" fontAlgn="auto" latinLnBrk="0" hangingPunct="1">
              <a:lnSpc>
                <a:spcPct val="90000"/>
              </a:lnSpc>
              <a:spcBef>
                <a:spcPct val="0"/>
              </a:spcBef>
              <a:spcAft>
                <a:spcPts val="0"/>
              </a:spcAft>
              <a:buClrTx/>
              <a:buSzTx/>
              <a:buFontTx/>
              <a:buNone/>
              <a:tabLst/>
              <a:defRPr/>
            </a:pPr>
            <a:r>
              <a:rPr kumimoji="0" lang="en-US" sz="381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81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1" name="Title 1">
            <a:extLst>
              <a:ext uri="{FF2B5EF4-FFF2-40B4-BE49-F238E27FC236}">
                <a16:creationId xmlns:a16="http://schemas.microsoft.com/office/drawing/2014/main" id="{988651E7-5EF9-4545-B73A-C9E7BFE40653}"/>
              </a:ext>
            </a:extLst>
          </p:cNvPr>
          <p:cNvSpPr txBox="1">
            <a:spLocks/>
          </p:cNvSpPr>
          <p:nvPr userDrawn="1"/>
        </p:nvSpPr>
        <p:spPr>
          <a:xfrm>
            <a:off x="-3078311" y="2536031"/>
            <a:ext cx="3279371" cy="1181100"/>
          </a:xfrm>
          <a:prstGeom prst="rect">
            <a:avLst/>
          </a:prstGeom>
        </p:spPr>
        <p:txBody>
          <a:bodyPr vert="horz" lIns="108845" tIns="54423" rIns="108845" bIns="54423"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088564" rtl="0" eaLnBrk="1" fontAlgn="auto" latinLnBrk="0" hangingPunct="1">
              <a:lnSpc>
                <a:spcPct val="90000"/>
              </a:lnSpc>
              <a:spcBef>
                <a:spcPct val="0"/>
              </a:spcBef>
              <a:spcAft>
                <a:spcPts val="0"/>
              </a:spcAft>
              <a:buClrTx/>
              <a:buSzTx/>
              <a:buFontTx/>
              <a:buNone/>
              <a:tabLst/>
              <a:defRPr/>
            </a:pPr>
            <a:r>
              <a:rPr kumimoji="0" lang="en-US" sz="381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381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EF5452"/>
        </a:solidFill>
        <a:effectLst/>
      </p:bgPr>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30F621F7-92A4-46D3-A8CA-02A989F84556}"/>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8CC856B8-D684-45B2-8BFE-C920245D88B3}"/>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9405314-1278-43A5-967B-B306CBC0B005}"/>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14B43335-9B88-42EB-9188-1DCC62FEFE3F}" type="datetimeFigureOut">
              <a:rPr lang="zh-CN" altLang="en-US" smtClean="0"/>
              <a:t>2026/1/27</a:t>
            </a:fld>
            <a:endParaRPr lang="zh-CN" altLang="en-US"/>
          </a:p>
        </p:txBody>
      </p:sp>
      <p:sp>
        <p:nvSpPr>
          <p:cNvPr id="5" name="页脚占位符 4">
            <a:extLst>
              <a:ext uri="{FF2B5EF4-FFF2-40B4-BE49-F238E27FC236}">
                <a16:creationId xmlns:a16="http://schemas.microsoft.com/office/drawing/2014/main" id="{B0D88C79-8E95-4094-8339-1FB178648541}"/>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EDE53638-8D67-4274-8E68-991DA92BD481}"/>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00695AD5-D526-4D7C-A3E3-DBA2CF3F6126}" type="slidenum">
              <a:rPr lang="zh-CN" altLang="en-US" smtClean="0"/>
              <a:t>‹#›</a:t>
            </a:fld>
            <a:endParaRPr lang="zh-CN" altLang="en-US"/>
          </a:p>
        </p:txBody>
      </p:sp>
      <p:pic>
        <p:nvPicPr>
          <p:cNvPr id="8" name="Picture 7" descr="A white circle with leaves and blue text&#10;&#10;Description automatically generated">
            <a:extLst>
              <a:ext uri="{FF2B5EF4-FFF2-40B4-BE49-F238E27FC236}">
                <a16:creationId xmlns:a16="http://schemas.microsoft.com/office/drawing/2014/main" id="{53177A44-B463-6675-DEDE-B1316F4E8EBA}"/>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2114551" y="342901"/>
            <a:ext cx="1757363" cy="1757363"/>
          </a:xfrm>
          <a:prstGeom prst="rect">
            <a:avLst/>
          </a:prstGeom>
        </p:spPr>
      </p:pic>
    </p:spTree>
    <p:extLst>
      <p:ext uri="{BB962C8B-B14F-4D97-AF65-F5344CB8AC3E}">
        <p14:creationId xmlns:p14="http://schemas.microsoft.com/office/powerpoint/2010/main" val="3844425826"/>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zh-CN"/>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jpeg"/><Relationship Id="rId1" Type="http://schemas.openxmlformats.org/officeDocument/2006/relationships/slideLayout" Target="../slideLayouts/slideLayout15.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21.jpeg"/><Relationship Id="rId5" Type="http://schemas.openxmlformats.org/officeDocument/2006/relationships/image" Target="../media/image20.png"/><Relationship Id="rId4" Type="http://schemas.openxmlformats.org/officeDocument/2006/relationships/image" Target="../media/image19.jpeg"/></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30.svg"/><Relationship Id="rId5" Type="http://schemas.openxmlformats.org/officeDocument/2006/relationships/image" Target="../media/image29.png"/><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Layout" Target="../slideLayouts/slideLayout7.xml"/><Relationship Id="rId5" Type="http://schemas.microsoft.com/office/2007/relationships/hdphoto" Target="../media/hdphoto2.wdp"/><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31.emf"/><Relationship Id="rId5" Type="http://schemas.openxmlformats.org/officeDocument/2006/relationships/image" Target="../media/image19.jpeg"/><Relationship Id="rId4" Type="http://schemas.openxmlformats.org/officeDocument/2006/relationships/image" Target="../media/image21.jpeg"/></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30.svg"/><Relationship Id="rId5" Type="http://schemas.openxmlformats.org/officeDocument/2006/relationships/image" Target="../media/image29.png"/><Relationship Id="rId4" Type="http://schemas.openxmlformats.org/officeDocument/2006/relationships/image" Target="../media/image28.png"/></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12.xml"/><Relationship Id="rId5" Type="http://schemas.openxmlformats.org/officeDocument/2006/relationships/image" Target="../media/image30.svg"/><Relationship Id="rId4" Type="http://schemas.openxmlformats.org/officeDocument/2006/relationships/image" Target="../media/image29.png"/></Relationships>
</file>

<file path=ppt/slides/_rels/slide16.xml.rels><?xml version="1.0" encoding="UTF-8" standalone="yes"?>
<Relationships xmlns="http://schemas.openxmlformats.org/package/2006/relationships"><Relationship Id="rId8" Type="http://schemas.openxmlformats.org/officeDocument/2006/relationships/image" Target="../media/image35.svg"/><Relationship Id="rId3" Type="http://schemas.openxmlformats.org/officeDocument/2006/relationships/image" Target="../media/image29.png"/><Relationship Id="rId7" Type="http://schemas.openxmlformats.org/officeDocument/2006/relationships/image" Target="../media/image34.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33.svg"/><Relationship Id="rId5" Type="http://schemas.openxmlformats.org/officeDocument/2006/relationships/image" Target="../media/image32.png"/><Relationship Id="rId4" Type="http://schemas.openxmlformats.org/officeDocument/2006/relationships/image" Target="../media/image30.svg"/><Relationship Id="rId9" Type="http://schemas.openxmlformats.org/officeDocument/2006/relationships/image" Target="../media/image36.emf"/></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37.emf"/><Relationship Id="rId5" Type="http://schemas.microsoft.com/office/2007/relationships/hdphoto" Target="../media/hdphoto3.wdp"/><Relationship Id="rId4" Type="http://schemas.openxmlformats.org/officeDocument/2006/relationships/image" Target="../media/image17.png"/></Relationships>
</file>

<file path=ppt/slides/_rels/slide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image" Target="../media/image38.emf"/><Relationship Id="rId5" Type="http://schemas.microsoft.com/office/2007/relationships/hdphoto" Target="../media/hdphoto4.wdp"/><Relationship Id="rId4" Type="http://schemas.openxmlformats.org/officeDocument/2006/relationships/image" Target="../media/image17.png"/></Relationships>
</file>

<file path=ppt/slides/_rels/slide19.xml.rels><?xml version="1.0" encoding="UTF-8" standalone="yes"?>
<Relationships xmlns="http://schemas.openxmlformats.org/package/2006/relationships"><Relationship Id="rId8" Type="http://schemas.openxmlformats.org/officeDocument/2006/relationships/image" Target="../media/image41.jpeg"/><Relationship Id="rId3" Type="http://schemas.openxmlformats.org/officeDocument/2006/relationships/image" Target="../media/image10.png"/><Relationship Id="rId7" Type="http://schemas.openxmlformats.org/officeDocument/2006/relationships/image" Target="../media/image40.jpeg"/><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image" Target="../media/image39.jpeg"/><Relationship Id="rId5" Type="http://schemas.microsoft.com/office/2007/relationships/hdphoto" Target="../media/hdphoto4.wdp"/><Relationship Id="rId4" Type="http://schemas.openxmlformats.org/officeDocument/2006/relationships/image" Target="../media/image17.png"/><Relationship Id="rId9" Type="http://schemas.openxmlformats.org/officeDocument/2006/relationships/image" Target="../media/image42.jpeg"/></Relationships>
</file>

<file path=ppt/slides/_rels/slide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4.emf"/><Relationship Id="rId5" Type="http://schemas.openxmlformats.org/officeDocument/2006/relationships/image" Target="../media/image13.png"/><Relationship Id="rId4" Type="http://schemas.openxmlformats.org/officeDocument/2006/relationships/image" Target="../media/image12.pn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openxmlformats.org/officeDocument/2006/relationships/image" Target="../media/image16.png"/><Relationship Id="rId4" Type="http://schemas.openxmlformats.org/officeDocument/2006/relationships/image" Target="../media/image15.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microsoft.com/office/2007/relationships/hdphoto" Target="../media/hdphoto1.wdp"/><Relationship Id="rId5" Type="http://schemas.openxmlformats.org/officeDocument/2006/relationships/image" Target="../media/image17.png"/><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21.jpeg"/><Relationship Id="rId5" Type="http://schemas.openxmlformats.org/officeDocument/2006/relationships/image" Target="../media/image20.png"/><Relationship Id="rId4" Type="http://schemas.openxmlformats.org/officeDocument/2006/relationships/image" Target="../media/image19.jpeg"/></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0.png"/><Relationship Id="rId1" Type="http://schemas.openxmlformats.org/officeDocument/2006/relationships/slideLayout" Target="../slideLayouts/slideLayout12.xml"/><Relationship Id="rId4" Type="http://schemas.openxmlformats.org/officeDocument/2006/relationships/image" Target="../media/image23.png"/></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0.png"/><Relationship Id="rId1" Type="http://schemas.openxmlformats.org/officeDocument/2006/relationships/slideLayout" Target="../slideLayouts/slideLayout12.xml"/><Relationship Id="rId4" Type="http://schemas.openxmlformats.org/officeDocument/2006/relationships/image" Target="../media/image24.png"/></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0.png"/><Relationship Id="rId1" Type="http://schemas.openxmlformats.org/officeDocument/2006/relationships/slideLayout" Target="../slideLayouts/slideLayout12.xml"/><Relationship Id="rId4" Type="http://schemas.openxmlformats.org/officeDocument/2006/relationships/image" Target="../media/image25.png"/></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0.png"/><Relationship Id="rId1" Type="http://schemas.openxmlformats.org/officeDocument/2006/relationships/slideLayout" Target="../slideLayouts/slideLayout12.xml"/><Relationship Id="rId4"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2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grpSp>
        <p:nvGrpSpPr>
          <p:cNvPr id="4" name="组合 3"/>
          <p:cNvGrpSpPr/>
          <p:nvPr/>
        </p:nvGrpSpPr>
        <p:grpSpPr>
          <a:xfrm>
            <a:off x="1432152" y="1096054"/>
            <a:ext cx="15630525" cy="8220074"/>
            <a:chOff x="781050" y="749301"/>
            <a:chExt cx="10420350" cy="5480049"/>
          </a:xfrm>
        </p:grpSpPr>
        <p:sp>
          <p:nvSpPr>
            <p:cNvPr id="23" name="圆角矩形 22"/>
            <p:cNvSpPr/>
            <p:nvPr/>
          </p:nvSpPr>
          <p:spPr>
            <a:xfrm>
              <a:off x="781050" y="749301"/>
              <a:ext cx="10420350" cy="5480049"/>
            </a:xfrm>
            <a:prstGeom prst="roundRect">
              <a:avLst>
                <a:gd name="adj" fmla="val 50000"/>
              </a:avLst>
            </a:prstGeom>
            <a:solidFill>
              <a:schemeClr val="bg1"/>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69">
                <a:defRPr/>
              </a:pPr>
              <a:endParaRPr lang="zh-CN" altLang="en-US" sz="2700">
                <a:solidFill>
                  <a:prstClr val="white"/>
                </a:solidFill>
                <a:latin typeface="思源黑体 CN"/>
                <a:ea typeface="思源黑体 CN"/>
              </a:endParaRPr>
            </a:p>
          </p:txBody>
        </p:sp>
        <p:sp>
          <p:nvSpPr>
            <p:cNvPr id="26" name="圆角矩形 25"/>
            <p:cNvSpPr/>
            <p:nvPr/>
          </p:nvSpPr>
          <p:spPr>
            <a:xfrm>
              <a:off x="885371" y="851805"/>
              <a:ext cx="10218058" cy="5244196"/>
            </a:xfrm>
            <a:prstGeom prst="roundRect">
              <a:avLst>
                <a:gd name="adj" fmla="val 50000"/>
              </a:avLst>
            </a:prstGeom>
            <a:solidFill>
              <a:schemeClr val="bg1"/>
            </a:solidFill>
            <a:ln w="28575">
              <a:solidFill>
                <a:srgbClr val="E35F5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69">
                <a:defRPr/>
              </a:pPr>
              <a:endParaRPr lang="zh-CN" altLang="en-US" sz="2700" dirty="0">
                <a:solidFill>
                  <a:prstClr val="white"/>
                </a:solidFill>
                <a:latin typeface="思源黑体 CN"/>
                <a:ea typeface="思源黑体 CN"/>
              </a:endParaRPr>
            </a:p>
          </p:txBody>
        </p:sp>
      </p:grpSp>
      <p:grpSp>
        <p:nvGrpSpPr>
          <p:cNvPr id="5" name="组合 4"/>
          <p:cNvGrpSpPr/>
          <p:nvPr/>
        </p:nvGrpSpPr>
        <p:grpSpPr>
          <a:xfrm>
            <a:off x="-453803" y="4900716"/>
            <a:ext cx="19402431" cy="7458075"/>
            <a:chOff x="-371477" y="3244397"/>
            <a:chExt cx="12934954" cy="4972050"/>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54301" t="7619" r="16012" b="5381"/>
            <a:stretch/>
          </p:blipFill>
          <p:spPr>
            <a:xfrm>
              <a:off x="8943977" y="3244397"/>
              <a:ext cx="3619500" cy="4972050"/>
            </a:xfrm>
            <a:prstGeom prst="rect">
              <a:avLst/>
            </a:prstGeom>
          </p:spPr>
        </p:pic>
        <p:pic>
          <p:nvPicPr>
            <p:cNvPr id="7" name="图片 6"/>
            <p:cNvPicPr>
              <a:picLocks noChangeAspect="1"/>
            </p:cNvPicPr>
            <p:nvPr/>
          </p:nvPicPr>
          <p:blipFill rotWithShape="1">
            <a:blip r:embed="rId4">
              <a:extLst>
                <a:ext uri="{28A0092B-C50C-407E-A947-70E740481C1C}">
                  <a14:useLocalDpi xmlns:a14="http://schemas.microsoft.com/office/drawing/2010/main" val="0"/>
                </a:ext>
              </a:extLst>
            </a:blip>
            <a:srcRect l="34613" t="13619" r="31488" b="26302"/>
            <a:stretch/>
          </p:blipFill>
          <p:spPr>
            <a:xfrm>
              <a:off x="2713263" y="3853542"/>
              <a:ext cx="4132943" cy="3433536"/>
            </a:xfrm>
            <a:prstGeom prst="rect">
              <a:avLst/>
            </a:prstGeom>
          </p:spPr>
        </p:pic>
        <p:pic>
          <p:nvPicPr>
            <p:cNvPr id="8" name="图片 7"/>
            <p:cNvPicPr>
              <a:picLocks noChangeAspect="1"/>
            </p:cNvPicPr>
            <p:nvPr/>
          </p:nvPicPr>
          <p:blipFill rotWithShape="1">
            <a:blip r:embed="rId5">
              <a:extLst>
                <a:ext uri="{28A0092B-C50C-407E-A947-70E740481C1C}">
                  <a14:useLocalDpi xmlns:a14="http://schemas.microsoft.com/office/drawing/2010/main" val="0"/>
                </a:ext>
              </a:extLst>
            </a:blip>
            <a:srcRect l="27381" t="13778" r="42024" b="12064"/>
            <a:stretch/>
          </p:blipFill>
          <p:spPr>
            <a:xfrm>
              <a:off x="-371477" y="3611336"/>
              <a:ext cx="3730171" cy="4238171"/>
            </a:xfrm>
            <a:prstGeom prst="rect">
              <a:avLst/>
            </a:prstGeom>
          </p:spPr>
        </p:pic>
        <p:pic>
          <p:nvPicPr>
            <p:cNvPr id="9" name="图片 8"/>
            <p:cNvPicPr>
              <a:picLocks noChangeAspect="1"/>
            </p:cNvPicPr>
            <p:nvPr/>
          </p:nvPicPr>
          <p:blipFill rotWithShape="1">
            <a:blip r:embed="rId6">
              <a:extLst>
                <a:ext uri="{28A0092B-C50C-407E-A947-70E740481C1C}">
                  <a14:useLocalDpi xmlns:a14="http://schemas.microsoft.com/office/drawing/2010/main" val="0"/>
                </a:ext>
              </a:extLst>
            </a:blip>
            <a:srcRect l="52976" t="20222" r="23690" b="27206"/>
            <a:stretch/>
          </p:blipFill>
          <p:spPr>
            <a:xfrm>
              <a:off x="6579053" y="4096202"/>
              <a:ext cx="2844801" cy="3004457"/>
            </a:xfrm>
            <a:prstGeom prst="rect">
              <a:avLst/>
            </a:prstGeom>
          </p:spPr>
        </p:pic>
      </p:grpSp>
      <p:pic>
        <p:nvPicPr>
          <p:cNvPr id="3" name="图片 2"/>
          <p:cNvPicPr>
            <a:picLocks noChangeAspect="1"/>
          </p:cNvPicPr>
          <p:nvPr/>
        </p:nvPicPr>
        <p:blipFill>
          <a:blip r:embed="rId7"/>
          <a:stretch>
            <a:fillRect/>
          </a:stretch>
        </p:blipFill>
        <p:spPr>
          <a:xfrm>
            <a:off x="2" y="2"/>
            <a:ext cx="18289586" cy="3100085"/>
          </a:xfrm>
          <a:prstGeom prst="rect">
            <a:avLst/>
          </a:prstGeom>
        </p:spPr>
      </p:pic>
      <p:sp>
        <p:nvSpPr>
          <p:cNvPr id="25" name="TextBox 24"/>
          <p:cNvSpPr txBox="1"/>
          <p:nvPr/>
        </p:nvSpPr>
        <p:spPr>
          <a:xfrm>
            <a:off x="3363039" y="1784129"/>
            <a:ext cx="18317496" cy="1015663"/>
          </a:xfrm>
          <a:prstGeom prst="rect">
            <a:avLst/>
          </a:prstGeom>
          <a:noFill/>
        </p:spPr>
        <p:txBody>
          <a:bodyPr wrap="square" rtlCol="0">
            <a:spAutoFit/>
          </a:bodyPr>
          <a:lstStyle/>
          <a:p>
            <a:pPr defTabSz="2057504">
              <a:defRPr/>
            </a:pPr>
            <a:r>
              <a:rPr lang="en-US" sz="6000" b="1" dirty="0">
                <a:solidFill>
                  <a:srgbClr val="0000FF"/>
                </a:solidFill>
                <a:latin typeface="Times New Roman" panose="02020603050405020304" pitchFamily="18" charset="0"/>
                <a:ea typeface="思源黑体 CN"/>
                <a:cs typeface="Times New Roman" panose="02020603050405020304" pitchFamily="18" charset="0"/>
              </a:rPr>
              <a:t>TRƯỜNG TIỂU HỌC SÀI ĐỒNG</a:t>
            </a:r>
          </a:p>
        </p:txBody>
      </p:sp>
      <p:sp>
        <p:nvSpPr>
          <p:cNvPr id="28" name="TextBox 27"/>
          <p:cNvSpPr txBox="1"/>
          <p:nvPr/>
        </p:nvSpPr>
        <p:spPr>
          <a:xfrm>
            <a:off x="1588632" y="4227107"/>
            <a:ext cx="15463683" cy="1754326"/>
          </a:xfrm>
          <a:prstGeom prst="rect">
            <a:avLst/>
          </a:prstGeom>
          <a:noFill/>
        </p:spPr>
        <p:txBody>
          <a:bodyPr wrap="square" rtlCol="0">
            <a:spAutoFit/>
          </a:bodyPr>
          <a:lstStyle/>
          <a:p>
            <a:pPr algn="ctr" defTabSz="2057504">
              <a:defRPr/>
            </a:pPr>
            <a:r>
              <a:rPr lang="en-US" sz="5400" b="1" dirty="0" err="1">
                <a:solidFill>
                  <a:srgbClr val="000000"/>
                </a:solidFill>
                <a:latin typeface="Times New Roman" panose="02020603050405020304" pitchFamily="18" charset="0"/>
                <a:ea typeface="思源黑体 CN"/>
                <a:cs typeface="Times New Roman" panose="02020603050405020304" pitchFamily="18" charset="0"/>
              </a:rPr>
              <a:t>Lớp</a:t>
            </a:r>
            <a:r>
              <a:rPr lang="en-US" sz="5400" b="1" dirty="0">
                <a:solidFill>
                  <a:srgbClr val="000000"/>
                </a:solidFill>
                <a:latin typeface="Times New Roman" panose="02020603050405020304" pitchFamily="18" charset="0"/>
                <a:ea typeface="思源黑体 CN"/>
                <a:cs typeface="Times New Roman" panose="02020603050405020304" pitchFamily="18" charset="0"/>
              </a:rPr>
              <a:t>: 4A5</a:t>
            </a:r>
          </a:p>
          <a:p>
            <a:pPr algn="ctr" defTabSz="2057504">
              <a:defRPr/>
            </a:pPr>
            <a:r>
              <a:rPr lang="en-US" sz="5400" b="1" dirty="0">
                <a:solidFill>
                  <a:srgbClr val="000000"/>
                </a:solidFill>
                <a:latin typeface="Times New Roman" panose="02020603050405020304" pitchFamily="18" charset="0"/>
                <a:ea typeface="思源黑体 CN"/>
                <a:cs typeface="Times New Roman" panose="02020603050405020304" pitchFamily="18" charset="0"/>
              </a:rPr>
              <a:t>GV: Âu Thị Thanh Dung</a:t>
            </a:r>
          </a:p>
        </p:txBody>
      </p:sp>
    </p:spTree>
    <p:extLst>
      <p:ext uri="{BB962C8B-B14F-4D97-AF65-F5344CB8AC3E}">
        <p14:creationId xmlns:p14="http://schemas.microsoft.com/office/powerpoint/2010/main" val="2403938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5D5548"/>
        </a:solidFill>
        <a:effectLst/>
      </p:bgPr>
    </p:bg>
    <p:spTree>
      <p:nvGrpSpPr>
        <p:cNvPr id="1" name=""/>
        <p:cNvGrpSpPr/>
        <p:nvPr/>
      </p:nvGrpSpPr>
      <p:grpSpPr>
        <a:xfrm>
          <a:off x="0" y="0"/>
          <a:ext cx="0" cy="0"/>
          <a:chOff x="0" y="0"/>
          <a:chExt cx="0" cy="0"/>
        </a:xfrm>
      </p:grpSpPr>
      <p:sp>
        <p:nvSpPr>
          <p:cNvPr id="7" name="Freeform 2">
            <a:extLst>
              <a:ext uri="{FF2B5EF4-FFF2-40B4-BE49-F238E27FC236}">
                <a16:creationId xmlns:a16="http://schemas.microsoft.com/office/drawing/2014/main" id="{56C84ABA-5CAB-1C4B-8496-47835C21BC98}"/>
              </a:ext>
            </a:extLst>
          </p:cNvPr>
          <p:cNvSpPr/>
          <p:nvPr/>
        </p:nvSpPr>
        <p:spPr>
          <a:xfrm>
            <a:off x="-289342" y="-52643"/>
            <a:ext cx="18577342" cy="10287000"/>
          </a:xfrm>
          <a:custGeom>
            <a:avLst/>
            <a:gdLst/>
            <a:ahLst/>
            <a:cxnLst/>
            <a:rect l="l" t="t" r="r" b="b"/>
            <a:pathLst>
              <a:path w="10287000" h="10287000">
                <a:moveTo>
                  <a:pt x="0" y="0"/>
                </a:moveTo>
                <a:lnTo>
                  <a:pt x="10287000" y="0"/>
                </a:lnTo>
                <a:lnTo>
                  <a:pt x="10287000" y="10287000"/>
                </a:lnTo>
                <a:lnTo>
                  <a:pt x="0" y="10287000"/>
                </a:lnTo>
                <a:lnTo>
                  <a:pt x="0" y="0"/>
                </a:lnTo>
                <a:close/>
              </a:path>
            </a:pathLst>
          </a:custGeom>
          <a:blipFill>
            <a:blip r:embed="rId2"/>
            <a:stretch>
              <a:fillRect l="-21459" t="-26198" r="-15978" b="-14904"/>
            </a:stretch>
          </a:blipFill>
        </p:spPr>
      </p:sp>
      <p:grpSp>
        <p:nvGrpSpPr>
          <p:cNvPr id="4" name="Group 3">
            <a:extLst>
              <a:ext uri="{FF2B5EF4-FFF2-40B4-BE49-F238E27FC236}">
                <a16:creationId xmlns:a16="http://schemas.microsoft.com/office/drawing/2014/main" id="{CEE43B54-BF9F-9E4B-85DB-487CA1BBA858}"/>
              </a:ext>
            </a:extLst>
          </p:cNvPr>
          <p:cNvGrpSpPr/>
          <p:nvPr/>
        </p:nvGrpSpPr>
        <p:grpSpPr>
          <a:xfrm>
            <a:off x="621046" y="647700"/>
            <a:ext cx="10498987" cy="4827154"/>
            <a:chOff x="457200" y="876300"/>
            <a:chExt cx="9829800" cy="5138583"/>
          </a:xfrm>
        </p:grpSpPr>
        <p:sp>
          <p:nvSpPr>
            <p:cNvPr id="3" name="Rounded Rectangular Callout 2">
              <a:extLst>
                <a:ext uri="{FF2B5EF4-FFF2-40B4-BE49-F238E27FC236}">
                  <a16:creationId xmlns:a16="http://schemas.microsoft.com/office/drawing/2014/main" id="{6D3A9D3F-847A-144C-9CA5-E0EC3FC9C81B}"/>
                </a:ext>
              </a:extLst>
            </p:cNvPr>
            <p:cNvSpPr/>
            <p:nvPr/>
          </p:nvSpPr>
          <p:spPr>
            <a:xfrm>
              <a:off x="457200" y="876300"/>
              <a:ext cx="9829800" cy="5138583"/>
            </a:xfrm>
            <a:prstGeom prst="wedgeRoundRectCallout">
              <a:avLst>
                <a:gd name="adj1" fmla="val -22510"/>
                <a:gd name="adj2" fmla="val 61551"/>
                <a:gd name="adj3" fmla="val 16667"/>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12" name="TextBox 12"/>
            <p:cNvSpPr txBox="1"/>
            <p:nvPr/>
          </p:nvSpPr>
          <p:spPr>
            <a:xfrm>
              <a:off x="866621" y="1261559"/>
              <a:ext cx="9420379" cy="4472807"/>
            </a:xfrm>
            <a:prstGeom prst="rect">
              <a:avLst/>
            </a:prstGeom>
          </p:spPr>
          <p:txBody>
            <a:bodyPr wrap="square" lIns="0" tIns="0" rIns="0" bIns="0" rtlCol="0" anchor="t">
              <a:spAutoFit/>
            </a:bodyPr>
            <a:lstStyle/>
            <a:p>
              <a:pPr>
                <a:lnSpc>
                  <a:spcPct val="115000"/>
                </a:lnSpc>
                <a:spcAft>
                  <a:spcPts val="800"/>
                </a:spcAft>
              </a:pPr>
              <a:r>
                <a:rPr lang="pt-BR" sz="4000" dirty="0" err="1">
                  <a:effectLst/>
                  <a:latin typeface="Cambria" panose="02040503050406030204" pitchFamily="18" charset="0"/>
                  <a:ea typeface="Times New Roman" panose="02020603050405020304" pitchFamily="18" charset="0"/>
                </a:rPr>
                <a:t>Lịch</a:t>
              </a:r>
              <a:r>
                <a:rPr lang="pt-BR" sz="4000" dirty="0">
                  <a:effectLst/>
                  <a:latin typeface="Cambria" panose="02040503050406030204" pitchFamily="18" charset="0"/>
                  <a:ea typeface="Times New Roman" panose="02020603050405020304" pitchFamily="18" charset="0"/>
                </a:rPr>
                <a:t> </a:t>
              </a:r>
              <a:r>
                <a:rPr lang="pt-BR" sz="4000" dirty="0" err="1">
                  <a:effectLst/>
                  <a:latin typeface="Cambria" panose="02040503050406030204" pitchFamily="18" charset="0"/>
                  <a:ea typeface="Times New Roman" panose="02020603050405020304" pitchFamily="18" charset="0"/>
                </a:rPr>
                <a:t>sử</a:t>
              </a:r>
              <a:r>
                <a:rPr lang="pt-BR" sz="4000" dirty="0">
                  <a:effectLst/>
                  <a:latin typeface="Cambria" panose="02040503050406030204" pitchFamily="18" charset="0"/>
                  <a:ea typeface="Times New Roman" panose="02020603050405020304" pitchFamily="18" charset="0"/>
                </a:rPr>
                <a:t> </a:t>
              </a:r>
              <a:r>
                <a:rPr lang="pt-BR" sz="4000" dirty="0" err="1">
                  <a:effectLst/>
                  <a:latin typeface="Cambria" panose="02040503050406030204" pitchFamily="18" charset="0"/>
                  <a:ea typeface="Times New Roman" panose="02020603050405020304" pitchFamily="18" charset="0"/>
                </a:rPr>
                <a:t>hình</a:t>
              </a:r>
              <a:r>
                <a:rPr lang="pt-BR" sz="4000" dirty="0">
                  <a:effectLst/>
                  <a:latin typeface="Cambria" panose="02040503050406030204" pitchFamily="18" charset="0"/>
                  <a:ea typeface="Times New Roman" panose="02020603050405020304" pitchFamily="18" charset="0"/>
                </a:rPr>
                <a:t> </a:t>
              </a:r>
              <a:r>
                <a:rPr lang="pt-BR" sz="4000" dirty="0" err="1">
                  <a:effectLst/>
                  <a:latin typeface="Cambria" panose="02040503050406030204" pitchFamily="18" charset="0"/>
                  <a:ea typeface="Times New Roman" panose="02020603050405020304" pitchFamily="18" charset="0"/>
                </a:rPr>
                <a:t>thành</a:t>
              </a:r>
              <a:r>
                <a:rPr lang="pt-BR" sz="4000" dirty="0">
                  <a:effectLst/>
                  <a:latin typeface="Cambria" panose="02040503050406030204" pitchFamily="18" charset="0"/>
                  <a:ea typeface="Times New Roman" panose="02020603050405020304" pitchFamily="18" charset="0"/>
                </a:rPr>
                <a:t> </a:t>
              </a:r>
              <a:r>
                <a:rPr lang="pt-BR" sz="4000" dirty="0" err="1">
                  <a:effectLst/>
                  <a:latin typeface="Cambria" panose="02040503050406030204" pitchFamily="18" charset="0"/>
                  <a:ea typeface="Times New Roman" panose="02020603050405020304" pitchFamily="18" charset="0"/>
                </a:rPr>
                <a:t>phố</a:t>
              </a:r>
              <a:r>
                <a:rPr lang="pt-BR" sz="4000" dirty="0">
                  <a:effectLst/>
                  <a:latin typeface="Cambria" panose="02040503050406030204" pitchFamily="18" charset="0"/>
                  <a:ea typeface="Times New Roman" panose="02020603050405020304" pitchFamily="18" charset="0"/>
                </a:rPr>
                <a:t> </a:t>
              </a:r>
              <a:r>
                <a:rPr lang="pt-BR" sz="4000" dirty="0" err="1">
                  <a:effectLst/>
                  <a:latin typeface="Cambria" panose="02040503050406030204" pitchFamily="18" charset="0"/>
                  <a:ea typeface="Times New Roman" panose="02020603050405020304" pitchFamily="18" charset="0"/>
                </a:rPr>
                <a:t>cổ</a:t>
              </a:r>
              <a:r>
                <a:rPr lang="pt-BR" sz="4000" dirty="0">
                  <a:effectLst/>
                  <a:latin typeface="Cambria" panose="02040503050406030204" pitchFamily="18" charset="0"/>
                  <a:ea typeface="Times New Roman" panose="02020603050405020304" pitchFamily="18" charset="0"/>
                </a:rPr>
                <a:t> </a:t>
              </a:r>
              <a:r>
                <a:rPr lang="pt-BR" sz="4000" dirty="0" err="1">
                  <a:effectLst/>
                  <a:latin typeface="Cambria" panose="02040503050406030204" pitchFamily="18" charset="0"/>
                  <a:ea typeface="Times New Roman" panose="02020603050405020304" pitchFamily="18" charset="0"/>
                </a:rPr>
                <a:t>Hội</a:t>
              </a:r>
              <a:r>
                <a:rPr lang="pt-BR" sz="4000" dirty="0">
                  <a:effectLst/>
                  <a:latin typeface="Cambria" panose="02040503050406030204" pitchFamily="18" charset="0"/>
                  <a:ea typeface="Times New Roman" panose="02020603050405020304" pitchFamily="18" charset="0"/>
                </a:rPr>
                <a:t> </a:t>
              </a:r>
              <a:r>
                <a:rPr lang="pt-BR" sz="4000" dirty="0" err="1">
                  <a:effectLst/>
                  <a:latin typeface="Cambria" panose="02040503050406030204" pitchFamily="18" charset="0"/>
                  <a:ea typeface="Times New Roman" panose="02020603050405020304" pitchFamily="18" charset="0"/>
                </a:rPr>
                <a:t>An</a:t>
              </a:r>
              <a:r>
                <a:rPr lang="pt-BR" sz="4000" dirty="0">
                  <a:effectLst/>
                  <a:latin typeface="Cambria" panose="02040503050406030204" pitchFamily="18" charset="0"/>
                  <a:ea typeface="Times New Roman" panose="02020603050405020304" pitchFamily="18" charset="0"/>
                </a:rPr>
                <a:t> </a:t>
              </a:r>
              <a:r>
                <a:rPr lang="pt-BR" sz="4000" dirty="0" err="1">
                  <a:effectLst/>
                  <a:latin typeface="Cambria" panose="02040503050406030204" pitchFamily="18" charset="0"/>
                  <a:ea typeface="Times New Roman" panose="02020603050405020304" pitchFamily="18" charset="0"/>
                </a:rPr>
                <a:t>gắn</a:t>
              </a:r>
              <a:r>
                <a:rPr lang="pt-BR" sz="4000" dirty="0">
                  <a:effectLst/>
                  <a:latin typeface="Cambria" panose="02040503050406030204" pitchFamily="18" charset="0"/>
                  <a:ea typeface="Times New Roman" panose="02020603050405020304" pitchFamily="18" charset="0"/>
                </a:rPr>
                <a:t> </a:t>
              </a:r>
              <a:r>
                <a:rPr lang="pt-BR" sz="4000" dirty="0" err="1">
                  <a:effectLst/>
                  <a:latin typeface="Cambria" panose="02040503050406030204" pitchFamily="18" charset="0"/>
                  <a:ea typeface="Times New Roman" panose="02020603050405020304" pitchFamily="18" charset="0"/>
                </a:rPr>
                <a:t>liền</a:t>
              </a:r>
              <a:r>
                <a:rPr lang="pt-BR" sz="4000" dirty="0">
                  <a:effectLst/>
                  <a:latin typeface="Cambria" panose="02040503050406030204" pitchFamily="18" charset="0"/>
                  <a:ea typeface="Times New Roman" panose="02020603050405020304" pitchFamily="18" charset="0"/>
                </a:rPr>
                <a:t> </a:t>
              </a:r>
              <a:r>
                <a:rPr lang="pt-BR" sz="4000" dirty="0" err="1">
                  <a:effectLst/>
                  <a:latin typeface="Cambria" panose="02040503050406030204" pitchFamily="18" charset="0"/>
                  <a:ea typeface="Times New Roman" panose="02020603050405020304" pitchFamily="18" charset="0"/>
                </a:rPr>
                <a:t>với</a:t>
              </a:r>
              <a:r>
                <a:rPr lang="pt-BR" sz="4000" dirty="0">
                  <a:effectLst/>
                  <a:latin typeface="Cambria" panose="02040503050406030204" pitchFamily="18" charset="0"/>
                  <a:ea typeface="Times New Roman" panose="02020603050405020304" pitchFamily="18" charset="0"/>
                </a:rPr>
                <a:t> </a:t>
              </a:r>
              <a:r>
                <a:rPr lang="pt-BR" sz="4000" dirty="0" err="1">
                  <a:effectLst/>
                  <a:latin typeface="Cambria" panose="02040503050406030204" pitchFamily="18" charset="0"/>
                  <a:ea typeface="Times New Roman" panose="02020603050405020304" pitchFamily="18" charset="0"/>
                </a:rPr>
                <a:t>phong</a:t>
              </a:r>
              <a:r>
                <a:rPr lang="pt-BR" sz="4000" dirty="0">
                  <a:effectLst/>
                  <a:latin typeface="Cambria" panose="02040503050406030204" pitchFamily="18" charset="0"/>
                  <a:ea typeface="Times New Roman" panose="02020603050405020304" pitchFamily="18" charset="0"/>
                </a:rPr>
                <a:t> </a:t>
              </a:r>
              <a:r>
                <a:rPr lang="pt-BR" sz="4000" dirty="0" err="1">
                  <a:effectLst/>
                  <a:latin typeface="Cambria" panose="02040503050406030204" pitchFamily="18" charset="0"/>
                  <a:ea typeface="Times New Roman" panose="02020603050405020304" pitchFamily="18" charset="0"/>
                </a:rPr>
                <a:t>cách</a:t>
              </a:r>
              <a:r>
                <a:rPr lang="pt-BR" sz="4000" dirty="0">
                  <a:effectLst/>
                  <a:latin typeface="Cambria" panose="02040503050406030204" pitchFamily="18" charset="0"/>
                  <a:ea typeface="Times New Roman" panose="02020603050405020304" pitchFamily="18" charset="0"/>
                </a:rPr>
                <a:t> </a:t>
              </a:r>
              <a:r>
                <a:rPr lang="pt-BR" sz="4000" dirty="0" err="1">
                  <a:effectLst/>
                  <a:latin typeface="Cambria" panose="02040503050406030204" pitchFamily="18" charset="0"/>
                  <a:ea typeface="Times New Roman" panose="02020603050405020304" pitchFamily="18" charset="0"/>
                </a:rPr>
                <a:t>kiến</a:t>
              </a:r>
              <a:r>
                <a:rPr lang="pt-BR" sz="4000" dirty="0">
                  <a:effectLst/>
                  <a:latin typeface="Cambria" panose="02040503050406030204" pitchFamily="18" charset="0"/>
                  <a:ea typeface="Times New Roman" panose="02020603050405020304" pitchFamily="18" charset="0"/>
                </a:rPr>
                <a:t> </a:t>
              </a:r>
              <a:r>
                <a:rPr lang="pt-BR" sz="4000" dirty="0" err="1">
                  <a:effectLst/>
                  <a:latin typeface="Cambria" panose="02040503050406030204" pitchFamily="18" charset="0"/>
                  <a:ea typeface="Times New Roman" panose="02020603050405020304" pitchFamily="18" charset="0"/>
                </a:rPr>
                <a:t>trúc</a:t>
              </a:r>
              <a:r>
                <a:rPr lang="pt-BR" sz="4000" dirty="0">
                  <a:effectLst/>
                  <a:latin typeface="Cambria" panose="02040503050406030204" pitchFamily="18" charset="0"/>
                  <a:ea typeface="Times New Roman" panose="02020603050405020304" pitchFamily="18" charset="0"/>
                </a:rPr>
                <a:t> </a:t>
              </a:r>
              <a:r>
                <a:rPr lang="pt-BR" sz="4000" dirty="0" err="1">
                  <a:effectLst/>
                  <a:latin typeface="Cambria" panose="02040503050406030204" pitchFamily="18" charset="0"/>
                  <a:ea typeface="Times New Roman" panose="02020603050405020304" pitchFamily="18" charset="0"/>
                </a:rPr>
                <a:t>truyền</a:t>
              </a:r>
              <a:r>
                <a:rPr lang="pt-BR" sz="4000" dirty="0">
                  <a:effectLst/>
                  <a:latin typeface="Cambria" panose="02040503050406030204" pitchFamily="18" charset="0"/>
                  <a:ea typeface="Times New Roman" panose="02020603050405020304" pitchFamily="18" charset="0"/>
                </a:rPr>
                <a:t> </a:t>
              </a:r>
              <a:r>
                <a:rPr lang="pt-BR" sz="4000" dirty="0" err="1">
                  <a:effectLst/>
                  <a:latin typeface="Cambria" panose="02040503050406030204" pitchFamily="18" charset="0"/>
                  <a:ea typeface="Times New Roman" panose="02020603050405020304" pitchFamily="18" charset="0"/>
                </a:rPr>
                <a:t>thống</a:t>
              </a:r>
              <a:r>
                <a:rPr lang="pt-BR" sz="4000" dirty="0">
                  <a:effectLst/>
                  <a:latin typeface="Cambria" panose="02040503050406030204" pitchFamily="18" charset="0"/>
                  <a:ea typeface="Times New Roman" panose="02020603050405020304" pitchFamily="18" charset="0"/>
                </a:rPr>
                <a:t> </a:t>
              </a:r>
              <a:r>
                <a:rPr lang="pt-BR" sz="4000" dirty="0" err="1">
                  <a:effectLst/>
                  <a:latin typeface="Cambria" panose="02040503050406030204" pitchFamily="18" charset="0"/>
                  <a:ea typeface="Times New Roman" panose="02020603050405020304" pitchFamily="18" charset="0"/>
                </a:rPr>
                <a:t>cổ</a:t>
              </a:r>
              <a:r>
                <a:rPr lang="pt-BR" sz="4000" dirty="0">
                  <a:effectLst/>
                  <a:latin typeface="Cambria" panose="02040503050406030204" pitchFamily="18" charset="0"/>
                  <a:ea typeface="Times New Roman" panose="02020603050405020304" pitchFamily="18" charset="0"/>
                </a:rPr>
                <a:t> </a:t>
              </a:r>
              <a:r>
                <a:rPr lang="pt-BR" sz="4000" dirty="0" err="1">
                  <a:effectLst/>
                  <a:latin typeface="Cambria" panose="02040503050406030204" pitchFamily="18" charset="0"/>
                  <a:ea typeface="Times New Roman" panose="02020603050405020304" pitchFamily="18" charset="0"/>
                </a:rPr>
                <a:t>kính</a:t>
              </a:r>
              <a:r>
                <a:rPr lang="pt-BR" sz="4000" dirty="0">
                  <a:effectLst/>
                  <a:latin typeface="Cambria" panose="02040503050406030204" pitchFamily="18" charset="0"/>
                  <a:ea typeface="Times New Roman" panose="02020603050405020304" pitchFamily="18" charset="0"/>
                </a:rPr>
                <a:t> </a:t>
              </a:r>
              <a:r>
                <a:rPr lang="pt-BR" sz="4000" dirty="0" err="1">
                  <a:effectLst/>
                  <a:latin typeface="Cambria" panose="02040503050406030204" pitchFamily="18" charset="0"/>
                  <a:ea typeface="Times New Roman" panose="02020603050405020304" pitchFamily="18" charset="0"/>
                </a:rPr>
                <a:t>đầy</a:t>
              </a:r>
              <a:r>
                <a:rPr lang="pt-BR" sz="4000" dirty="0">
                  <a:effectLst/>
                  <a:latin typeface="Cambria" panose="02040503050406030204" pitchFamily="18" charset="0"/>
                  <a:ea typeface="Times New Roman" panose="02020603050405020304" pitchFamily="18" charset="0"/>
                </a:rPr>
                <a:t> </a:t>
              </a:r>
              <a:r>
                <a:rPr lang="pt-BR" sz="4000" dirty="0" err="1">
                  <a:effectLst/>
                  <a:latin typeface="Cambria" panose="02040503050406030204" pitchFamily="18" charset="0"/>
                  <a:ea typeface="Times New Roman" panose="02020603050405020304" pitchFamily="18" charset="0"/>
                </a:rPr>
                <a:t>ấn</a:t>
              </a:r>
              <a:r>
                <a:rPr lang="pt-BR" sz="4000" dirty="0">
                  <a:effectLst/>
                  <a:latin typeface="Cambria" panose="02040503050406030204" pitchFamily="18" charset="0"/>
                  <a:ea typeface="Times New Roman" panose="02020603050405020304" pitchFamily="18" charset="0"/>
                </a:rPr>
                <a:t> </a:t>
              </a:r>
              <a:r>
                <a:rPr lang="pt-BR" sz="4000" dirty="0" err="1">
                  <a:effectLst/>
                  <a:latin typeface="Cambria" panose="02040503050406030204" pitchFamily="18" charset="0"/>
                  <a:ea typeface="Times New Roman" panose="02020603050405020304" pitchFamily="18" charset="0"/>
                </a:rPr>
                <a:t>tượng</a:t>
              </a:r>
              <a:r>
                <a:rPr lang="pt-BR" sz="4000" dirty="0">
                  <a:effectLst/>
                  <a:latin typeface="Cambria" panose="02040503050406030204" pitchFamily="18" charset="0"/>
                  <a:ea typeface="Times New Roman" panose="02020603050405020304" pitchFamily="18" charset="0"/>
                </a:rPr>
                <a:t>. </a:t>
              </a:r>
              <a:r>
                <a:rPr lang="pt-BR" sz="4000" dirty="0" err="1">
                  <a:effectLst/>
                  <a:latin typeface="Cambria" panose="02040503050406030204" pitchFamily="18" charset="0"/>
                  <a:ea typeface="Times New Roman" panose="02020603050405020304" pitchFamily="18" charset="0"/>
                </a:rPr>
                <a:t>Trải</a:t>
              </a:r>
              <a:r>
                <a:rPr lang="pt-BR" sz="4000" dirty="0">
                  <a:effectLst/>
                  <a:latin typeface="Cambria" panose="02040503050406030204" pitchFamily="18" charset="0"/>
                  <a:ea typeface="Times New Roman" panose="02020603050405020304" pitchFamily="18" charset="0"/>
                </a:rPr>
                <a:t> </a:t>
              </a:r>
              <a:r>
                <a:rPr lang="pt-BR" sz="4000" dirty="0" err="1">
                  <a:effectLst/>
                  <a:latin typeface="Cambria" panose="02040503050406030204" pitchFamily="18" charset="0"/>
                  <a:ea typeface="Times New Roman" panose="02020603050405020304" pitchFamily="18" charset="0"/>
                </a:rPr>
                <a:t>qua</a:t>
              </a:r>
              <a:r>
                <a:rPr lang="pt-BR" sz="4000" dirty="0">
                  <a:effectLst/>
                  <a:latin typeface="Cambria" panose="02040503050406030204" pitchFamily="18" charset="0"/>
                  <a:ea typeface="Times New Roman" panose="02020603050405020304" pitchFamily="18" charset="0"/>
                </a:rPr>
                <a:t> </a:t>
              </a:r>
              <a:r>
                <a:rPr lang="pt-BR" sz="4000" dirty="0" err="1">
                  <a:effectLst/>
                  <a:latin typeface="Cambria" panose="02040503050406030204" pitchFamily="18" charset="0"/>
                  <a:ea typeface="Times New Roman" panose="02020603050405020304" pitchFamily="18" charset="0"/>
                </a:rPr>
                <a:t>những</a:t>
              </a:r>
              <a:r>
                <a:rPr lang="pt-BR" sz="4000" dirty="0">
                  <a:effectLst/>
                  <a:latin typeface="Cambria" panose="02040503050406030204" pitchFamily="18" charset="0"/>
                  <a:ea typeface="Times New Roman" panose="02020603050405020304" pitchFamily="18" charset="0"/>
                </a:rPr>
                <a:t> </a:t>
              </a:r>
              <a:r>
                <a:rPr lang="pt-BR" sz="4000" dirty="0" err="1">
                  <a:effectLst/>
                  <a:latin typeface="Cambria" panose="02040503050406030204" pitchFamily="18" charset="0"/>
                  <a:ea typeface="Times New Roman" panose="02020603050405020304" pitchFamily="18" charset="0"/>
                </a:rPr>
                <a:t>tác</a:t>
              </a:r>
              <a:r>
                <a:rPr lang="pt-BR" sz="4000" dirty="0">
                  <a:effectLst/>
                  <a:latin typeface="Cambria" panose="02040503050406030204" pitchFamily="18" charset="0"/>
                  <a:ea typeface="Times New Roman" panose="02020603050405020304" pitchFamily="18" charset="0"/>
                </a:rPr>
                <a:t> </a:t>
              </a:r>
              <a:r>
                <a:rPr lang="pt-BR" sz="4000" dirty="0" err="1">
                  <a:effectLst/>
                  <a:latin typeface="Cambria" panose="02040503050406030204" pitchFamily="18" charset="0"/>
                  <a:ea typeface="Times New Roman" panose="02020603050405020304" pitchFamily="18" charset="0"/>
                </a:rPr>
                <a:t>động</a:t>
              </a:r>
              <a:r>
                <a:rPr lang="pt-BR" sz="4000" dirty="0">
                  <a:effectLst/>
                  <a:latin typeface="Cambria" panose="02040503050406030204" pitchFamily="18" charset="0"/>
                  <a:ea typeface="Times New Roman" panose="02020603050405020304" pitchFamily="18" charset="0"/>
                </a:rPr>
                <a:t> </a:t>
              </a:r>
              <a:r>
                <a:rPr lang="pt-BR" sz="4000" dirty="0" err="1">
                  <a:effectLst/>
                  <a:latin typeface="Cambria" panose="02040503050406030204" pitchFamily="18" charset="0"/>
                  <a:ea typeface="Times New Roman" panose="02020603050405020304" pitchFamily="18" charset="0"/>
                </a:rPr>
                <a:t>từ</a:t>
              </a:r>
              <a:r>
                <a:rPr lang="pt-BR" sz="4000" dirty="0">
                  <a:effectLst/>
                  <a:latin typeface="Cambria" panose="02040503050406030204" pitchFamily="18" charset="0"/>
                  <a:ea typeface="Times New Roman" panose="02020603050405020304" pitchFamily="18" charset="0"/>
                </a:rPr>
                <a:t> </a:t>
              </a:r>
              <a:r>
                <a:rPr lang="pt-BR" sz="4000" dirty="0" err="1">
                  <a:effectLst/>
                  <a:latin typeface="Cambria" panose="02040503050406030204" pitchFamily="18" charset="0"/>
                  <a:ea typeface="Times New Roman" panose="02020603050405020304" pitchFamily="18" charset="0"/>
                </a:rPr>
                <a:t>lịch</a:t>
              </a:r>
              <a:r>
                <a:rPr lang="pt-BR" sz="4000" dirty="0">
                  <a:effectLst/>
                  <a:latin typeface="Cambria" panose="02040503050406030204" pitchFamily="18" charset="0"/>
                  <a:ea typeface="Times New Roman" panose="02020603050405020304" pitchFamily="18" charset="0"/>
                </a:rPr>
                <a:t> </a:t>
              </a:r>
              <a:r>
                <a:rPr lang="pt-BR" sz="4000" dirty="0" err="1">
                  <a:effectLst/>
                  <a:latin typeface="Cambria" panose="02040503050406030204" pitchFamily="18" charset="0"/>
                  <a:ea typeface="Times New Roman" panose="02020603050405020304" pitchFamily="18" charset="0"/>
                </a:rPr>
                <a:t>sử</a:t>
              </a:r>
              <a:r>
                <a:rPr lang="pt-BR" sz="4000" dirty="0">
                  <a:effectLst/>
                  <a:latin typeface="Cambria" panose="02040503050406030204" pitchFamily="18" charset="0"/>
                  <a:ea typeface="Times New Roman" panose="02020603050405020304" pitchFamily="18" charset="0"/>
                </a:rPr>
                <a:t>, </a:t>
              </a:r>
              <a:r>
                <a:rPr lang="pt-BR" sz="4000" dirty="0" err="1">
                  <a:effectLst/>
                  <a:latin typeface="Cambria" panose="02040503050406030204" pitchFamily="18" charset="0"/>
                  <a:ea typeface="Times New Roman" panose="02020603050405020304" pitchFamily="18" charset="0"/>
                </a:rPr>
                <a:t>ảnh</a:t>
              </a:r>
              <a:r>
                <a:rPr lang="pt-BR" sz="4000" dirty="0">
                  <a:effectLst/>
                  <a:latin typeface="Cambria" panose="02040503050406030204" pitchFamily="18" charset="0"/>
                  <a:ea typeface="Times New Roman" panose="02020603050405020304" pitchFamily="18" charset="0"/>
                </a:rPr>
                <a:t> </a:t>
              </a:r>
              <a:r>
                <a:rPr lang="pt-BR" sz="4000" dirty="0" err="1">
                  <a:effectLst/>
                  <a:latin typeface="Cambria" panose="02040503050406030204" pitchFamily="18" charset="0"/>
                  <a:ea typeface="Times New Roman" panose="02020603050405020304" pitchFamily="18" charset="0"/>
                </a:rPr>
                <a:t>hưởng</a:t>
              </a:r>
              <a:r>
                <a:rPr lang="pt-BR" sz="4000" dirty="0">
                  <a:effectLst/>
                  <a:latin typeface="Cambria" panose="02040503050406030204" pitchFamily="18" charset="0"/>
                  <a:ea typeface="Times New Roman" panose="02020603050405020304" pitchFamily="18" charset="0"/>
                </a:rPr>
                <a:t> </a:t>
              </a:r>
              <a:r>
                <a:rPr lang="pt-BR" sz="4000" dirty="0" err="1">
                  <a:effectLst/>
                  <a:latin typeface="Cambria" panose="02040503050406030204" pitchFamily="18" charset="0"/>
                  <a:ea typeface="Times New Roman" panose="02020603050405020304" pitchFamily="18" charset="0"/>
                </a:rPr>
                <a:t>bởi</a:t>
              </a:r>
              <a:r>
                <a:rPr lang="pt-BR" sz="4000" dirty="0">
                  <a:effectLst/>
                  <a:latin typeface="Cambria" panose="02040503050406030204" pitchFamily="18" charset="0"/>
                  <a:ea typeface="Times New Roman" panose="02020603050405020304" pitchFamily="18" charset="0"/>
                </a:rPr>
                <a:t> </a:t>
              </a:r>
              <a:r>
                <a:rPr lang="pt-BR" sz="4000" dirty="0" err="1">
                  <a:effectLst/>
                  <a:latin typeface="Cambria" panose="02040503050406030204" pitchFamily="18" charset="0"/>
                  <a:ea typeface="Times New Roman" panose="02020603050405020304" pitchFamily="18" charset="0"/>
                </a:rPr>
                <a:t>nhiều</a:t>
              </a:r>
              <a:r>
                <a:rPr lang="pt-BR" sz="4000" dirty="0">
                  <a:effectLst/>
                  <a:latin typeface="Cambria" panose="02040503050406030204" pitchFamily="18" charset="0"/>
                  <a:ea typeface="Times New Roman" panose="02020603050405020304" pitchFamily="18" charset="0"/>
                </a:rPr>
                <a:t> </a:t>
              </a:r>
              <a:r>
                <a:rPr lang="pt-BR" sz="4000" dirty="0" err="1">
                  <a:effectLst/>
                  <a:latin typeface="Cambria" panose="02040503050406030204" pitchFamily="18" charset="0"/>
                  <a:ea typeface="Times New Roman" panose="02020603050405020304" pitchFamily="18" charset="0"/>
                </a:rPr>
                <a:t>nền</a:t>
              </a:r>
              <a:r>
                <a:rPr lang="pt-BR" sz="4000" dirty="0">
                  <a:effectLst/>
                  <a:latin typeface="Cambria" panose="02040503050406030204" pitchFamily="18" charset="0"/>
                  <a:ea typeface="Times New Roman" panose="02020603050405020304" pitchFamily="18" charset="0"/>
                </a:rPr>
                <a:t> </a:t>
              </a:r>
              <a:r>
                <a:rPr lang="pt-BR" sz="4000" dirty="0" err="1">
                  <a:effectLst/>
                  <a:latin typeface="Cambria" panose="02040503050406030204" pitchFamily="18" charset="0"/>
                  <a:ea typeface="Times New Roman" panose="02020603050405020304" pitchFamily="18" charset="0"/>
                </a:rPr>
                <a:t>văn</a:t>
              </a:r>
              <a:r>
                <a:rPr lang="pt-BR" sz="4000" dirty="0">
                  <a:effectLst/>
                  <a:latin typeface="Cambria" panose="02040503050406030204" pitchFamily="18" charset="0"/>
                  <a:ea typeface="Times New Roman" panose="02020603050405020304" pitchFamily="18" charset="0"/>
                </a:rPr>
                <a:t> </a:t>
              </a:r>
              <a:r>
                <a:rPr lang="pt-BR" sz="4000" dirty="0" err="1">
                  <a:effectLst/>
                  <a:latin typeface="Cambria" panose="02040503050406030204" pitchFamily="18" charset="0"/>
                  <a:ea typeface="Times New Roman" panose="02020603050405020304" pitchFamily="18" charset="0"/>
                </a:rPr>
                <a:t>hóa</a:t>
              </a:r>
              <a:r>
                <a:rPr lang="pt-BR" sz="4000" dirty="0">
                  <a:effectLst/>
                  <a:latin typeface="Cambria" panose="02040503050406030204" pitchFamily="18" charset="0"/>
                  <a:ea typeface="Times New Roman" panose="02020603050405020304" pitchFamily="18" charset="0"/>
                </a:rPr>
                <a:t> </a:t>
              </a:r>
              <a:r>
                <a:rPr lang="pt-BR" sz="4000" dirty="0" err="1">
                  <a:effectLst/>
                  <a:latin typeface="Cambria" panose="02040503050406030204" pitchFamily="18" charset="0"/>
                  <a:ea typeface="Times New Roman" panose="02020603050405020304" pitchFamily="18" charset="0"/>
                </a:rPr>
                <a:t>khác</a:t>
              </a:r>
              <a:r>
                <a:rPr lang="pt-BR" sz="4000" dirty="0">
                  <a:effectLst/>
                  <a:latin typeface="Cambria" panose="02040503050406030204" pitchFamily="18" charset="0"/>
                  <a:ea typeface="Times New Roman" panose="02020603050405020304" pitchFamily="18" charset="0"/>
                </a:rPr>
                <a:t> </a:t>
              </a:r>
              <a:r>
                <a:rPr lang="pt-BR" sz="4000" dirty="0" err="1">
                  <a:effectLst/>
                  <a:latin typeface="Cambria" panose="02040503050406030204" pitchFamily="18" charset="0"/>
                  <a:ea typeface="Times New Roman" panose="02020603050405020304" pitchFamily="18" charset="0"/>
                </a:rPr>
                <a:t>nhau</a:t>
              </a:r>
              <a:r>
                <a:rPr lang="pt-BR" sz="4000" dirty="0">
                  <a:effectLst/>
                  <a:latin typeface="Cambria" panose="02040503050406030204" pitchFamily="18" charset="0"/>
                  <a:ea typeface="Times New Roman" panose="02020603050405020304" pitchFamily="18" charset="0"/>
                </a:rPr>
                <a:t>, </a:t>
              </a:r>
              <a:r>
                <a:rPr lang="pt-BR" sz="4000" dirty="0" err="1">
                  <a:effectLst/>
                  <a:latin typeface="Cambria" panose="02040503050406030204" pitchFamily="18" charset="0"/>
                  <a:ea typeface="Times New Roman" panose="02020603050405020304" pitchFamily="18" charset="0"/>
                </a:rPr>
                <a:t>phố</a:t>
              </a:r>
              <a:r>
                <a:rPr lang="pt-BR" sz="4000" dirty="0">
                  <a:effectLst/>
                  <a:latin typeface="Cambria" panose="02040503050406030204" pitchFamily="18" charset="0"/>
                  <a:ea typeface="Times New Roman" panose="02020603050405020304" pitchFamily="18" charset="0"/>
                </a:rPr>
                <a:t> </a:t>
              </a:r>
              <a:r>
                <a:rPr lang="pt-BR" sz="4000" dirty="0" err="1">
                  <a:effectLst/>
                  <a:latin typeface="Cambria" panose="02040503050406030204" pitchFamily="18" charset="0"/>
                  <a:ea typeface="Times New Roman" panose="02020603050405020304" pitchFamily="18" charset="0"/>
                </a:rPr>
                <a:t>cổ</a:t>
              </a:r>
              <a:r>
                <a:rPr lang="pt-BR" sz="4000" dirty="0">
                  <a:effectLst/>
                  <a:latin typeface="Cambria" panose="02040503050406030204" pitchFamily="18" charset="0"/>
                  <a:ea typeface="Times New Roman" panose="02020603050405020304" pitchFamily="18" charset="0"/>
                </a:rPr>
                <a:t> </a:t>
              </a:r>
              <a:r>
                <a:rPr lang="pt-BR" sz="4000" dirty="0" err="1">
                  <a:effectLst/>
                  <a:latin typeface="Cambria" panose="02040503050406030204" pitchFamily="18" charset="0"/>
                  <a:ea typeface="Times New Roman" panose="02020603050405020304" pitchFamily="18" charset="0"/>
                </a:rPr>
                <a:t>Hội</a:t>
              </a:r>
              <a:r>
                <a:rPr lang="pt-BR" sz="4000" dirty="0">
                  <a:effectLst/>
                  <a:latin typeface="Cambria" panose="02040503050406030204" pitchFamily="18" charset="0"/>
                  <a:ea typeface="Times New Roman" panose="02020603050405020304" pitchFamily="18" charset="0"/>
                </a:rPr>
                <a:t> </a:t>
              </a:r>
              <a:r>
                <a:rPr lang="pt-BR" sz="4000" dirty="0" err="1">
                  <a:effectLst/>
                  <a:latin typeface="Cambria" panose="02040503050406030204" pitchFamily="18" charset="0"/>
                  <a:ea typeface="Times New Roman" panose="02020603050405020304" pitchFamily="18" charset="0"/>
                </a:rPr>
                <a:t>An</a:t>
              </a:r>
              <a:r>
                <a:rPr lang="pt-BR" sz="4000" dirty="0">
                  <a:effectLst/>
                  <a:latin typeface="Cambria" panose="02040503050406030204" pitchFamily="18" charset="0"/>
                  <a:ea typeface="Times New Roman" panose="02020603050405020304" pitchFamily="18" charset="0"/>
                </a:rPr>
                <a:t> </a:t>
              </a:r>
              <a:r>
                <a:rPr lang="pt-BR" sz="4000" dirty="0" err="1">
                  <a:effectLst/>
                  <a:latin typeface="Cambria" panose="02040503050406030204" pitchFamily="18" charset="0"/>
                  <a:ea typeface="Times New Roman" panose="02020603050405020304" pitchFamily="18" charset="0"/>
                </a:rPr>
                <a:t>là</a:t>
              </a:r>
              <a:r>
                <a:rPr lang="pt-BR" sz="4000" dirty="0">
                  <a:effectLst/>
                  <a:latin typeface="Cambria" panose="02040503050406030204" pitchFamily="18" charset="0"/>
                  <a:ea typeface="Times New Roman" panose="02020603050405020304" pitchFamily="18" charset="0"/>
                </a:rPr>
                <a:t> </a:t>
              </a:r>
              <a:r>
                <a:rPr lang="pt-BR" sz="4000" dirty="0" err="1">
                  <a:effectLst/>
                  <a:latin typeface="Cambria" panose="02040503050406030204" pitchFamily="18" charset="0"/>
                  <a:ea typeface="Times New Roman" panose="02020603050405020304" pitchFamily="18" charset="0"/>
                </a:rPr>
                <a:t>nơi</a:t>
              </a:r>
              <a:r>
                <a:rPr lang="pt-BR" sz="4000" dirty="0">
                  <a:effectLst/>
                  <a:latin typeface="Cambria" panose="02040503050406030204" pitchFamily="18" charset="0"/>
                  <a:ea typeface="Times New Roman" panose="02020603050405020304" pitchFamily="18" charset="0"/>
                </a:rPr>
                <a:t> </a:t>
              </a:r>
              <a:r>
                <a:rPr lang="pt-BR" sz="4000" dirty="0" err="1">
                  <a:effectLst/>
                  <a:latin typeface="Cambria" panose="02040503050406030204" pitchFamily="18" charset="0"/>
                  <a:ea typeface="Times New Roman" panose="02020603050405020304" pitchFamily="18" charset="0"/>
                </a:rPr>
                <a:t>giao</a:t>
              </a:r>
              <a:r>
                <a:rPr lang="pt-BR" sz="4000" dirty="0">
                  <a:effectLst/>
                  <a:latin typeface="Cambria" panose="02040503050406030204" pitchFamily="18" charset="0"/>
                  <a:ea typeface="Times New Roman" panose="02020603050405020304" pitchFamily="18" charset="0"/>
                </a:rPr>
                <a:t> </a:t>
              </a:r>
              <a:r>
                <a:rPr lang="pt-BR" sz="4000" dirty="0" err="1">
                  <a:effectLst/>
                  <a:latin typeface="Cambria" panose="02040503050406030204" pitchFamily="18" charset="0"/>
                  <a:ea typeface="Times New Roman" panose="02020603050405020304" pitchFamily="18" charset="0"/>
                </a:rPr>
                <a:t>hòa</a:t>
              </a:r>
              <a:r>
                <a:rPr lang="pt-BR" sz="4000" dirty="0">
                  <a:effectLst/>
                  <a:latin typeface="Cambria" panose="02040503050406030204" pitchFamily="18" charset="0"/>
                  <a:ea typeface="Times New Roman" panose="02020603050405020304" pitchFamily="18" charset="0"/>
                </a:rPr>
                <a:t> </a:t>
              </a:r>
              <a:r>
                <a:rPr lang="pt-BR" sz="4000" dirty="0" err="1">
                  <a:effectLst/>
                  <a:latin typeface="Cambria" panose="02040503050406030204" pitchFamily="18" charset="0"/>
                  <a:ea typeface="Times New Roman" panose="02020603050405020304" pitchFamily="18" charset="0"/>
                </a:rPr>
                <a:t>của</a:t>
              </a:r>
              <a:r>
                <a:rPr lang="pt-BR" sz="4000" dirty="0">
                  <a:effectLst/>
                  <a:latin typeface="Cambria" panose="02040503050406030204" pitchFamily="18" charset="0"/>
                  <a:ea typeface="Times New Roman" panose="02020603050405020304" pitchFamily="18" charset="0"/>
                </a:rPr>
                <a:t> </a:t>
              </a:r>
              <a:r>
                <a:rPr lang="pt-BR" sz="4000" dirty="0" err="1">
                  <a:effectLst/>
                  <a:latin typeface="Cambria" panose="02040503050406030204" pitchFamily="18" charset="0"/>
                  <a:ea typeface="Times New Roman" panose="02020603050405020304" pitchFamily="18" charset="0"/>
                </a:rPr>
                <a:t>nhiều</a:t>
              </a:r>
              <a:r>
                <a:rPr lang="pt-BR" sz="4000" dirty="0">
                  <a:effectLst/>
                  <a:latin typeface="Cambria" panose="02040503050406030204" pitchFamily="18" charset="0"/>
                  <a:ea typeface="Times New Roman" panose="02020603050405020304" pitchFamily="18" charset="0"/>
                </a:rPr>
                <a:t> </a:t>
              </a:r>
              <a:r>
                <a:rPr lang="pt-BR" sz="4000" dirty="0" err="1">
                  <a:effectLst/>
                  <a:latin typeface="Cambria" panose="02040503050406030204" pitchFamily="18" charset="0"/>
                  <a:ea typeface="Times New Roman" panose="02020603050405020304" pitchFamily="18" charset="0"/>
                </a:rPr>
                <a:t>kiểu</a:t>
              </a:r>
              <a:r>
                <a:rPr lang="pt-BR" sz="4000" dirty="0">
                  <a:effectLst/>
                  <a:latin typeface="Cambria" panose="02040503050406030204" pitchFamily="18" charset="0"/>
                  <a:ea typeface="Times New Roman" panose="02020603050405020304" pitchFamily="18" charset="0"/>
                </a:rPr>
                <a:t> </a:t>
              </a:r>
              <a:r>
                <a:rPr lang="pt-BR" sz="4000" dirty="0" err="1">
                  <a:effectLst/>
                  <a:latin typeface="Cambria" panose="02040503050406030204" pitchFamily="18" charset="0"/>
                  <a:ea typeface="Times New Roman" panose="02020603050405020304" pitchFamily="18" charset="0"/>
                </a:rPr>
                <a:t>kiến</a:t>
              </a:r>
              <a:r>
                <a:rPr lang="pt-BR" sz="4000" dirty="0">
                  <a:effectLst/>
                  <a:latin typeface="Cambria" panose="02040503050406030204" pitchFamily="18" charset="0"/>
                  <a:ea typeface="Times New Roman" panose="02020603050405020304" pitchFamily="18" charset="0"/>
                </a:rPr>
                <a:t> </a:t>
              </a:r>
              <a:r>
                <a:rPr lang="pt-BR" sz="4000" dirty="0" err="1">
                  <a:effectLst/>
                  <a:latin typeface="Cambria" panose="02040503050406030204" pitchFamily="18" charset="0"/>
                  <a:ea typeface="Times New Roman" panose="02020603050405020304" pitchFamily="18" charset="0"/>
                </a:rPr>
                <a:t>trúc</a:t>
              </a:r>
              <a:r>
                <a:rPr lang="pt-BR" sz="4000" dirty="0">
                  <a:effectLst/>
                  <a:latin typeface="Cambria" panose="02040503050406030204" pitchFamily="18" charset="0"/>
                  <a:ea typeface="Times New Roman" panose="02020603050405020304" pitchFamily="18" charset="0"/>
                </a:rPr>
                <a:t> </a:t>
              </a:r>
              <a:r>
                <a:rPr lang="pt-BR" sz="4000" dirty="0" err="1">
                  <a:effectLst/>
                  <a:latin typeface="Cambria" panose="02040503050406030204" pitchFamily="18" charset="0"/>
                  <a:ea typeface="Times New Roman" panose="02020603050405020304" pitchFamily="18" charset="0"/>
                </a:rPr>
                <a:t>độc</a:t>
              </a:r>
              <a:r>
                <a:rPr lang="pt-BR" sz="4000" dirty="0">
                  <a:effectLst/>
                  <a:latin typeface="Cambria" panose="02040503050406030204" pitchFamily="18" charset="0"/>
                  <a:ea typeface="Times New Roman" panose="02020603050405020304" pitchFamily="18" charset="0"/>
                </a:rPr>
                <a:t> </a:t>
              </a:r>
              <a:r>
                <a:rPr lang="pt-BR" sz="4000" dirty="0" err="1">
                  <a:effectLst/>
                  <a:latin typeface="Cambria" panose="02040503050406030204" pitchFamily="18" charset="0"/>
                  <a:ea typeface="Times New Roman" panose="02020603050405020304" pitchFamily="18" charset="0"/>
                </a:rPr>
                <a:t>đáo</a:t>
              </a:r>
              <a:r>
                <a:rPr lang="pt-BR" sz="4000" dirty="0">
                  <a:effectLst/>
                  <a:latin typeface="Cambria" panose="02040503050406030204" pitchFamily="18" charset="0"/>
                  <a:ea typeface="Times New Roman" panose="02020603050405020304" pitchFamily="18" charset="0"/>
                </a:rPr>
                <a:t>.</a:t>
              </a:r>
              <a:r>
                <a:rPr lang="en-VN" sz="4000" dirty="0">
                  <a:effectLst/>
                  <a:latin typeface="Cambria" panose="02040503050406030204" pitchFamily="18" charset="0"/>
                </a:rPr>
                <a:t> </a:t>
              </a:r>
              <a:endParaRPr lang="en-VN" sz="4000" dirty="0">
                <a:effectLst/>
                <a:latin typeface="Cambria" panose="02040503050406030204" pitchFamily="18" charset="0"/>
                <a:ea typeface="Times New Roman" panose="02020603050405020304" pitchFamily="18" charset="0"/>
              </a:endParaRPr>
            </a:p>
          </p:txBody>
        </p:sp>
      </p:grpSp>
      <p:sp>
        <p:nvSpPr>
          <p:cNvPr id="9" name="Freeform 5">
            <a:extLst>
              <a:ext uri="{FF2B5EF4-FFF2-40B4-BE49-F238E27FC236}">
                <a16:creationId xmlns:a16="http://schemas.microsoft.com/office/drawing/2014/main" id="{FA0D0EA0-207D-C244-A950-CD9881151F23}"/>
              </a:ext>
            </a:extLst>
          </p:cNvPr>
          <p:cNvSpPr/>
          <p:nvPr/>
        </p:nvSpPr>
        <p:spPr>
          <a:xfrm>
            <a:off x="11801821" y="5474854"/>
            <a:ext cx="5945345" cy="4008708"/>
          </a:xfrm>
          <a:custGeom>
            <a:avLst/>
            <a:gdLst/>
            <a:ahLst/>
            <a:cxnLst/>
            <a:rect l="l" t="t" r="r" b="b"/>
            <a:pathLst>
              <a:path w="8229600" h="5482971">
                <a:moveTo>
                  <a:pt x="0" y="0"/>
                </a:moveTo>
                <a:lnTo>
                  <a:pt x="8229600" y="0"/>
                </a:lnTo>
                <a:lnTo>
                  <a:pt x="8229600" y="5482971"/>
                </a:lnTo>
                <a:lnTo>
                  <a:pt x="0" y="5482971"/>
                </a:lnTo>
                <a:lnTo>
                  <a:pt x="0" y="0"/>
                </a:lnTo>
                <a:close/>
              </a:path>
            </a:pathLst>
          </a:custGeom>
          <a:blipFill>
            <a:blip r:embed="rId3"/>
            <a:stretch>
              <a:fillRect/>
            </a:stretch>
          </a:blipFill>
        </p:spPr>
      </p:sp>
      <p:sp>
        <p:nvSpPr>
          <p:cNvPr id="10" name="Freeform 6">
            <a:extLst>
              <a:ext uri="{FF2B5EF4-FFF2-40B4-BE49-F238E27FC236}">
                <a16:creationId xmlns:a16="http://schemas.microsoft.com/office/drawing/2014/main" id="{D3309D18-DAD1-EF4C-81FA-E1627A5FF8F9}"/>
              </a:ext>
            </a:extLst>
          </p:cNvPr>
          <p:cNvSpPr/>
          <p:nvPr/>
        </p:nvSpPr>
        <p:spPr>
          <a:xfrm>
            <a:off x="11801821" y="1179267"/>
            <a:ext cx="5945345" cy="4174213"/>
          </a:xfrm>
          <a:custGeom>
            <a:avLst/>
            <a:gdLst/>
            <a:ahLst/>
            <a:cxnLst/>
            <a:rect l="l" t="t" r="r" b="b"/>
            <a:pathLst>
              <a:path w="8229600" h="5482971">
                <a:moveTo>
                  <a:pt x="0" y="0"/>
                </a:moveTo>
                <a:lnTo>
                  <a:pt x="8229600" y="0"/>
                </a:lnTo>
                <a:lnTo>
                  <a:pt x="8229600" y="5482971"/>
                </a:lnTo>
                <a:lnTo>
                  <a:pt x="0" y="5482971"/>
                </a:lnTo>
                <a:lnTo>
                  <a:pt x="0" y="0"/>
                </a:lnTo>
                <a:close/>
              </a:path>
            </a:pathLst>
          </a:custGeom>
          <a:blipFill>
            <a:blip r:embed="rId4"/>
            <a:stretch>
              <a:fillRect/>
            </a:stretch>
          </a:blipFill>
        </p:spPr>
      </p:sp>
      <p:pic>
        <p:nvPicPr>
          <p:cNvPr id="11" name="Picture 10">
            <a:extLst>
              <a:ext uri="{FF2B5EF4-FFF2-40B4-BE49-F238E27FC236}">
                <a16:creationId xmlns:a16="http://schemas.microsoft.com/office/drawing/2014/main" id="{E4BBD72F-6ADE-2E49-8646-89B80AE9994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1217" y="5413384"/>
            <a:ext cx="3533955" cy="4994990"/>
          </a:xfrm>
          <a:prstGeom prst="rect">
            <a:avLst/>
          </a:prstGeom>
        </p:spPr>
      </p:pic>
      <p:sp>
        <p:nvSpPr>
          <p:cNvPr id="15" name="Freeform 4">
            <a:extLst>
              <a:ext uri="{FF2B5EF4-FFF2-40B4-BE49-F238E27FC236}">
                <a16:creationId xmlns:a16="http://schemas.microsoft.com/office/drawing/2014/main" id="{76D98D40-7CDA-BF4D-9283-D9B07FDBE95B}"/>
              </a:ext>
            </a:extLst>
          </p:cNvPr>
          <p:cNvSpPr/>
          <p:nvPr/>
        </p:nvSpPr>
        <p:spPr>
          <a:xfrm>
            <a:off x="5515582" y="5676900"/>
            <a:ext cx="5945345" cy="3806662"/>
          </a:xfrm>
          <a:custGeom>
            <a:avLst/>
            <a:gdLst/>
            <a:ahLst/>
            <a:cxnLst/>
            <a:rect l="l" t="t" r="r" b="b"/>
            <a:pathLst>
              <a:path w="8229600" h="5482971">
                <a:moveTo>
                  <a:pt x="0" y="0"/>
                </a:moveTo>
                <a:lnTo>
                  <a:pt x="8229600" y="0"/>
                </a:lnTo>
                <a:lnTo>
                  <a:pt x="8229600" y="5482972"/>
                </a:lnTo>
                <a:lnTo>
                  <a:pt x="0" y="5482972"/>
                </a:lnTo>
                <a:lnTo>
                  <a:pt x="0" y="0"/>
                </a:lnTo>
                <a:close/>
              </a:path>
            </a:pathLst>
          </a:custGeom>
          <a:blipFill>
            <a:blip r:embed="rId6"/>
            <a:stretch>
              <a:fillRect/>
            </a:stretch>
          </a:blipFill>
        </p:spPr>
      </p:sp>
    </p:spTree>
    <p:extLst>
      <p:ext uri="{BB962C8B-B14F-4D97-AF65-F5344CB8AC3E}">
        <p14:creationId xmlns:p14="http://schemas.microsoft.com/office/powerpoint/2010/main" val="19877617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5D5548"/>
        </a:solidFill>
        <a:effectLst/>
      </p:bgPr>
    </p:bg>
    <p:spTree>
      <p:nvGrpSpPr>
        <p:cNvPr id="1" name=""/>
        <p:cNvGrpSpPr/>
        <p:nvPr/>
      </p:nvGrpSpPr>
      <p:grpSpPr>
        <a:xfrm>
          <a:off x="0" y="0"/>
          <a:ext cx="0" cy="0"/>
          <a:chOff x="0" y="0"/>
          <a:chExt cx="0" cy="0"/>
        </a:xfrm>
      </p:grpSpPr>
      <p:sp>
        <p:nvSpPr>
          <p:cNvPr id="14" name="Freeform 2">
            <a:extLst>
              <a:ext uri="{FF2B5EF4-FFF2-40B4-BE49-F238E27FC236}">
                <a16:creationId xmlns:a16="http://schemas.microsoft.com/office/drawing/2014/main" id="{7A2DC359-FF9B-8742-ACC3-663B8781D9C2}"/>
              </a:ext>
            </a:extLst>
          </p:cNvPr>
          <p:cNvSpPr/>
          <p:nvPr/>
        </p:nvSpPr>
        <p:spPr>
          <a:xfrm>
            <a:off x="-60742" y="0"/>
            <a:ext cx="18577342" cy="10287000"/>
          </a:xfrm>
          <a:custGeom>
            <a:avLst/>
            <a:gdLst/>
            <a:ahLst/>
            <a:cxnLst/>
            <a:rect l="l" t="t" r="r" b="b"/>
            <a:pathLst>
              <a:path w="10287000" h="10287000">
                <a:moveTo>
                  <a:pt x="0" y="0"/>
                </a:moveTo>
                <a:lnTo>
                  <a:pt x="10287000" y="0"/>
                </a:lnTo>
                <a:lnTo>
                  <a:pt x="10287000" y="10287000"/>
                </a:lnTo>
                <a:lnTo>
                  <a:pt x="0" y="10287000"/>
                </a:lnTo>
                <a:lnTo>
                  <a:pt x="0" y="0"/>
                </a:lnTo>
                <a:close/>
              </a:path>
            </a:pathLst>
          </a:custGeom>
          <a:blipFill>
            <a:blip r:embed="rId3"/>
            <a:stretch>
              <a:fillRect l="-21459" t="-26198" r="-15978" b="-14904"/>
            </a:stretch>
          </a:blipFill>
        </p:spPr>
      </p:sp>
      <p:sp>
        <p:nvSpPr>
          <p:cNvPr id="46" name="TextBox 45"/>
          <p:cNvSpPr txBox="1"/>
          <p:nvPr/>
        </p:nvSpPr>
        <p:spPr>
          <a:xfrm>
            <a:off x="14706077" y="4507344"/>
            <a:ext cx="902963" cy="911364"/>
          </a:xfrm>
          <a:prstGeom prst="round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4800" dirty="0">
                <a:solidFill>
                  <a:schemeClr val="bg1"/>
                </a:solidFill>
                <a:latin typeface="#9Slide03 Bebas Neue Bold" panose="020B0606020202050201" pitchFamily="34" charset="0"/>
              </a:rPr>
              <a:t>B</a:t>
            </a:r>
          </a:p>
        </p:txBody>
      </p:sp>
      <p:grpSp>
        <p:nvGrpSpPr>
          <p:cNvPr id="7" name="Group 6">
            <a:extLst>
              <a:ext uri="{FF2B5EF4-FFF2-40B4-BE49-F238E27FC236}">
                <a16:creationId xmlns:a16="http://schemas.microsoft.com/office/drawing/2014/main" id="{70495F36-4C1B-A34D-8F7D-9C1B8AB558B7}"/>
              </a:ext>
            </a:extLst>
          </p:cNvPr>
          <p:cNvGrpSpPr/>
          <p:nvPr/>
        </p:nvGrpSpPr>
        <p:grpSpPr>
          <a:xfrm>
            <a:off x="322730" y="1085343"/>
            <a:ext cx="17368595" cy="8116315"/>
            <a:chOff x="-4382475" y="508941"/>
            <a:chExt cx="16351219" cy="5410876"/>
          </a:xfrm>
        </p:grpSpPr>
        <p:sp>
          <p:nvSpPr>
            <p:cNvPr id="9" name="矩形: 圆角 2">
              <a:extLst>
                <a:ext uri="{FF2B5EF4-FFF2-40B4-BE49-F238E27FC236}">
                  <a16:creationId xmlns:a16="http://schemas.microsoft.com/office/drawing/2014/main" id="{C8AF18CC-5FA7-A148-BDED-02F48BCE3787}"/>
                </a:ext>
              </a:extLst>
            </p:cNvPr>
            <p:cNvSpPr/>
            <p:nvPr/>
          </p:nvSpPr>
          <p:spPr>
            <a:xfrm>
              <a:off x="-4382475" y="508941"/>
              <a:ext cx="16351219" cy="5410876"/>
            </a:xfrm>
            <a:prstGeom prst="roundRect">
              <a:avLst>
                <a:gd name="adj" fmla="val 11867"/>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vi-VN" sz="4800" b="1" dirty="0">
                <a:solidFill>
                  <a:srgbClr val="C00000"/>
                </a:solidFill>
                <a:latin typeface="Cambria" panose="02040503050406030204" pitchFamily="18" charset="0"/>
              </a:endParaRPr>
            </a:p>
          </p:txBody>
        </p:sp>
        <p:sp>
          <p:nvSpPr>
            <p:cNvPr id="10" name="TextBox 9">
              <a:extLst>
                <a:ext uri="{FF2B5EF4-FFF2-40B4-BE49-F238E27FC236}">
                  <a16:creationId xmlns:a16="http://schemas.microsoft.com/office/drawing/2014/main" id="{6D226415-CFE9-6246-8E39-AF84EE8863BC}"/>
                </a:ext>
              </a:extLst>
            </p:cNvPr>
            <p:cNvSpPr txBox="1"/>
            <p:nvPr/>
          </p:nvSpPr>
          <p:spPr>
            <a:xfrm>
              <a:off x="1007125" y="1479269"/>
              <a:ext cx="10322567" cy="2687915"/>
            </a:xfrm>
            <a:prstGeom prst="rect">
              <a:avLst/>
            </a:prstGeom>
            <a:noFill/>
          </p:spPr>
          <p:txBody>
            <a:bodyPr wrap="square" rtlCol="0">
              <a:spAutoFit/>
            </a:bodyPr>
            <a:lstStyle/>
            <a:p>
              <a:pPr algn="just"/>
              <a:r>
                <a:rPr lang="vi-VN" sz="3200" dirty="0">
                  <a:latin typeface="Cambria" panose="02040503050406030204" pitchFamily="18" charset="0"/>
                </a:rPr>
                <a:t>Hội An với nhiều sản phẩm du lịch độc đáo như “Đêm phố cổ”, “Lễ hội đèn lồng”,… kết hợp các hoạt động văn hóa truyền thống khác nên đã thu hút đông đảo lượng du khách trong nước và quốc tế đến tham quan.</a:t>
              </a:r>
            </a:p>
            <a:p>
              <a:pPr algn="just"/>
              <a:r>
                <a:rPr lang="vi-VN" sz="3200" dirty="0">
                  <a:latin typeface="Cambria" panose="02040503050406030204" pitchFamily="18" charset="0"/>
                </a:rPr>
                <a:t>Để bảo tồn và phát huy giá trị của phố cổ Hội An, nhiều hoạt động được tiến hành thường xuyên như: tổ chức các lễ hội văn hóa mang đậm nét đặc sắc của địa phương; du lịch kết hợp bảo vệ môi trường; bảo tồn, tu bổ, phục dựng các di tích</a:t>
              </a:r>
              <a:r>
                <a:rPr lang="en-US" sz="3200" dirty="0">
                  <a:latin typeface="Cambria" panose="02040503050406030204" pitchFamily="18" charset="0"/>
                </a:rPr>
                <a:t>.</a:t>
              </a:r>
              <a:endParaRPr lang="en-VN" sz="3200" dirty="0">
                <a:latin typeface="Cambria" panose="02040503050406030204" pitchFamily="18" charset="0"/>
              </a:endParaRPr>
            </a:p>
          </p:txBody>
        </p:sp>
      </p:grpSp>
      <p:sp>
        <p:nvSpPr>
          <p:cNvPr id="12" name="TextBox 11">
            <a:extLst>
              <a:ext uri="{FF2B5EF4-FFF2-40B4-BE49-F238E27FC236}">
                <a16:creationId xmlns:a16="http://schemas.microsoft.com/office/drawing/2014/main" id="{4675B20B-FD63-1A48-92F5-C6C1597B855B}"/>
              </a:ext>
            </a:extLst>
          </p:cNvPr>
          <p:cNvSpPr txBox="1"/>
          <p:nvPr/>
        </p:nvSpPr>
        <p:spPr>
          <a:xfrm>
            <a:off x="6047672" y="1621533"/>
            <a:ext cx="11235473" cy="769441"/>
          </a:xfrm>
          <a:prstGeom prst="rect">
            <a:avLst/>
          </a:prstGeom>
          <a:noFill/>
        </p:spPr>
        <p:txBody>
          <a:bodyPr wrap="square" rtlCol="0">
            <a:spAutoFit/>
          </a:bodyPr>
          <a:lstStyle/>
          <a:p>
            <a:pPr algn="ctr"/>
            <a:r>
              <a:rPr lang="en-US" sz="4400" b="1" dirty="0">
                <a:solidFill>
                  <a:srgbClr val="C00000"/>
                </a:solidFill>
                <a:latin typeface="Cambria" panose="02040503050406030204" pitchFamily="18" charset="0"/>
              </a:rPr>
              <a:t>3. </a:t>
            </a:r>
            <a:r>
              <a:rPr lang="en-US" sz="4400" b="1" dirty="0" err="1">
                <a:solidFill>
                  <a:srgbClr val="C00000"/>
                </a:solidFill>
                <a:latin typeface="Cambria" panose="02040503050406030204" pitchFamily="18" charset="0"/>
              </a:rPr>
              <a:t>Bảo</a:t>
            </a:r>
            <a:r>
              <a:rPr lang="en-US" sz="4400" b="1" dirty="0">
                <a:solidFill>
                  <a:srgbClr val="C00000"/>
                </a:solidFill>
                <a:latin typeface="Cambria" panose="02040503050406030204" pitchFamily="18" charset="0"/>
              </a:rPr>
              <a:t> </a:t>
            </a:r>
            <a:r>
              <a:rPr lang="en-US" sz="4400" b="1" dirty="0" err="1">
                <a:solidFill>
                  <a:srgbClr val="C00000"/>
                </a:solidFill>
                <a:latin typeface="Cambria" panose="02040503050406030204" pitchFamily="18" charset="0"/>
              </a:rPr>
              <a:t>tồn</a:t>
            </a:r>
            <a:r>
              <a:rPr lang="en-US" sz="4400" b="1" dirty="0">
                <a:solidFill>
                  <a:srgbClr val="C00000"/>
                </a:solidFill>
                <a:latin typeface="Cambria" panose="02040503050406030204" pitchFamily="18" charset="0"/>
              </a:rPr>
              <a:t> </a:t>
            </a:r>
            <a:r>
              <a:rPr lang="en-US" sz="4400" b="1" dirty="0" err="1">
                <a:solidFill>
                  <a:srgbClr val="C00000"/>
                </a:solidFill>
                <a:latin typeface="Cambria" panose="02040503050406030204" pitchFamily="18" charset="0"/>
              </a:rPr>
              <a:t>và</a:t>
            </a:r>
            <a:r>
              <a:rPr lang="en-US" sz="4400" b="1" dirty="0">
                <a:solidFill>
                  <a:srgbClr val="C00000"/>
                </a:solidFill>
                <a:latin typeface="Cambria" panose="02040503050406030204" pitchFamily="18" charset="0"/>
              </a:rPr>
              <a:t> </a:t>
            </a:r>
            <a:r>
              <a:rPr lang="en-US" sz="4400" b="1" dirty="0" err="1">
                <a:solidFill>
                  <a:srgbClr val="C00000"/>
                </a:solidFill>
                <a:latin typeface="Cambria" panose="02040503050406030204" pitchFamily="18" charset="0"/>
              </a:rPr>
              <a:t>phát</a:t>
            </a:r>
            <a:r>
              <a:rPr lang="en-US" sz="4400" b="1" dirty="0">
                <a:solidFill>
                  <a:srgbClr val="C00000"/>
                </a:solidFill>
                <a:latin typeface="Cambria" panose="02040503050406030204" pitchFamily="18" charset="0"/>
              </a:rPr>
              <a:t> </a:t>
            </a:r>
            <a:r>
              <a:rPr lang="en-US" sz="4400" b="1" dirty="0" err="1">
                <a:solidFill>
                  <a:srgbClr val="C00000"/>
                </a:solidFill>
                <a:latin typeface="Cambria" panose="02040503050406030204" pitchFamily="18" charset="0"/>
              </a:rPr>
              <a:t>huy</a:t>
            </a:r>
            <a:r>
              <a:rPr lang="en-US" sz="4400" b="1" dirty="0">
                <a:solidFill>
                  <a:srgbClr val="C00000"/>
                </a:solidFill>
                <a:latin typeface="Cambria" panose="02040503050406030204" pitchFamily="18" charset="0"/>
              </a:rPr>
              <a:t> </a:t>
            </a:r>
            <a:r>
              <a:rPr lang="en-US" sz="4400" b="1" dirty="0" err="1">
                <a:solidFill>
                  <a:srgbClr val="C00000"/>
                </a:solidFill>
                <a:latin typeface="Cambria" panose="02040503050406030204" pitchFamily="18" charset="0"/>
              </a:rPr>
              <a:t>giá</a:t>
            </a:r>
            <a:r>
              <a:rPr lang="en-US" sz="4400" b="1" dirty="0">
                <a:solidFill>
                  <a:srgbClr val="C00000"/>
                </a:solidFill>
                <a:latin typeface="Cambria" panose="02040503050406030204" pitchFamily="18" charset="0"/>
              </a:rPr>
              <a:t> </a:t>
            </a:r>
            <a:r>
              <a:rPr lang="en-US" sz="4400" b="1" dirty="0" err="1">
                <a:solidFill>
                  <a:srgbClr val="C00000"/>
                </a:solidFill>
                <a:latin typeface="Cambria" panose="02040503050406030204" pitchFamily="18" charset="0"/>
              </a:rPr>
              <a:t>trị</a:t>
            </a:r>
            <a:r>
              <a:rPr lang="en-US" sz="4400" b="1" dirty="0">
                <a:solidFill>
                  <a:srgbClr val="C00000"/>
                </a:solidFill>
                <a:latin typeface="Cambria" panose="02040503050406030204" pitchFamily="18" charset="0"/>
              </a:rPr>
              <a:t> </a:t>
            </a:r>
            <a:r>
              <a:rPr lang="en-US" sz="4400" b="1" dirty="0" err="1">
                <a:solidFill>
                  <a:srgbClr val="C00000"/>
                </a:solidFill>
                <a:latin typeface="Cambria" panose="02040503050406030204" pitchFamily="18" charset="0"/>
              </a:rPr>
              <a:t>phố</a:t>
            </a:r>
            <a:r>
              <a:rPr lang="en-US" sz="4400" b="1" dirty="0">
                <a:solidFill>
                  <a:srgbClr val="C00000"/>
                </a:solidFill>
                <a:latin typeface="Cambria" panose="02040503050406030204" pitchFamily="18" charset="0"/>
              </a:rPr>
              <a:t> </a:t>
            </a:r>
            <a:r>
              <a:rPr lang="en-US" sz="4400" b="1" dirty="0" err="1">
                <a:solidFill>
                  <a:srgbClr val="C00000"/>
                </a:solidFill>
                <a:latin typeface="Cambria" panose="02040503050406030204" pitchFamily="18" charset="0"/>
              </a:rPr>
              <a:t>cổ</a:t>
            </a:r>
            <a:r>
              <a:rPr lang="en-US" sz="4400" b="1" dirty="0">
                <a:solidFill>
                  <a:srgbClr val="C00000"/>
                </a:solidFill>
                <a:latin typeface="Cambria" panose="02040503050406030204" pitchFamily="18" charset="0"/>
              </a:rPr>
              <a:t> </a:t>
            </a:r>
            <a:r>
              <a:rPr lang="en-US" sz="4400" b="1" dirty="0" err="1">
                <a:solidFill>
                  <a:srgbClr val="C00000"/>
                </a:solidFill>
                <a:latin typeface="Cambria" panose="02040503050406030204" pitchFamily="18" charset="0"/>
              </a:rPr>
              <a:t>Hội</a:t>
            </a:r>
            <a:r>
              <a:rPr lang="en-US" sz="4400" b="1" dirty="0">
                <a:solidFill>
                  <a:srgbClr val="C00000"/>
                </a:solidFill>
                <a:latin typeface="Cambria" panose="02040503050406030204" pitchFamily="18" charset="0"/>
              </a:rPr>
              <a:t> An</a:t>
            </a:r>
            <a:endParaRPr lang="en-VN" sz="4400" b="1" dirty="0">
              <a:solidFill>
                <a:srgbClr val="C00000"/>
              </a:solidFill>
              <a:latin typeface="Cambria" panose="02040503050406030204" pitchFamily="18" charset="0"/>
            </a:endParaRPr>
          </a:p>
        </p:txBody>
      </p:sp>
      <p:pic>
        <p:nvPicPr>
          <p:cNvPr id="4" name="Picture 3">
            <a:extLst>
              <a:ext uri="{FF2B5EF4-FFF2-40B4-BE49-F238E27FC236}">
                <a16:creationId xmlns:a16="http://schemas.microsoft.com/office/drawing/2014/main" id="{A0D4A1C6-EE8E-2F4B-B24A-0527A4D79A8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71600" y="1864372"/>
            <a:ext cx="4267892" cy="5353805"/>
          </a:xfrm>
          <a:prstGeom prst="rect">
            <a:avLst/>
          </a:prstGeom>
        </p:spPr>
      </p:pic>
      <p:sp>
        <p:nvSpPr>
          <p:cNvPr id="5" name="TextBox 4">
            <a:extLst>
              <a:ext uri="{FF2B5EF4-FFF2-40B4-BE49-F238E27FC236}">
                <a16:creationId xmlns:a16="http://schemas.microsoft.com/office/drawing/2014/main" id="{E3CD5CA3-6077-C946-A981-7A3901A304C9}"/>
              </a:ext>
            </a:extLst>
          </p:cNvPr>
          <p:cNvSpPr txBox="1"/>
          <p:nvPr/>
        </p:nvSpPr>
        <p:spPr>
          <a:xfrm>
            <a:off x="2345376" y="7609753"/>
            <a:ext cx="10964839" cy="1200329"/>
          </a:xfrm>
          <a:prstGeom prst="rect">
            <a:avLst/>
          </a:prstGeom>
          <a:solidFill>
            <a:schemeClr val="accent2"/>
          </a:solidFill>
          <a:ln>
            <a:solidFill>
              <a:schemeClr val="tx1"/>
            </a:solidFill>
          </a:ln>
        </p:spPr>
        <p:txBody>
          <a:bodyPr wrap="square" rtlCol="0">
            <a:spAutoFit/>
          </a:bodyPr>
          <a:lstStyle/>
          <a:p>
            <a:pPr algn="ctr"/>
            <a:r>
              <a:rPr lang="en-US" sz="3600" dirty="0" err="1">
                <a:solidFill>
                  <a:schemeClr val="bg1"/>
                </a:solidFill>
                <a:effectLst/>
                <a:latin typeface="Cambria" panose="02040503050406030204" pitchFamily="18" charset="0"/>
                <a:ea typeface="Times New Roman" panose="02020603050405020304" pitchFamily="18" charset="0"/>
              </a:rPr>
              <a:t>Vì</a:t>
            </a:r>
            <a:r>
              <a:rPr lang="en-US" sz="3600" dirty="0">
                <a:solidFill>
                  <a:schemeClr val="bg1"/>
                </a:solidFill>
                <a:effectLst/>
                <a:latin typeface="Cambria" panose="02040503050406030204" pitchFamily="18" charset="0"/>
                <a:ea typeface="Times New Roman" panose="02020603050405020304" pitchFamily="18" charset="0"/>
              </a:rPr>
              <a:t> </a:t>
            </a:r>
            <a:r>
              <a:rPr lang="en-US" sz="3600" dirty="0" err="1">
                <a:solidFill>
                  <a:schemeClr val="bg1"/>
                </a:solidFill>
                <a:effectLst/>
                <a:latin typeface="Cambria" panose="02040503050406030204" pitchFamily="18" charset="0"/>
                <a:ea typeface="Times New Roman" panose="02020603050405020304" pitchFamily="18" charset="0"/>
              </a:rPr>
              <a:t>sao</a:t>
            </a:r>
            <a:r>
              <a:rPr lang="en-US" sz="3600" dirty="0">
                <a:solidFill>
                  <a:schemeClr val="bg1"/>
                </a:solidFill>
                <a:effectLst/>
                <a:latin typeface="Cambria" panose="02040503050406030204" pitchFamily="18" charset="0"/>
                <a:ea typeface="Times New Roman" panose="02020603050405020304" pitchFamily="18" charset="0"/>
              </a:rPr>
              <a:t> </a:t>
            </a:r>
            <a:r>
              <a:rPr lang="en-US" sz="3600" dirty="0" err="1">
                <a:solidFill>
                  <a:schemeClr val="bg1"/>
                </a:solidFill>
                <a:effectLst/>
                <a:latin typeface="Cambria" panose="02040503050406030204" pitchFamily="18" charset="0"/>
                <a:ea typeface="Times New Roman" panose="02020603050405020304" pitchFamily="18" charset="0"/>
              </a:rPr>
              <a:t>phố</a:t>
            </a:r>
            <a:r>
              <a:rPr lang="en-US" sz="3600" dirty="0">
                <a:solidFill>
                  <a:schemeClr val="bg1"/>
                </a:solidFill>
                <a:effectLst/>
                <a:latin typeface="Cambria" panose="02040503050406030204" pitchFamily="18" charset="0"/>
                <a:ea typeface="Times New Roman" panose="02020603050405020304" pitchFamily="18" charset="0"/>
              </a:rPr>
              <a:t> </a:t>
            </a:r>
            <a:r>
              <a:rPr lang="en-US" sz="3600" dirty="0" err="1">
                <a:solidFill>
                  <a:schemeClr val="bg1"/>
                </a:solidFill>
                <a:effectLst/>
                <a:latin typeface="Cambria" panose="02040503050406030204" pitchFamily="18" charset="0"/>
                <a:ea typeface="Times New Roman" panose="02020603050405020304" pitchFamily="18" charset="0"/>
              </a:rPr>
              <a:t>cổ</a:t>
            </a:r>
            <a:r>
              <a:rPr lang="en-US" sz="3600" dirty="0">
                <a:solidFill>
                  <a:schemeClr val="bg1"/>
                </a:solidFill>
                <a:effectLst/>
                <a:latin typeface="Cambria" panose="02040503050406030204" pitchFamily="18" charset="0"/>
                <a:ea typeface="Times New Roman" panose="02020603050405020304" pitchFamily="18" charset="0"/>
              </a:rPr>
              <a:t> </a:t>
            </a:r>
            <a:r>
              <a:rPr lang="en-US" sz="3600" dirty="0" err="1">
                <a:solidFill>
                  <a:schemeClr val="bg1"/>
                </a:solidFill>
                <a:effectLst/>
                <a:latin typeface="Cambria" panose="02040503050406030204" pitchFamily="18" charset="0"/>
                <a:ea typeface="Times New Roman" panose="02020603050405020304" pitchFamily="18" charset="0"/>
              </a:rPr>
              <a:t>Hội</a:t>
            </a:r>
            <a:r>
              <a:rPr lang="en-US" sz="3600" dirty="0">
                <a:solidFill>
                  <a:schemeClr val="bg1"/>
                </a:solidFill>
                <a:effectLst/>
                <a:latin typeface="Cambria" panose="02040503050406030204" pitchFamily="18" charset="0"/>
                <a:ea typeface="Times New Roman" panose="02020603050405020304" pitchFamily="18" charset="0"/>
              </a:rPr>
              <a:t> An </a:t>
            </a:r>
            <a:r>
              <a:rPr lang="en-US" sz="3600" dirty="0" err="1">
                <a:solidFill>
                  <a:schemeClr val="bg1"/>
                </a:solidFill>
                <a:effectLst/>
                <a:latin typeface="Cambria" panose="02040503050406030204" pitchFamily="18" charset="0"/>
                <a:ea typeface="Times New Roman" panose="02020603050405020304" pitchFamily="18" charset="0"/>
              </a:rPr>
              <a:t>là</a:t>
            </a:r>
            <a:r>
              <a:rPr lang="en-US" sz="3600" dirty="0">
                <a:solidFill>
                  <a:schemeClr val="bg1"/>
                </a:solidFill>
                <a:effectLst/>
                <a:latin typeface="Cambria" panose="02040503050406030204" pitchFamily="18" charset="0"/>
                <a:ea typeface="Times New Roman" panose="02020603050405020304" pitchFamily="18" charset="0"/>
              </a:rPr>
              <a:t> </a:t>
            </a:r>
            <a:r>
              <a:rPr lang="en-US" sz="3600" dirty="0" err="1">
                <a:solidFill>
                  <a:schemeClr val="bg1"/>
                </a:solidFill>
                <a:effectLst/>
                <a:latin typeface="Cambria" panose="02040503050406030204" pitchFamily="18" charset="0"/>
                <a:ea typeface="Times New Roman" panose="02020603050405020304" pitchFamily="18" charset="0"/>
              </a:rPr>
              <a:t>điểm</a:t>
            </a:r>
            <a:r>
              <a:rPr lang="en-US" sz="3600" dirty="0">
                <a:solidFill>
                  <a:schemeClr val="bg1"/>
                </a:solidFill>
                <a:effectLst/>
                <a:latin typeface="Cambria" panose="02040503050406030204" pitchFamily="18" charset="0"/>
                <a:ea typeface="Times New Roman" panose="02020603050405020304" pitchFamily="18" charset="0"/>
              </a:rPr>
              <a:t> </a:t>
            </a:r>
            <a:r>
              <a:rPr lang="en-US" sz="3600" dirty="0" err="1">
                <a:solidFill>
                  <a:schemeClr val="bg1"/>
                </a:solidFill>
                <a:effectLst/>
                <a:latin typeface="Cambria" panose="02040503050406030204" pitchFamily="18" charset="0"/>
                <a:ea typeface="Times New Roman" panose="02020603050405020304" pitchFamily="18" charset="0"/>
              </a:rPr>
              <a:t>thu</a:t>
            </a:r>
            <a:r>
              <a:rPr lang="en-US" sz="3600" dirty="0">
                <a:solidFill>
                  <a:schemeClr val="bg1"/>
                </a:solidFill>
                <a:effectLst/>
                <a:latin typeface="Cambria" panose="02040503050406030204" pitchFamily="18" charset="0"/>
                <a:ea typeface="Times New Roman" panose="02020603050405020304" pitchFamily="18" charset="0"/>
              </a:rPr>
              <a:t> </a:t>
            </a:r>
            <a:r>
              <a:rPr lang="en-US" sz="3600" dirty="0" err="1">
                <a:solidFill>
                  <a:schemeClr val="bg1"/>
                </a:solidFill>
                <a:effectLst/>
                <a:latin typeface="Cambria" panose="02040503050406030204" pitchFamily="18" charset="0"/>
                <a:ea typeface="Times New Roman" panose="02020603050405020304" pitchFamily="18" charset="0"/>
              </a:rPr>
              <a:t>hút</a:t>
            </a:r>
            <a:r>
              <a:rPr lang="en-US" sz="3600" dirty="0">
                <a:solidFill>
                  <a:schemeClr val="bg1"/>
                </a:solidFill>
                <a:effectLst/>
                <a:latin typeface="Cambria" panose="02040503050406030204" pitchFamily="18" charset="0"/>
                <a:ea typeface="Times New Roman" panose="02020603050405020304" pitchFamily="18" charset="0"/>
              </a:rPr>
              <a:t> </a:t>
            </a:r>
            <a:r>
              <a:rPr lang="en-US" sz="3600" dirty="0" err="1">
                <a:solidFill>
                  <a:schemeClr val="bg1"/>
                </a:solidFill>
                <a:effectLst/>
                <a:latin typeface="Cambria" panose="02040503050406030204" pitchFamily="18" charset="0"/>
                <a:ea typeface="Times New Roman" panose="02020603050405020304" pitchFamily="18" charset="0"/>
              </a:rPr>
              <a:t>nhiều</a:t>
            </a:r>
            <a:r>
              <a:rPr lang="en-US" sz="3600" dirty="0">
                <a:solidFill>
                  <a:schemeClr val="bg1"/>
                </a:solidFill>
                <a:effectLst/>
                <a:latin typeface="Cambria" panose="02040503050406030204" pitchFamily="18" charset="0"/>
                <a:ea typeface="Times New Roman" panose="02020603050405020304" pitchFamily="18" charset="0"/>
              </a:rPr>
              <a:t> du </a:t>
            </a:r>
            <a:r>
              <a:rPr lang="en-US" sz="3600" dirty="0" err="1">
                <a:solidFill>
                  <a:schemeClr val="bg1"/>
                </a:solidFill>
                <a:effectLst/>
                <a:latin typeface="Cambria" panose="02040503050406030204" pitchFamily="18" charset="0"/>
                <a:ea typeface="Times New Roman" panose="02020603050405020304" pitchFamily="18" charset="0"/>
              </a:rPr>
              <a:t>khách</a:t>
            </a:r>
            <a:r>
              <a:rPr lang="en-US" sz="3600" dirty="0">
                <a:solidFill>
                  <a:schemeClr val="bg1"/>
                </a:solidFill>
                <a:effectLst/>
                <a:latin typeface="Cambria" panose="02040503050406030204" pitchFamily="18" charset="0"/>
                <a:ea typeface="Times New Roman" panose="02020603050405020304" pitchFamily="18" charset="0"/>
              </a:rPr>
              <a:t> </a:t>
            </a:r>
            <a:r>
              <a:rPr lang="en-US" sz="3600" dirty="0" err="1">
                <a:solidFill>
                  <a:schemeClr val="bg1"/>
                </a:solidFill>
                <a:effectLst/>
                <a:latin typeface="Cambria" panose="02040503050406030204" pitchFamily="18" charset="0"/>
                <a:ea typeface="Times New Roman" panose="02020603050405020304" pitchFamily="18" charset="0"/>
              </a:rPr>
              <a:t>trong</a:t>
            </a:r>
            <a:r>
              <a:rPr lang="en-US" sz="3600" dirty="0">
                <a:solidFill>
                  <a:schemeClr val="bg1"/>
                </a:solidFill>
                <a:effectLst/>
                <a:latin typeface="Cambria" panose="02040503050406030204" pitchFamily="18" charset="0"/>
                <a:ea typeface="Times New Roman" panose="02020603050405020304" pitchFamily="18" charset="0"/>
              </a:rPr>
              <a:t> </a:t>
            </a:r>
            <a:r>
              <a:rPr lang="en-US" sz="3600" dirty="0" err="1">
                <a:solidFill>
                  <a:schemeClr val="bg1"/>
                </a:solidFill>
                <a:effectLst/>
                <a:latin typeface="Cambria" panose="02040503050406030204" pitchFamily="18" charset="0"/>
                <a:ea typeface="Times New Roman" panose="02020603050405020304" pitchFamily="18" charset="0"/>
              </a:rPr>
              <a:t>nước</a:t>
            </a:r>
            <a:r>
              <a:rPr lang="en-US" sz="3600" dirty="0">
                <a:solidFill>
                  <a:schemeClr val="bg1"/>
                </a:solidFill>
                <a:effectLst/>
                <a:latin typeface="Cambria" panose="02040503050406030204" pitchFamily="18" charset="0"/>
                <a:ea typeface="Times New Roman" panose="02020603050405020304" pitchFamily="18" charset="0"/>
              </a:rPr>
              <a:t> </a:t>
            </a:r>
            <a:r>
              <a:rPr lang="en-US" sz="3600" dirty="0" err="1">
                <a:solidFill>
                  <a:schemeClr val="bg1"/>
                </a:solidFill>
                <a:effectLst/>
                <a:latin typeface="Cambria" panose="02040503050406030204" pitchFamily="18" charset="0"/>
                <a:ea typeface="Times New Roman" panose="02020603050405020304" pitchFamily="18" charset="0"/>
              </a:rPr>
              <a:t>và</a:t>
            </a:r>
            <a:r>
              <a:rPr lang="en-US" sz="3600" dirty="0">
                <a:solidFill>
                  <a:schemeClr val="bg1"/>
                </a:solidFill>
                <a:effectLst/>
                <a:latin typeface="Cambria" panose="02040503050406030204" pitchFamily="18" charset="0"/>
                <a:ea typeface="Times New Roman" panose="02020603050405020304" pitchFamily="18" charset="0"/>
              </a:rPr>
              <a:t> </a:t>
            </a:r>
            <a:r>
              <a:rPr lang="en-US" sz="3600" dirty="0" err="1">
                <a:solidFill>
                  <a:schemeClr val="bg1"/>
                </a:solidFill>
                <a:effectLst/>
                <a:latin typeface="Cambria" panose="02040503050406030204" pitchFamily="18" charset="0"/>
                <a:ea typeface="Times New Roman" panose="02020603050405020304" pitchFamily="18" charset="0"/>
              </a:rPr>
              <a:t>quốc</a:t>
            </a:r>
            <a:r>
              <a:rPr lang="en-US" sz="3600" dirty="0">
                <a:solidFill>
                  <a:schemeClr val="bg1"/>
                </a:solidFill>
                <a:effectLst/>
                <a:latin typeface="Cambria" panose="02040503050406030204" pitchFamily="18" charset="0"/>
                <a:ea typeface="Times New Roman" panose="02020603050405020304" pitchFamily="18" charset="0"/>
              </a:rPr>
              <a:t> </a:t>
            </a:r>
            <a:r>
              <a:rPr lang="en-US" sz="3600" dirty="0" err="1">
                <a:solidFill>
                  <a:schemeClr val="bg1"/>
                </a:solidFill>
                <a:effectLst/>
                <a:latin typeface="Cambria" panose="02040503050406030204" pitchFamily="18" charset="0"/>
                <a:ea typeface="Times New Roman" panose="02020603050405020304" pitchFamily="18" charset="0"/>
              </a:rPr>
              <a:t>tế</a:t>
            </a:r>
            <a:r>
              <a:rPr lang="en-US" sz="3600" dirty="0">
                <a:solidFill>
                  <a:schemeClr val="bg1"/>
                </a:solidFill>
                <a:effectLst/>
                <a:latin typeface="Cambria" panose="02040503050406030204" pitchFamily="18" charset="0"/>
                <a:ea typeface="Times New Roman" panose="02020603050405020304" pitchFamily="18" charset="0"/>
              </a:rPr>
              <a:t>?</a:t>
            </a:r>
            <a:endParaRPr lang="en-VN" sz="3600" dirty="0">
              <a:solidFill>
                <a:schemeClr val="bg1"/>
              </a:solidFill>
              <a:effectLst/>
              <a:latin typeface="Cambria" panose="02040503050406030204" pitchFamily="18" charset="0"/>
              <a:ea typeface="Calibri" panose="020F0502020204030204" pitchFamily="34" charset="0"/>
            </a:endParaRPr>
          </a:p>
        </p:txBody>
      </p:sp>
      <p:sp>
        <p:nvSpPr>
          <p:cNvPr id="15" name="Freeform 2">
            <a:extLst>
              <a:ext uri="{FF2B5EF4-FFF2-40B4-BE49-F238E27FC236}">
                <a16:creationId xmlns:a16="http://schemas.microsoft.com/office/drawing/2014/main" id="{E6EE877D-5FEF-D046-B839-5B5B8979B572}"/>
              </a:ext>
            </a:extLst>
          </p:cNvPr>
          <p:cNvSpPr/>
          <p:nvPr/>
        </p:nvSpPr>
        <p:spPr>
          <a:xfrm>
            <a:off x="14278356" y="7917572"/>
            <a:ext cx="3976190" cy="2331186"/>
          </a:xfrm>
          <a:custGeom>
            <a:avLst/>
            <a:gdLst/>
            <a:ahLst/>
            <a:cxnLst/>
            <a:rect l="l" t="t" r="r" b="b"/>
            <a:pathLst>
              <a:path w="4114800" h="2402014">
                <a:moveTo>
                  <a:pt x="0" y="0"/>
                </a:moveTo>
                <a:lnTo>
                  <a:pt x="4114800" y="0"/>
                </a:lnTo>
                <a:lnTo>
                  <a:pt x="4114800" y="2402014"/>
                </a:lnTo>
                <a:lnTo>
                  <a:pt x="0" y="240201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Tree>
    <p:extLst>
      <p:ext uri="{BB962C8B-B14F-4D97-AF65-F5344CB8AC3E}">
        <p14:creationId xmlns:p14="http://schemas.microsoft.com/office/powerpoint/2010/main" val="41458028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5D5548"/>
        </a:solidFill>
        <a:effectLst/>
      </p:bgPr>
    </p:bg>
    <p:spTree>
      <p:nvGrpSpPr>
        <p:cNvPr id="1" name=""/>
        <p:cNvGrpSpPr/>
        <p:nvPr/>
      </p:nvGrpSpPr>
      <p:grpSpPr>
        <a:xfrm>
          <a:off x="0" y="0"/>
          <a:ext cx="0" cy="0"/>
          <a:chOff x="0" y="0"/>
          <a:chExt cx="0" cy="0"/>
        </a:xfrm>
      </p:grpSpPr>
      <p:sp>
        <p:nvSpPr>
          <p:cNvPr id="7" name="Freeform 2">
            <a:extLst>
              <a:ext uri="{FF2B5EF4-FFF2-40B4-BE49-F238E27FC236}">
                <a16:creationId xmlns:a16="http://schemas.microsoft.com/office/drawing/2014/main" id="{897605B6-16A2-914D-A388-AFB968A5C858}"/>
              </a:ext>
            </a:extLst>
          </p:cNvPr>
          <p:cNvSpPr/>
          <p:nvPr/>
        </p:nvSpPr>
        <p:spPr>
          <a:xfrm>
            <a:off x="-60742" y="0"/>
            <a:ext cx="18577342" cy="10287000"/>
          </a:xfrm>
          <a:custGeom>
            <a:avLst/>
            <a:gdLst/>
            <a:ahLst/>
            <a:cxnLst/>
            <a:rect l="l" t="t" r="r" b="b"/>
            <a:pathLst>
              <a:path w="10287000" h="10287000">
                <a:moveTo>
                  <a:pt x="0" y="0"/>
                </a:moveTo>
                <a:lnTo>
                  <a:pt x="10287000" y="0"/>
                </a:lnTo>
                <a:lnTo>
                  <a:pt x="10287000" y="10287000"/>
                </a:lnTo>
                <a:lnTo>
                  <a:pt x="0" y="10287000"/>
                </a:lnTo>
                <a:lnTo>
                  <a:pt x="0" y="0"/>
                </a:lnTo>
                <a:close/>
              </a:path>
            </a:pathLst>
          </a:custGeom>
          <a:blipFill>
            <a:blip r:embed="rId2"/>
            <a:stretch>
              <a:fillRect l="-21459" t="-26198" r="-15978" b="-14904"/>
            </a:stretch>
          </a:blipFill>
        </p:spPr>
      </p:sp>
      <p:grpSp>
        <p:nvGrpSpPr>
          <p:cNvPr id="4" name="Group 3">
            <a:extLst>
              <a:ext uri="{FF2B5EF4-FFF2-40B4-BE49-F238E27FC236}">
                <a16:creationId xmlns:a16="http://schemas.microsoft.com/office/drawing/2014/main" id="{CEE43B54-BF9F-9E4B-85DB-487CA1BBA858}"/>
              </a:ext>
            </a:extLst>
          </p:cNvPr>
          <p:cNvGrpSpPr/>
          <p:nvPr/>
        </p:nvGrpSpPr>
        <p:grpSpPr>
          <a:xfrm>
            <a:off x="362626" y="1333500"/>
            <a:ext cx="9829800" cy="6362700"/>
            <a:chOff x="457200" y="876300"/>
            <a:chExt cx="9829800" cy="6362700"/>
          </a:xfrm>
        </p:grpSpPr>
        <p:sp>
          <p:nvSpPr>
            <p:cNvPr id="3" name="Rounded Rectangular Callout 2">
              <a:extLst>
                <a:ext uri="{FF2B5EF4-FFF2-40B4-BE49-F238E27FC236}">
                  <a16:creationId xmlns:a16="http://schemas.microsoft.com/office/drawing/2014/main" id="{6D3A9D3F-847A-144C-9CA5-E0EC3FC9C81B}"/>
                </a:ext>
              </a:extLst>
            </p:cNvPr>
            <p:cNvSpPr/>
            <p:nvPr/>
          </p:nvSpPr>
          <p:spPr>
            <a:xfrm>
              <a:off x="457200" y="876300"/>
              <a:ext cx="9829800" cy="6362700"/>
            </a:xfrm>
            <a:prstGeom prst="wedgeRoundRectCallout">
              <a:avLst>
                <a:gd name="adj1" fmla="val 30670"/>
                <a:gd name="adj2" fmla="val 49787"/>
                <a:gd name="adj3" fmla="val 16667"/>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12" name="TextBox 12"/>
            <p:cNvSpPr txBox="1"/>
            <p:nvPr/>
          </p:nvSpPr>
          <p:spPr>
            <a:xfrm>
              <a:off x="1060347" y="1358228"/>
              <a:ext cx="8623506" cy="5257145"/>
            </a:xfrm>
            <a:prstGeom prst="rect">
              <a:avLst/>
            </a:prstGeom>
          </p:spPr>
          <p:txBody>
            <a:bodyPr wrap="square" lIns="0" tIns="0" rIns="0" bIns="0" rtlCol="0" anchor="t">
              <a:spAutoFit/>
            </a:bodyPr>
            <a:lstStyle/>
            <a:p>
              <a:pPr algn="just">
                <a:lnSpc>
                  <a:spcPct val="120000"/>
                </a:lnSpc>
              </a:pPr>
              <a:r>
                <a:rPr lang="en-US" sz="3600" dirty="0" err="1">
                  <a:solidFill>
                    <a:srgbClr val="000000"/>
                  </a:solidFill>
                  <a:effectLst/>
                  <a:latin typeface="Cambria" panose="02040503050406030204" pitchFamily="18" charset="0"/>
                  <a:ea typeface="Times New Roman" panose="02020603050405020304" pitchFamily="18" charset="0"/>
                </a:rPr>
                <a:t>Hiện</a:t>
              </a:r>
              <a:r>
                <a:rPr lang="en-US" sz="3600" dirty="0">
                  <a:solidFill>
                    <a:srgbClr val="000000"/>
                  </a:solidFill>
                  <a:effectLst/>
                  <a:latin typeface="Cambria" panose="02040503050406030204" pitchFamily="18" charset="0"/>
                  <a:ea typeface="Times New Roman" panose="02020603050405020304" pitchFamily="18" charset="0"/>
                </a:rPr>
                <a:t> nay, </a:t>
              </a:r>
              <a:r>
                <a:rPr lang="en-US" sz="3600" dirty="0" err="1">
                  <a:solidFill>
                    <a:srgbClr val="000000"/>
                  </a:solidFill>
                  <a:effectLst/>
                  <a:latin typeface="Cambria" panose="02040503050406030204" pitchFamily="18" charset="0"/>
                  <a:ea typeface="Times New Roman" panose="02020603050405020304" pitchFamily="18" charset="0"/>
                </a:rPr>
                <a:t>phố</a:t>
              </a:r>
              <a:r>
                <a:rPr lang="en-US" sz="3600" dirty="0">
                  <a:solidFill>
                    <a:srgbClr val="000000"/>
                  </a:solidFill>
                  <a:effectLst/>
                  <a:latin typeface="Cambria" panose="02040503050406030204" pitchFamily="18" charset="0"/>
                  <a:ea typeface="Times New Roman" panose="02020603050405020304" pitchFamily="18" charset="0"/>
                </a:rPr>
                <a:t> </a:t>
              </a:r>
              <a:r>
                <a:rPr lang="en-US" sz="3600" dirty="0" err="1">
                  <a:solidFill>
                    <a:srgbClr val="000000"/>
                  </a:solidFill>
                  <a:effectLst/>
                  <a:latin typeface="Cambria" panose="02040503050406030204" pitchFamily="18" charset="0"/>
                  <a:ea typeface="Times New Roman" panose="02020603050405020304" pitchFamily="18" charset="0"/>
                </a:rPr>
                <a:t>cổ</a:t>
              </a:r>
              <a:r>
                <a:rPr lang="en-US" sz="3600" dirty="0">
                  <a:solidFill>
                    <a:srgbClr val="000000"/>
                  </a:solidFill>
                  <a:effectLst/>
                  <a:latin typeface="Cambria" panose="02040503050406030204" pitchFamily="18" charset="0"/>
                  <a:ea typeface="Times New Roman" panose="02020603050405020304" pitchFamily="18" charset="0"/>
                </a:rPr>
                <a:t> </a:t>
              </a:r>
              <a:r>
                <a:rPr lang="en-US" sz="3600" dirty="0" err="1">
                  <a:solidFill>
                    <a:srgbClr val="000000"/>
                  </a:solidFill>
                  <a:effectLst/>
                  <a:latin typeface="Cambria" panose="02040503050406030204" pitchFamily="18" charset="0"/>
                  <a:ea typeface="Times New Roman" panose="02020603050405020304" pitchFamily="18" charset="0"/>
                </a:rPr>
                <a:t>Hội</a:t>
              </a:r>
              <a:r>
                <a:rPr lang="en-US" sz="3600" dirty="0">
                  <a:solidFill>
                    <a:srgbClr val="000000"/>
                  </a:solidFill>
                  <a:effectLst/>
                  <a:latin typeface="Cambria" panose="02040503050406030204" pitchFamily="18" charset="0"/>
                  <a:ea typeface="Times New Roman" panose="02020603050405020304" pitchFamily="18" charset="0"/>
                </a:rPr>
                <a:t> An </a:t>
              </a:r>
              <a:r>
                <a:rPr lang="en-US" sz="3600" dirty="0" err="1">
                  <a:solidFill>
                    <a:srgbClr val="000000"/>
                  </a:solidFill>
                  <a:effectLst/>
                  <a:latin typeface="Cambria" panose="02040503050406030204" pitchFamily="18" charset="0"/>
                  <a:ea typeface="Times New Roman" panose="02020603050405020304" pitchFamily="18" charset="0"/>
                </a:rPr>
                <a:t>bảo</a:t>
              </a:r>
              <a:r>
                <a:rPr lang="en-US" sz="3600" dirty="0">
                  <a:solidFill>
                    <a:srgbClr val="000000"/>
                  </a:solidFill>
                  <a:effectLst/>
                  <a:latin typeface="Cambria" panose="02040503050406030204" pitchFamily="18" charset="0"/>
                  <a:ea typeface="Times New Roman" panose="02020603050405020304" pitchFamily="18" charset="0"/>
                </a:rPr>
                <a:t> </a:t>
              </a:r>
              <a:r>
                <a:rPr lang="en-US" sz="3600" dirty="0" err="1">
                  <a:solidFill>
                    <a:srgbClr val="000000"/>
                  </a:solidFill>
                  <a:effectLst/>
                  <a:latin typeface="Cambria" panose="02040503050406030204" pitchFamily="18" charset="0"/>
                  <a:ea typeface="Times New Roman" panose="02020603050405020304" pitchFamily="18" charset="0"/>
                </a:rPr>
                <a:t>tồn</a:t>
              </a:r>
              <a:r>
                <a:rPr lang="en-US" sz="3600" dirty="0">
                  <a:solidFill>
                    <a:srgbClr val="000000"/>
                  </a:solidFill>
                  <a:effectLst/>
                  <a:latin typeface="Cambria" panose="02040503050406030204" pitchFamily="18" charset="0"/>
                  <a:ea typeface="Times New Roman" panose="02020603050405020304" pitchFamily="18" charset="0"/>
                </a:rPr>
                <a:t> </a:t>
              </a:r>
              <a:r>
                <a:rPr lang="en-US" sz="3600" dirty="0" err="1">
                  <a:solidFill>
                    <a:srgbClr val="000000"/>
                  </a:solidFill>
                  <a:effectLst/>
                  <a:latin typeface="Cambria" panose="02040503050406030204" pitchFamily="18" charset="0"/>
                  <a:ea typeface="Times New Roman" panose="02020603050405020304" pitchFamily="18" charset="0"/>
                </a:rPr>
                <a:t>được</a:t>
              </a:r>
              <a:r>
                <a:rPr lang="en-US" sz="3600" dirty="0">
                  <a:solidFill>
                    <a:srgbClr val="000000"/>
                  </a:solidFill>
                  <a:effectLst/>
                  <a:latin typeface="Cambria" panose="02040503050406030204" pitchFamily="18" charset="0"/>
                  <a:ea typeface="Times New Roman" panose="02020603050405020304" pitchFamily="18" charset="0"/>
                </a:rPr>
                <a:t> </a:t>
              </a:r>
              <a:r>
                <a:rPr lang="en-US" sz="3600" dirty="0" err="1">
                  <a:solidFill>
                    <a:srgbClr val="000000"/>
                  </a:solidFill>
                  <a:effectLst/>
                  <a:latin typeface="Cambria" panose="02040503050406030204" pitchFamily="18" charset="0"/>
                  <a:ea typeface="Times New Roman" panose="02020603050405020304" pitchFamily="18" charset="0"/>
                </a:rPr>
                <a:t>nhiều</a:t>
              </a:r>
              <a:r>
                <a:rPr lang="en-US" sz="3600" dirty="0">
                  <a:solidFill>
                    <a:srgbClr val="000000"/>
                  </a:solidFill>
                  <a:effectLst/>
                  <a:latin typeface="Cambria" panose="02040503050406030204" pitchFamily="18" charset="0"/>
                  <a:ea typeface="Times New Roman" panose="02020603050405020304" pitchFamily="18" charset="0"/>
                </a:rPr>
                <a:t> </a:t>
              </a:r>
              <a:r>
                <a:rPr lang="en-US" sz="3600" dirty="0" err="1">
                  <a:solidFill>
                    <a:srgbClr val="000000"/>
                  </a:solidFill>
                  <a:effectLst/>
                  <a:latin typeface="Cambria" panose="02040503050406030204" pitchFamily="18" charset="0"/>
                  <a:ea typeface="Times New Roman" panose="02020603050405020304" pitchFamily="18" charset="0"/>
                </a:rPr>
                <a:t>giá</a:t>
              </a:r>
              <a:r>
                <a:rPr lang="en-US" sz="3600" dirty="0">
                  <a:solidFill>
                    <a:srgbClr val="000000"/>
                  </a:solidFill>
                  <a:effectLst/>
                  <a:latin typeface="Cambria" panose="02040503050406030204" pitchFamily="18" charset="0"/>
                  <a:ea typeface="Times New Roman" panose="02020603050405020304" pitchFamily="18" charset="0"/>
                </a:rPr>
                <a:t> </a:t>
              </a:r>
              <a:r>
                <a:rPr lang="en-US" sz="3600" dirty="0" err="1">
                  <a:solidFill>
                    <a:srgbClr val="000000"/>
                  </a:solidFill>
                  <a:effectLst/>
                  <a:latin typeface="Cambria" panose="02040503050406030204" pitchFamily="18" charset="0"/>
                  <a:ea typeface="Times New Roman" panose="02020603050405020304" pitchFamily="18" charset="0"/>
                </a:rPr>
                <a:t>trị</a:t>
              </a:r>
              <a:r>
                <a:rPr lang="en-US" sz="3600" dirty="0">
                  <a:solidFill>
                    <a:srgbClr val="000000"/>
                  </a:solidFill>
                  <a:effectLst/>
                  <a:latin typeface="Cambria" panose="02040503050406030204" pitchFamily="18" charset="0"/>
                  <a:ea typeface="Times New Roman" panose="02020603050405020304" pitchFamily="18" charset="0"/>
                </a:rPr>
                <a:t> </a:t>
              </a:r>
              <a:r>
                <a:rPr lang="en-US" sz="3600" dirty="0" err="1">
                  <a:solidFill>
                    <a:srgbClr val="000000"/>
                  </a:solidFill>
                  <a:effectLst/>
                  <a:latin typeface="Cambria" panose="02040503050406030204" pitchFamily="18" charset="0"/>
                  <a:ea typeface="Times New Roman" panose="02020603050405020304" pitchFamily="18" charset="0"/>
                </a:rPr>
                <a:t>văn</a:t>
              </a:r>
              <a:r>
                <a:rPr lang="en-US" sz="3600" dirty="0">
                  <a:solidFill>
                    <a:srgbClr val="000000"/>
                  </a:solidFill>
                  <a:effectLst/>
                  <a:latin typeface="Cambria" panose="02040503050406030204" pitchFamily="18" charset="0"/>
                  <a:ea typeface="Times New Roman" panose="02020603050405020304" pitchFamily="18" charset="0"/>
                </a:rPr>
                <a:t> </a:t>
              </a:r>
              <a:r>
                <a:rPr lang="en-US" sz="3600" dirty="0" err="1">
                  <a:solidFill>
                    <a:srgbClr val="000000"/>
                  </a:solidFill>
                  <a:effectLst/>
                  <a:latin typeface="Cambria" panose="02040503050406030204" pitchFamily="18" charset="0"/>
                  <a:ea typeface="Times New Roman" panose="02020603050405020304" pitchFamily="18" charset="0"/>
                </a:rPr>
                <a:t>hoá</a:t>
              </a:r>
              <a:r>
                <a:rPr lang="en-US" sz="3600" dirty="0">
                  <a:solidFill>
                    <a:srgbClr val="000000"/>
                  </a:solidFill>
                  <a:effectLst/>
                  <a:latin typeface="Cambria" panose="02040503050406030204" pitchFamily="18" charset="0"/>
                  <a:ea typeface="Times New Roman" panose="02020603050405020304" pitchFamily="18" charset="0"/>
                </a:rPr>
                <a:t> </a:t>
              </a:r>
              <a:r>
                <a:rPr lang="en-US" sz="3600" dirty="0" err="1">
                  <a:solidFill>
                    <a:srgbClr val="000000"/>
                  </a:solidFill>
                  <a:effectLst/>
                  <a:latin typeface="Cambria" panose="02040503050406030204" pitchFamily="18" charset="0"/>
                  <a:ea typeface="Times New Roman" panose="02020603050405020304" pitchFamily="18" charset="0"/>
                </a:rPr>
                <a:t>đặc</a:t>
              </a:r>
              <a:r>
                <a:rPr lang="en-US" sz="3600" dirty="0">
                  <a:solidFill>
                    <a:srgbClr val="000000"/>
                  </a:solidFill>
                  <a:effectLst/>
                  <a:latin typeface="Cambria" panose="02040503050406030204" pitchFamily="18" charset="0"/>
                  <a:ea typeface="Times New Roman" panose="02020603050405020304" pitchFamily="18" charset="0"/>
                </a:rPr>
                <a:t> </a:t>
              </a:r>
              <a:r>
                <a:rPr lang="en-US" sz="3600" dirty="0" err="1">
                  <a:solidFill>
                    <a:srgbClr val="000000"/>
                  </a:solidFill>
                  <a:effectLst/>
                  <a:latin typeface="Cambria" panose="02040503050406030204" pitchFamily="18" charset="0"/>
                  <a:ea typeface="Times New Roman" panose="02020603050405020304" pitchFamily="18" charset="0"/>
                </a:rPr>
                <a:t>sắc</a:t>
              </a:r>
              <a:r>
                <a:rPr lang="en-US" sz="3600" dirty="0">
                  <a:solidFill>
                    <a:srgbClr val="000000"/>
                  </a:solidFill>
                  <a:effectLst/>
                  <a:latin typeface="Cambria" panose="02040503050406030204" pitchFamily="18" charset="0"/>
                  <a:ea typeface="Times New Roman" panose="02020603050405020304" pitchFamily="18" charset="0"/>
                </a:rPr>
                <a:t>, </a:t>
              </a:r>
              <a:r>
                <a:rPr lang="en-US" sz="3600" dirty="0" err="1">
                  <a:solidFill>
                    <a:srgbClr val="000000"/>
                  </a:solidFill>
                  <a:effectLst/>
                  <a:latin typeface="Cambria" panose="02040503050406030204" pitchFamily="18" charset="0"/>
                  <a:ea typeface="Times New Roman" panose="02020603050405020304" pitchFamily="18" charset="0"/>
                </a:rPr>
                <a:t>nhiều</a:t>
              </a:r>
              <a:r>
                <a:rPr lang="en-US" sz="3600" dirty="0">
                  <a:solidFill>
                    <a:srgbClr val="000000"/>
                  </a:solidFill>
                  <a:effectLst/>
                  <a:latin typeface="Cambria" panose="02040503050406030204" pitchFamily="18" charset="0"/>
                  <a:ea typeface="Times New Roman" panose="02020603050405020304" pitchFamily="18" charset="0"/>
                </a:rPr>
                <a:t> </a:t>
              </a:r>
              <a:r>
                <a:rPr lang="en-US" sz="3600" dirty="0" err="1">
                  <a:solidFill>
                    <a:srgbClr val="000000"/>
                  </a:solidFill>
                  <a:effectLst/>
                  <a:latin typeface="Cambria" panose="02040503050406030204" pitchFamily="18" charset="0"/>
                  <a:ea typeface="Times New Roman" panose="02020603050405020304" pitchFamily="18" charset="0"/>
                </a:rPr>
                <a:t>công</a:t>
              </a:r>
              <a:r>
                <a:rPr lang="en-US" sz="3600" dirty="0">
                  <a:solidFill>
                    <a:srgbClr val="000000"/>
                  </a:solidFill>
                  <a:effectLst/>
                  <a:latin typeface="Cambria" panose="02040503050406030204" pitchFamily="18" charset="0"/>
                  <a:ea typeface="Times New Roman" panose="02020603050405020304" pitchFamily="18" charset="0"/>
                </a:rPr>
                <a:t> </a:t>
              </a:r>
              <a:r>
                <a:rPr lang="en-US" sz="3600" dirty="0" err="1">
                  <a:solidFill>
                    <a:srgbClr val="000000"/>
                  </a:solidFill>
                  <a:effectLst/>
                  <a:latin typeface="Cambria" panose="02040503050406030204" pitchFamily="18" charset="0"/>
                  <a:ea typeface="Times New Roman" panose="02020603050405020304" pitchFamily="18" charset="0"/>
                </a:rPr>
                <a:t>trình</a:t>
              </a:r>
              <a:r>
                <a:rPr lang="en-US" sz="3600" dirty="0">
                  <a:solidFill>
                    <a:srgbClr val="000000"/>
                  </a:solidFill>
                  <a:effectLst/>
                  <a:latin typeface="Cambria" panose="02040503050406030204" pitchFamily="18" charset="0"/>
                  <a:ea typeface="Times New Roman" panose="02020603050405020304" pitchFamily="18" charset="0"/>
                </a:rPr>
                <a:t> </a:t>
              </a:r>
              <a:r>
                <a:rPr lang="en-US" sz="3600" dirty="0" err="1">
                  <a:solidFill>
                    <a:srgbClr val="000000"/>
                  </a:solidFill>
                  <a:effectLst/>
                  <a:latin typeface="Cambria" panose="02040503050406030204" pitchFamily="18" charset="0"/>
                  <a:ea typeface="Times New Roman" panose="02020603050405020304" pitchFamily="18" charset="0"/>
                </a:rPr>
                <a:t>kiến</a:t>
              </a:r>
              <a:r>
                <a:rPr lang="en-US" sz="3600" dirty="0">
                  <a:solidFill>
                    <a:srgbClr val="000000"/>
                  </a:solidFill>
                  <a:effectLst/>
                  <a:latin typeface="Cambria" panose="02040503050406030204" pitchFamily="18" charset="0"/>
                  <a:ea typeface="Times New Roman" panose="02020603050405020304" pitchFamily="18" charset="0"/>
                </a:rPr>
                <a:t> </a:t>
              </a:r>
              <a:r>
                <a:rPr lang="en-US" sz="3600" dirty="0" err="1">
                  <a:solidFill>
                    <a:srgbClr val="000000"/>
                  </a:solidFill>
                  <a:effectLst/>
                  <a:latin typeface="Cambria" panose="02040503050406030204" pitchFamily="18" charset="0"/>
                  <a:ea typeface="Times New Roman" panose="02020603050405020304" pitchFamily="18" charset="0"/>
                </a:rPr>
                <a:t>trúc</a:t>
              </a:r>
              <a:r>
                <a:rPr lang="en-US" sz="3600" dirty="0">
                  <a:solidFill>
                    <a:srgbClr val="000000"/>
                  </a:solidFill>
                  <a:effectLst/>
                  <a:latin typeface="Cambria" panose="02040503050406030204" pitchFamily="18" charset="0"/>
                  <a:ea typeface="Times New Roman" panose="02020603050405020304" pitchFamily="18" charset="0"/>
                </a:rPr>
                <a:t> </a:t>
              </a:r>
              <a:r>
                <a:rPr lang="en-US" sz="3600" dirty="0" err="1">
                  <a:solidFill>
                    <a:srgbClr val="000000"/>
                  </a:solidFill>
                  <a:effectLst/>
                  <a:latin typeface="Cambria" panose="02040503050406030204" pitchFamily="18" charset="0"/>
                  <a:ea typeface="Times New Roman" panose="02020603050405020304" pitchFamily="18" charset="0"/>
                </a:rPr>
                <a:t>tiêu</a:t>
              </a:r>
              <a:r>
                <a:rPr lang="en-US" sz="3600" dirty="0">
                  <a:solidFill>
                    <a:srgbClr val="000000"/>
                  </a:solidFill>
                  <a:effectLst/>
                  <a:latin typeface="Cambria" panose="02040503050406030204" pitchFamily="18" charset="0"/>
                  <a:ea typeface="Times New Roman" panose="02020603050405020304" pitchFamily="18" charset="0"/>
                </a:rPr>
                <a:t> </a:t>
              </a:r>
              <a:r>
                <a:rPr lang="en-US" sz="3600" dirty="0" err="1">
                  <a:solidFill>
                    <a:srgbClr val="000000"/>
                  </a:solidFill>
                  <a:effectLst/>
                  <a:latin typeface="Cambria" panose="02040503050406030204" pitchFamily="18" charset="0"/>
                  <a:ea typeface="Times New Roman" panose="02020603050405020304" pitchFamily="18" charset="0"/>
                </a:rPr>
                <a:t>biểu</a:t>
              </a:r>
              <a:r>
                <a:rPr lang="en-US" sz="3600" dirty="0">
                  <a:solidFill>
                    <a:srgbClr val="000000"/>
                  </a:solidFill>
                  <a:effectLst/>
                  <a:latin typeface="Cambria" panose="02040503050406030204" pitchFamily="18" charset="0"/>
                  <a:ea typeface="Times New Roman" panose="02020603050405020304" pitchFamily="18" charset="0"/>
                </a:rPr>
                <a:t>; </a:t>
              </a:r>
              <a:r>
                <a:rPr lang="en-US" sz="3600" dirty="0" err="1">
                  <a:solidFill>
                    <a:srgbClr val="000000"/>
                  </a:solidFill>
                  <a:effectLst/>
                  <a:latin typeface="Cambria" panose="02040503050406030204" pitchFamily="18" charset="0"/>
                  <a:ea typeface="Times New Roman" panose="02020603050405020304" pitchFamily="18" charset="0"/>
                </a:rPr>
                <a:t>mặt</a:t>
              </a:r>
              <a:r>
                <a:rPr lang="en-US" sz="3600" dirty="0">
                  <a:solidFill>
                    <a:srgbClr val="000000"/>
                  </a:solidFill>
                  <a:effectLst/>
                  <a:latin typeface="Cambria" panose="02040503050406030204" pitchFamily="18" charset="0"/>
                  <a:ea typeface="Times New Roman" panose="02020603050405020304" pitchFamily="18" charset="0"/>
                </a:rPr>
                <a:t> </a:t>
              </a:r>
              <a:r>
                <a:rPr lang="en-US" sz="3600" dirty="0" err="1">
                  <a:solidFill>
                    <a:srgbClr val="000000"/>
                  </a:solidFill>
                  <a:effectLst/>
                  <a:latin typeface="Cambria" panose="02040503050406030204" pitchFamily="18" charset="0"/>
                  <a:ea typeface="Times New Roman" panose="02020603050405020304" pitchFamily="18" charset="0"/>
                </a:rPr>
                <a:t>khác</a:t>
              </a:r>
              <a:r>
                <a:rPr lang="en-US" sz="3600" dirty="0">
                  <a:solidFill>
                    <a:srgbClr val="000000"/>
                  </a:solidFill>
                  <a:effectLst/>
                  <a:latin typeface="Cambria" panose="02040503050406030204" pitchFamily="18" charset="0"/>
                  <a:ea typeface="Times New Roman" panose="02020603050405020304" pitchFamily="18" charset="0"/>
                </a:rPr>
                <a:t>, </a:t>
              </a:r>
              <a:r>
                <a:rPr lang="en-US" sz="3600" dirty="0" err="1">
                  <a:solidFill>
                    <a:srgbClr val="000000"/>
                  </a:solidFill>
                  <a:effectLst/>
                  <a:latin typeface="Cambria" panose="02040503050406030204" pitchFamily="18" charset="0"/>
                  <a:ea typeface="Times New Roman" panose="02020603050405020304" pitchFamily="18" charset="0"/>
                </a:rPr>
                <a:t>chính</a:t>
              </a:r>
              <a:r>
                <a:rPr lang="en-US" sz="3600" dirty="0">
                  <a:solidFill>
                    <a:srgbClr val="000000"/>
                  </a:solidFill>
                  <a:effectLst/>
                  <a:latin typeface="Cambria" panose="02040503050406030204" pitchFamily="18" charset="0"/>
                  <a:ea typeface="Times New Roman" panose="02020603050405020304" pitchFamily="18" charset="0"/>
                </a:rPr>
                <a:t> </a:t>
              </a:r>
              <a:r>
                <a:rPr lang="en-US" sz="3600" dirty="0" err="1">
                  <a:solidFill>
                    <a:srgbClr val="000000"/>
                  </a:solidFill>
                  <a:effectLst/>
                  <a:latin typeface="Cambria" panose="02040503050406030204" pitchFamily="18" charset="0"/>
                  <a:ea typeface="Times New Roman" panose="02020603050405020304" pitchFamily="18" charset="0"/>
                </a:rPr>
                <a:t>quyền</a:t>
              </a:r>
              <a:r>
                <a:rPr lang="en-US" sz="3600" dirty="0">
                  <a:solidFill>
                    <a:srgbClr val="000000"/>
                  </a:solidFill>
                  <a:effectLst/>
                  <a:latin typeface="Cambria" panose="02040503050406030204" pitchFamily="18" charset="0"/>
                  <a:ea typeface="Times New Roman" panose="02020603050405020304" pitchFamily="18" charset="0"/>
                </a:rPr>
                <a:t> </a:t>
              </a:r>
              <a:r>
                <a:rPr lang="en-US" sz="3600" dirty="0" err="1">
                  <a:solidFill>
                    <a:srgbClr val="000000"/>
                  </a:solidFill>
                  <a:effectLst/>
                  <a:latin typeface="Cambria" panose="02040503050406030204" pitchFamily="18" charset="0"/>
                  <a:ea typeface="Times New Roman" panose="02020603050405020304" pitchFamily="18" charset="0"/>
                </a:rPr>
                <a:t>địa</a:t>
              </a:r>
              <a:r>
                <a:rPr lang="en-US" sz="3600" dirty="0">
                  <a:solidFill>
                    <a:srgbClr val="000000"/>
                  </a:solidFill>
                  <a:effectLst/>
                  <a:latin typeface="Cambria" panose="02040503050406030204" pitchFamily="18" charset="0"/>
                  <a:ea typeface="Times New Roman" panose="02020603050405020304" pitchFamily="18" charset="0"/>
                </a:rPr>
                <a:t> </a:t>
              </a:r>
              <a:r>
                <a:rPr lang="en-US" sz="3600" dirty="0" err="1">
                  <a:solidFill>
                    <a:srgbClr val="000000"/>
                  </a:solidFill>
                  <a:effectLst/>
                  <a:latin typeface="Cambria" panose="02040503050406030204" pitchFamily="18" charset="0"/>
                  <a:ea typeface="Times New Roman" panose="02020603050405020304" pitchFamily="18" charset="0"/>
                </a:rPr>
                <a:t>phương</a:t>
              </a:r>
              <a:r>
                <a:rPr lang="en-US" sz="3600" dirty="0">
                  <a:solidFill>
                    <a:srgbClr val="000000"/>
                  </a:solidFill>
                  <a:effectLst/>
                  <a:latin typeface="Cambria" panose="02040503050406030204" pitchFamily="18" charset="0"/>
                  <a:ea typeface="Times New Roman" panose="02020603050405020304" pitchFamily="18" charset="0"/>
                </a:rPr>
                <a:t> </a:t>
              </a:r>
              <a:r>
                <a:rPr lang="en-US" sz="3600" dirty="0" err="1">
                  <a:solidFill>
                    <a:srgbClr val="000000"/>
                  </a:solidFill>
                  <a:effectLst/>
                  <a:latin typeface="Cambria" panose="02040503050406030204" pitchFamily="18" charset="0"/>
                  <a:ea typeface="Times New Roman" panose="02020603050405020304" pitchFamily="18" charset="0"/>
                </a:rPr>
                <a:t>và</a:t>
              </a:r>
              <a:r>
                <a:rPr lang="en-US" sz="3600" dirty="0">
                  <a:solidFill>
                    <a:srgbClr val="000000"/>
                  </a:solidFill>
                  <a:effectLst/>
                  <a:latin typeface="Cambria" panose="02040503050406030204" pitchFamily="18" charset="0"/>
                  <a:ea typeface="Times New Roman" panose="02020603050405020304" pitchFamily="18" charset="0"/>
                </a:rPr>
                <a:t> </a:t>
              </a:r>
              <a:r>
                <a:rPr lang="en-US" sz="3600" dirty="0" err="1">
                  <a:solidFill>
                    <a:srgbClr val="000000"/>
                  </a:solidFill>
                  <a:effectLst/>
                  <a:latin typeface="Cambria" panose="02040503050406030204" pitchFamily="18" charset="0"/>
                  <a:ea typeface="Times New Roman" panose="02020603050405020304" pitchFamily="18" charset="0"/>
                </a:rPr>
                <a:t>người</a:t>
              </a:r>
              <a:r>
                <a:rPr lang="en-US" sz="3600" dirty="0">
                  <a:solidFill>
                    <a:srgbClr val="000000"/>
                  </a:solidFill>
                  <a:effectLst/>
                  <a:latin typeface="Cambria" panose="02040503050406030204" pitchFamily="18" charset="0"/>
                  <a:ea typeface="Times New Roman" panose="02020603050405020304" pitchFamily="18" charset="0"/>
                </a:rPr>
                <a:t> </a:t>
              </a:r>
              <a:r>
                <a:rPr lang="en-US" sz="3600" dirty="0" err="1">
                  <a:solidFill>
                    <a:srgbClr val="000000"/>
                  </a:solidFill>
                  <a:effectLst/>
                  <a:latin typeface="Cambria" panose="02040503050406030204" pitchFamily="18" charset="0"/>
                  <a:ea typeface="Times New Roman" panose="02020603050405020304" pitchFamily="18" charset="0"/>
                </a:rPr>
                <a:t>dân</a:t>
              </a:r>
              <a:r>
                <a:rPr lang="en-US" sz="3600" dirty="0">
                  <a:solidFill>
                    <a:srgbClr val="000000"/>
                  </a:solidFill>
                  <a:effectLst/>
                  <a:latin typeface="Cambria" panose="02040503050406030204" pitchFamily="18" charset="0"/>
                  <a:ea typeface="Times New Roman" panose="02020603050405020304" pitchFamily="18" charset="0"/>
                </a:rPr>
                <a:t> </a:t>
              </a:r>
              <a:r>
                <a:rPr lang="en-US" sz="3600" dirty="0" err="1">
                  <a:solidFill>
                    <a:srgbClr val="000000"/>
                  </a:solidFill>
                  <a:effectLst/>
                  <a:latin typeface="Cambria" panose="02040503050406030204" pitchFamily="18" charset="0"/>
                  <a:ea typeface="Times New Roman" panose="02020603050405020304" pitchFamily="18" charset="0"/>
                </a:rPr>
                <a:t>Hội</a:t>
              </a:r>
              <a:r>
                <a:rPr lang="en-US" sz="3600" dirty="0">
                  <a:solidFill>
                    <a:srgbClr val="000000"/>
                  </a:solidFill>
                  <a:effectLst/>
                  <a:latin typeface="Cambria" panose="02040503050406030204" pitchFamily="18" charset="0"/>
                  <a:ea typeface="Times New Roman" panose="02020603050405020304" pitchFamily="18" charset="0"/>
                </a:rPr>
                <a:t> An </a:t>
              </a:r>
              <a:r>
                <a:rPr lang="en-US" sz="3600" dirty="0" err="1">
                  <a:solidFill>
                    <a:srgbClr val="000000"/>
                  </a:solidFill>
                  <a:effectLst/>
                  <a:latin typeface="Cambria" panose="02040503050406030204" pitchFamily="18" charset="0"/>
                  <a:ea typeface="Times New Roman" panose="02020603050405020304" pitchFamily="18" charset="0"/>
                </a:rPr>
                <a:t>còn</a:t>
              </a:r>
              <a:r>
                <a:rPr lang="en-US" sz="3600" dirty="0">
                  <a:solidFill>
                    <a:srgbClr val="000000"/>
                  </a:solidFill>
                  <a:effectLst/>
                  <a:latin typeface="Cambria" panose="02040503050406030204" pitchFamily="18" charset="0"/>
                  <a:ea typeface="Times New Roman" panose="02020603050405020304" pitchFamily="18" charset="0"/>
                </a:rPr>
                <a:t> </a:t>
              </a:r>
              <a:r>
                <a:rPr lang="en-US" sz="3600" dirty="0" err="1">
                  <a:solidFill>
                    <a:srgbClr val="000000"/>
                  </a:solidFill>
                  <a:effectLst/>
                  <a:latin typeface="Cambria" panose="02040503050406030204" pitchFamily="18" charset="0"/>
                  <a:ea typeface="Times New Roman" panose="02020603050405020304" pitchFamily="18" charset="0"/>
                </a:rPr>
                <a:t>tạo</a:t>
              </a:r>
              <a:r>
                <a:rPr lang="en-US" sz="3600" dirty="0">
                  <a:solidFill>
                    <a:srgbClr val="000000"/>
                  </a:solidFill>
                  <a:effectLst/>
                  <a:latin typeface="Cambria" panose="02040503050406030204" pitchFamily="18" charset="0"/>
                  <a:ea typeface="Times New Roman" panose="02020603050405020304" pitchFamily="18" charset="0"/>
                </a:rPr>
                <a:t> ra </a:t>
              </a:r>
              <a:r>
                <a:rPr lang="en-US" sz="3600" dirty="0" err="1">
                  <a:solidFill>
                    <a:srgbClr val="000000"/>
                  </a:solidFill>
                  <a:effectLst/>
                  <a:latin typeface="Cambria" panose="02040503050406030204" pitchFamily="18" charset="0"/>
                  <a:ea typeface="Times New Roman" panose="02020603050405020304" pitchFamily="18" charset="0"/>
                </a:rPr>
                <a:t>nhiều</a:t>
              </a:r>
              <a:r>
                <a:rPr lang="en-US" sz="3600" dirty="0">
                  <a:solidFill>
                    <a:srgbClr val="000000"/>
                  </a:solidFill>
                  <a:effectLst/>
                  <a:latin typeface="Cambria" panose="02040503050406030204" pitchFamily="18" charset="0"/>
                  <a:ea typeface="Times New Roman" panose="02020603050405020304" pitchFamily="18" charset="0"/>
                </a:rPr>
                <a:t> </a:t>
              </a:r>
              <a:r>
                <a:rPr lang="en-US" sz="3600" dirty="0" err="1">
                  <a:solidFill>
                    <a:srgbClr val="000000"/>
                  </a:solidFill>
                  <a:effectLst/>
                  <a:latin typeface="Cambria" panose="02040503050406030204" pitchFamily="18" charset="0"/>
                  <a:ea typeface="Times New Roman" panose="02020603050405020304" pitchFamily="18" charset="0"/>
                </a:rPr>
                <a:t>sản</a:t>
              </a:r>
              <a:r>
                <a:rPr lang="en-US" sz="3600" dirty="0">
                  <a:solidFill>
                    <a:srgbClr val="000000"/>
                  </a:solidFill>
                  <a:effectLst/>
                  <a:latin typeface="Cambria" panose="02040503050406030204" pitchFamily="18" charset="0"/>
                  <a:ea typeface="Times New Roman" panose="02020603050405020304" pitchFamily="18" charset="0"/>
                </a:rPr>
                <a:t> </a:t>
              </a:r>
              <a:r>
                <a:rPr lang="en-US" sz="3600" dirty="0" err="1">
                  <a:solidFill>
                    <a:srgbClr val="000000"/>
                  </a:solidFill>
                  <a:effectLst/>
                  <a:latin typeface="Cambria" panose="02040503050406030204" pitchFamily="18" charset="0"/>
                  <a:ea typeface="Times New Roman" panose="02020603050405020304" pitchFamily="18" charset="0"/>
                </a:rPr>
                <a:t>phẩm</a:t>
              </a:r>
              <a:r>
                <a:rPr lang="en-US" sz="3600" dirty="0">
                  <a:solidFill>
                    <a:srgbClr val="000000"/>
                  </a:solidFill>
                  <a:effectLst/>
                  <a:latin typeface="Cambria" panose="02040503050406030204" pitchFamily="18" charset="0"/>
                  <a:ea typeface="Times New Roman" panose="02020603050405020304" pitchFamily="18" charset="0"/>
                </a:rPr>
                <a:t> du </a:t>
              </a:r>
              <a:r>
                <a:rPr lang="en-US" sz="3600" dirty="0" err="1">
                  <a:solidFill>
                    <a:srgbClr val="000000"/>
                  </a:solidFill>
                  <a:effectLst/>
                  <a:latin typeface="Cambria" panose="02040503050406030204" pitchFamily="18" charset="0"/>
                  <a:ea typeface="Times New Roman" panose="02020603050405020304" pitchFamily="18" charset="0"/>
                </a:rPr>
                <a:t>lịch</a:t>
              </a:r>
              <a:r>
                <a:rPr lang="en-US" sz="3600" dirty="0">
                  <a:solidFill>
                    <a:srgbClr val="000000"/>
                  </a:solidFill>
                  <a:effectLst/>
                  <a:latin typeface="Cambria" panose="02040503050406030204" pitchFamily="18" charset="0"/>
                  <a:ea typeface="Times New Roman" panose="02020603050405020304" pitchFamily="18" charset="0"/>
                </a:rPr>
                <a:t> </a:t>
              </a:r>
              <a:r>
                <a:rPr lang="en-US" sz="3600" dirty="0" err="1">
                  <a:solidFill>
                    <a:srgbClr val="000000"/>
                  </a:solidFill>
                  <a:effectLst/>
                  <a:latin typeface="Cambria" panose="02040503050406030204" pitchFamily="18" charset="0"/>
                  <a:ea typeface="Times New Roman" panose="02020603050405020304" pitchFamily="18" charset="0"/>
                </a:rPr>
                <a:t>độc</a:t>
              </a:r>
              <a:r>
                <a:rPr lang="en-US" sz="3600" dirty="0">
                  <a:solidFill>
                    <a:srgbClr val="000000"/>
                  </a:solidFill>
                  <a:effectLst/>
                  <a:latin typeface="Cambria" panose="02040503050406030204" pitchFamily="18" charset="0"/>
                  <a:ea typeface="Times New Roman" panose="02020603050405020304" pitchFamily="18" charset="0"/>
                </a:rPr>
                <a:t> </a:t>
              </a:r>
              <a:r>
                <a:rPr lang="en-US" sz="3600" dirty="0" err="1">
                  <a:solidFill>
                    <a:srgbClr val="000000"/>
                  </a:solidFill>
                  <a:effectLst/>
                  <a:latin typeface="Cambria" panose="02040503050406030204" pitchFamily="18" charset="0"/>
                  <a:ea typeface="Times New Roman" panose="02020603050405020304" pitchFamily="18" charset="0"/>
                </a:rPr>
                <a:t>đáo</a:t>
              </a:r>
              <a:r>
                <a:rPr lang="en-US" sz="3600" dirty="0">
                  <a:solidFill>
                    <a:srgbClr val="000000"/>
                  </a:solidFill>
                  <a:effectLst/>
                  <a:latin typeface="Cambria" panose="02040503050406030204" pitchFamily="18" charset="0"/>
                  <a:ea typeface="Times New Roman" panose="02020603050405020304" pitchFamily="18" charset="0"/>
                </a:rPr>
                <a:t> </a:t>
              </a:r>
              <a:r>
                <a:rPr lang="en-US" sz="3600" dirty="0" err="1">
                  <a:solidFill>
                    <a:srgbClr val="000000"/>
                  </a:solidFill>
                  <a:effectLst/>
                  <a:latin typeface="Cambria" panose="02040503050406030204" pitchFamily="18" charset="0"/>
                  <a:ea typeface="Times New Roman" panose="02020603050405020304" pitchFamily="18" charset="0"/>
                </a:rPr>
                <a:t>như</a:t>
              </a:r>
              <a:r>
                <a:rPr lang="en-US" sz="3600" dirty="0">
                  <a:solidFill>
                    <a:srgbClr val="000000"/>
                  </a:solidFill>
                  <a:effectLst/>
                  <a:latin typeface="Cambria" panose="02040503050406030204" pitchFamily="18" charset="0"/>
                  <a:ea typeface="Times New Roman" panose="02020603050405020304" pitchFamily="18" charset="0"/>
                </a:rPr>
                <a:t>: “</a:t>
              </a:r>
              <a:r>
                <a:rPr lang="en-US" sz="3600" dirty="0" err="1">
                  <a:solidFill>
                    <a:srgbClr val="000000"/>
                  </a:solidFill>
                  <a:effectLst/>
                  <a:latin typeface="Cambria" panose="02040503050406030204" pitchFamily="18" charset="0"/>
                  <a:ea typeface="Times New Roman" panose="02020603050405020304" pitchFamily="18" charset="0"/>
                </a:rPr>
                <a:t>Đêm</a:t>
              </a:r>
              <a:r>
                <a:rPr lang="en-US" sz="3600" dirty="0">
                  <a:solidFill>
                    <a:srgbClr val="000000"/>
                  </a:solidFill>
                  <a:effectLst/>
                  <a:latin typeface="Cambria" panose="02040503050406030204" pitchFamily="18" charset="0"/>
                  <a:ea typeface="Times New Roman" panose="02020603050405020304" pitchFamily="18" charset="0"/>
                </a:rPr>
                <a:t> </a:t>
              </a:r>
              <a:r>
                <a:rPr lang="en-US" sz="3600" dirty="0" err="1">
                  <a:solidFill>
                    <a:srgbClr val="000000"/>
                  </a:solidFill>
                  <a:effectLst/>
                  <a:latin typeface="Cambria" panose="02040503050406030204" pitchFamily="18" charset="0"/>
                  <a:ea typeface="Times New Roman" panose="02020603050405020304" pitchFamily="18" charset="0"/>
                </a:rPr>
                <a:t>phố</a:t>
              </a:r>
              <a:r>
                <a:rPr lang="en-US" sz="3600" dirty="0">
                  <a:solidFill>
                    <a:srgbClr val="000000"/>
                  </a:solidFill>
                  <a:effectLst/>
                  <a:latin typeface="Cambria" panose="02040503050406030204" pitchFamily="18" charset="0"/>
                  <a:ea typeface="Times New Roman" panose="02020603050405020304" pitchFamily="18" charset="0"/>
                </a:rPr>
                <a:t> </a:t>
              </a:r>
              <a:r>
                <a:rPr lang="en-US" sz="3600" dirty="0" err="1">
                  <a:solidFill>
                    <a:srgbClr val="000000"/>
                  </a:solidFill>
                  <a:effectLst/>
                  <a:latin typeface="Cambria" panose="02040503050406030204" pitchFamily="18" charset="0"/>
                  <a:ea typeface="Times New Roman" panose="02020603050405020304" pitchFamily="18" charset="0"/>
                </a:rPr>
                <a:t>cổ</a:t>
              </a:r>
              <a:r>
                <a:rPr lang="en-US" sz="3600" dirty="0">
                  <a:solidFill>
                    <a:srgbClr val="000000"/>
                  </a:solidFill>
                  <a:effectLst/>
                  <a:latin typeface="Cambria" panose="02040503050406030204" pitchFamily="18" charset="0"/>
                  <a:ea typeface="Times New Roman" panose="02020603050405020304" pitchFamily="18" charset="0"/>
                </a:rPr>
                <a:t>”, “</a:t>
              </a:r>
              <a:r>
                <a:rPr lang="en-US" sz="3600" dirty="0" err="1">
                  <a:solidFill>
                    <a:srgbClr val="000000"/>
                  </a:solidFill>
                  <a:effectLst/>
                  <a:latin typeface="Cambria" panose="02040503050406030204" pitchFamily="18" charset="0"/>
                  <a:ea typeface="Times New Roman" panose="02020603050405020304" pitchFamily="18" charset="0"/>
                </a:rPr>
                <a:t>Lễ</a:t>
              </a:r>
              <a:r>
                <a:rPr lang="en-US" sz="3600" dirty="0">
                  <a:solidFill>
                    <a:srgbClr val="000000"/>
                  </a:solidFill>
                  <a:effectLst/>
                  <a:latin typeface="Cambria" panose="02040503050406030204" pitchFamily="18" charset="0"/>
                  <a:ea typeface="Times New Roman" panose="02020603050405020304" pitchFamily="18" charset="0"/>
                </a:rPr>
                <a:t> </a:t>
              </a:r>
              <a:r>
                <a:rPr lang="en-US" sz="3600" dirty="0" err="1">
                  <a:solidFill>
                    <a:srgbClr val="000000"/>
                  </a:solidFill>
                  <a:effectLst/>
                  <a:latin typeface="Cambria" panose="02040503050406030204" pitchFamily="18" charset="0"/>
                  <a:ea typeface="Times New Roman" panose="02020603050405020304" pitchFamily="18" charset="0"/>
                </a:rPr>
                <a:t>hội</a:t>
              </a:r>
              <a:r>
                <a:rPr lang="en-US" sz="3600" dirty="0">
                  <a:solidFill>
                    <a:srgbClr val="000000"/>
                  </a:solidFill>
                  <a:effectLst/>
                  <a:latin typeface="Cambria" panose="02040503050406030204" pitchFamily="18" charset="0"/>
                  <a:ea typeface="Times New Roman" panose="02020603050405020304" pitchFamily="18" charset="0"/>
                </a:rPr>
                <a:t> </a:t>
              </a:r>
              <a:r>
                <a:rPr lang="en-US" sz="3600" dirty="0" err="1">
                  <a:solidFill>
                    <a:srgbClr val="000000"/>
                  </a:solidFill>
                  <a:effectLst/>
                  <a:latin typeface="Cambria" panose="02040503050406030204" pitchFamily="18" charset="0"/>
                  <a:ea typeface="Times New Roman" panose="02020603050405020304" pitchFamily="18" charset="0"/>
                </a:rPr>
                <a:t>đèn</a:t>
              </a:r>
              <a:r>
                <a:rPr lang="en-US" sz="3600" dirty="0">
                  <a:solidFill>
                    <a:srgbClr val="000000"/>
                  </a:solidFill>
                  <a:effectLst/>
                  <a:latin typeface="Cambria" panose="02040503050406030204" pitchFamily="18" charset="0"/>
                  <a:ea typeface="Times New Roman" panose="02020603050405020304" pitchFamily="18" charset="0"/>
                </a:rPr>
                <a:t> </a:t>
              </a:r>
              <a:r>
                <a:rPr lang="en-US" sz="3600" dirty="0" err="1">
                  <a:solidFill>
                    <a:srgbClr val="000000"/>
                  </a:solidFill>
                  <a:effectLst/>
                  <a:latin typeface="Cambria" panose="02040503050406030204" pitchFamily="18" charset="0"/>
                  <a:ea typeface="Times New Roman" panose="02020603050405020304" pitchFamily="18" charset="0"/>
                </a:rPr>
                <a:t>lồng</a:t>
              </a:r>
              <a:r>
                <a:rPr lang="en-US" sz="3600" dirty="0">
                  <a:solidFill>
                    <a:srgbClr val="000000"/>
                  </a:solidFill>
                  <a:effectLst/>
                  <a:latin typeface="Cambria" panose="02040503050406030204" pitchFamily="18" charset="0"/>
                  <a:ea typeface="Times New Roman" panose="02020603050405020304" pitchFamily="18" charset="0"/>
                </a:rPr>
                <a:t>”, “Du </a:t>
              </a:r>
              <a:r>
                <a:rPr lang="en-US" sz="3600" dirty="0" err="1">
                  <a:solidFill>
                    <a:srgbClr val="000000"/>
                  </a:solidFill>
                  <a:effectLst/>
                  <a:latin typeface="Cambria" panose="02040503050406030204" pitchFamily="18" charset="0"/>
                  <a:ea typeface="Times New Roman" panose="02020603050405020304" pitchFamily="18" charset="0"/>
                </a:rPr>
                <a:t>thuyền</a:t>
              </a:r>
              <a:r>
                <a:rPr lang="en-US" sz="3600" dirty="0">
                  <a:solidFill>
                    <a:srgbClr val="000000"/>
                  </a:solidFill>
                  <a:effectLst/>
                  <a:latin typeface="Cambria" panose="02040503050406030204" pitchFamily="18" charset="0"/>
                  <a:ea typeface="Times New Roman" panose="02020603050405020304" pitchFamily="18" charset="0"/>
                </a:rPr>
                <a:t> </a:t>
              </a:r>
              <a:r>
                <a:rPr lang="en-US" sz="3600" dirty="0" err="1">
                  <a:solidFill>
                    <a:srgbClr val="000000"/>
                  </a:solidFill>
                  <a:effectLst/>
                  <a:latin typeface="Cambria" panose="02040503050406030204" pitchFamily="18" charset="0"/>
                  <a:ea typeface="Times New Roman" panose="02020603050405020304" pitchFamily="18" charset="0"/>
                </a:rPr>
                <a:t>trên</a:t>
              </a:r>
              <a:r>
                <a:rPr lang="en-US" sz="3600" dirty="0">
                  <a:solidFill>
                    <a:srgbClr val="000000"/>
                  </a:solidFill>
                  <a:effectLst/>
                  <a:latin typeface="Cambria" panose="02040503050406030204" pitchFamily="18" charset="0"/>
                  <a:ea typeface="Times New Roman" panose="02020603050405020304" pitchFamily="18" charset="0"/>
                </a:rPr>
                <a:t> </a:t>
              </a:r>
              <a:r>
                <a:rPr lang="en-US" sz="3600" dirty="0" err="1">
                  <a:solidFill>
                    <a:srgbClr val="000000"/>
                  </a:solidFill>
                  <a:effectLst/>
                  <a:latin typeface="Cambria" panose="02040503050406030204" pitchFamily="18" charset="0"/>
                  <a:ea typeface="Times New Roman" panose="02020603050405020304" pitchFamily="18" charset="0"/>
                </a:rPr>
                <a:t>sông</a:t>
              </a:r>
              <a:r>
                <a:rPr lang="en-US" sz="3600" dirty="0">
                  <a:solidFill>
                    <a:srgbClr val="000000"/>
                  </a:solidFill>
                  <a:effectLst/>
                  <a:latin typeface="Cambria" panose="02040503050406030204" pitchFamily="18" charset="0"/>
                  <a:ea typeface="Times New Roman" panose="02020603050405020304" pitchFamily="18" charset="0"/>
                </a:rPr>
                <a:t> </a:t>
              </a:r>
              <a:r>
                <a:rPr lang="en-US" sz="3600" dirty="0" err="1">
                  <a:solidFill>
                    <a:srgbClr val="000000"/>
                  </a:solidFill>
                  <a:effectLst/>
                  <a:latin typeface="Cambria" panose="02040503050406030204" pitchFamily="18" charset="0"/>
                  <a:ea typeface="Times New Roman" panose="02020603050405020304" pitchFamily="18" charset="0"/>
                </a:rPr>
                <a:t>Hoài</a:t>
              </a:r>
              <a:r>
                <a:rPr lang="en-US" sz="3600" dirty="0">
                  <a:solidFill>
                    <a:srgbClr val="000000"/>
                  </a:solidFill>
                  <a:effectLst/>
                  <a:latin typeface="Cambria" panose="02040503050406030204" pitchFamily="18" charset="0"/>
                  <a:ea typeface="Times New Roman" panose="02020603050405020304" pitchFamily="18" charset="0"/>
                </a:rPr>
                <a:t>”,… </a:t>
              </a:r>
              <a:r>
                <a:rPr lang="en-US" sz="3600" dirty="0" err="1">
                  <a:solidFill>
                    <a:srgbClr val="000000"/>
                  </a:solidFill>
                  <a:effectLst/>
                  <a:latin typeface="Cambria" panose="02040503050406030204" pitchFamily="18" charset="0"/>
                  <a:ea typeface="Times New Roman" panose="02020603050405020304" pitchFamily="18" charset="0"/>
                </a:rPr>
                <a:t>nên</a:t>
              </a:r>
              <a:r>
                <a:rPr lang="en-US" sz="3600" dirty="0">
                  <a:solidFill>
                    <a:srgbClr val="000000"/>
                  </a:solidFill>
                  <a:effectLst/>
                  <a:latin typeface="Cambria" panose="02040503050406030204" pitchFamily="18" charset="0"/>
                  <a:ea typeface="Times New Roman" panose="02020603050405020304" pitchFamily="18" charset="0"/>
                </a:rPr>
                <a:t> </a:t>
              </a:r>
              <a:r>
                <a:rPr lang="en-US" sz="3600" dirty="0" err="1">
                  <a:solidFill>
                    <a:srgbClr val="000000"/>
                  </a:solidFill>
                  <a:effectLst/>
                  <a:latin typeface="Cambria" panose="02040503050406030204" pitchFamily="18" charset="0"/>
                  <a:ea typeface="Times New Roman" panose="02020603050405020304" pitchFamily="18" charset="0"/>
                </a:rPr>
                <a:t>đã</a:t>
              </a:r>
              <a:r>
                <a:rPr lang="en-US" sz="3600" dirty="0">
                  <a:solidFill>
                    <a:srgbClr val="000000"/>
                  </a:solidFill>
                  <a:effectLst/>
                  <a:latin typeface="Cambria" panose="02040503050406030204" pitchFamily="18" charset="0"/>
                  <a:ea typeface="Times New Roman" panose="02020603050405020304" pitchFamily="18" charset="0"/>
                </a:rPr>
                <a:t> </a:t>
              </a:r>
              <a:r>
                <a:rPr lang="en-US" sz="3600" dirty="0" err="1">
                  <a:solidFill>
                    <a:srgbClr val="000000"/>
                  </a:solidFill>
                  <a:effectLst/>
                  <a:latin typeface="Cambria" panose="02040503050406030204" pitchFamily="18" charset="0"/>
                  <a:ea typeface="Times New Roman" panose="02020603050405020304" pitchFamily="18" charset="0"/>
                </a:rPr>
                <a:t>thu</a:t>
              </a:r>
              <a:r>
                <a:rPr lang="en-US" sz="3600" dirty="0">
                  <a:solidFill>
                    <a:srgbClr val="000000"/>
                  </a:solidFill>
                  <a:effectLst/>
                  <a:latin typeface="Cambria" panose="02040503050406030204" pitchFamily="18" charset="0"/>
                  <a:ea typeface="Times New Roman" panose="02020603050405020304" pitchFamily="18" charset="0"/>
                </a:rPr>
                <a:t> </a:t>
              </a:r>
              <a:r>
                <a:rPr lang="en-US" sz="3600" dirty="0" err="1">
                  <a:solidFill>
                    <a:srgbClr val="000000"/>
                  </a:solidFill>
                  <a:effectLst/>
                  <a:latin typeface="Cambria" panose="02040503050406030204" pitchFamily="18" charset="0"/>
                  <a:ea typeface="Times New Roman" panose="02020603050405020304" pitchFamily="18" charset="0"/>
                </a:rPr>
                <a:t>hút</a:t>
              </a:r>
              <a:r>
                <a:rPr lang="en-US" sz="3600" dirty="0">
                  <a:solidFill>
                    <a:srgbClr val="000000"/>
                  </a:solidFill>
                  <a:effectLst/>
                  <a:latin typeface="Cambria" panose="02040503050406030204" pitchFamily="18" charset="0"/>
                  <a:ea typeface="Times New Roman" panose="02020603050405020304" pitchFamily="18" charset="0"/>
                </a:rPr>
                <a:t> </a:t>
              </a:r>
              <a:r>
                <a:rPr lang="en-US" sz="3600" dirty="0" err="1">
                  <a:solidFill>
                    <a:srgbClr val="000000"/>
                  </a:solidFill>
                  <a:effectLst/>
                  <a:latin typeface="Cambria" panose="02040503050406030204" pitchFamily="18" charset="0"/>
                  <a:ea typeface="Times New Roman" panose="02020603050405020304" pitchFamily="18" charset="0"/>
                </a:rPr>
                <a:t>được</a:t>
              </a:r>
              <a:r>
                <a:rPr lang="en-US" sz="3600" dirty="0">
                  <a:solidFill>
                    <a:srgbClr val="000000"/>
                  </a:solidFill>
                  <a:effectLst/>
                  <a:latin typeface="Cambria" panose="02040503050406030204" pitchFamily="18" charset="0"/>
                  <a:ea typeface="Times New Roman" panose="02020603050405020304" pitchFamily="18" charset="0"/>
                </a:rPr>
                <a:t> </a:t>
              </a:r>
              <a:r>
                <a:rPr lang="en-US" sz="3600" dirty="0" err="1">
                  <a:solidFill>
                    <a:srgbClr val="000000"/>
                  </a:solidFill>
                  <a:effectLst/>
                  <a:latin typeface="Cambria" panose="02040503050406030204" pitchFamily="18" charset="0"/>
                  <a:ea typeface="Times New Roman" panose="02020603050405020304" pitchFamily="18" charset="0"/>
                </a:rPr>
                <a:t>đông</a:t>
              </a:r>
              <a:r>
                <a:rPr lang="en-US" sz="3600" dirty="0">
                  <a:solidFill>
                    <a:srgbClr val="000000"/>
                  </a:solidFill>
                  <a:effectLst/>
                  <a:latin typeface="Cambria" panose="02040503050406030204" pitchFamily="18" charset="0"/>
                  <a:ea typeface="Times New Roman" panose="02020603050405020304" pitchFamily="18" charset="0"/>
                </a:rPr>
                <a:t> </a:t>
              </a:r>
              <a:r>
                <a:rPr lang="en-US" sz="3600" dirty="0" err="1">
                  <a:solidFill>
                    <a:srgbClr val="000000"/>
                  </a:solidFill>
                  <a:effectLst/>
                  <a:latin typeface="Cambria" panose="02040503050406030204" pitchFamily="18" charset="0"/>
                  <a:ea typeface="Times New Roman" panose="02020603050405020304" pitchFamily="18" charset="0"/>
                </a:rPr>
                <a:t>đảo</a:t>
              </a:r>
              <a:r>
                <a:rPr lang="en-US" sz="3600" dirty="0">
                  <a:solidFill>
                    <a:srgbClr val="000000"/>
                  </a:solidFill>
                  <a:effectLst/>
                  <a:latin typeface="Cambria" panose="02040503050406030204" pitchFamily="18" charset="0"/>
                  <a:ea typeface="Times New Roman" panose="02020603050405020304" pitchFamily="18" charset="0"/>
                </a:rPr>
                <a:t> </a:t>
              </a:r>
              <a:r>
                <a:rPr lang="en-US" sz="3600" dirty="0" err="1">
                  <a:solidFill>
                    <a:srgbClr val="000000"/>
                  </a:solidFill>
                  <a:effectLst/>
                  <a:latin typeface="Cambria" panose="02040503050406030204" pitchFamily="18" charset="0"/>
                  <a:ea typeface="Times New Roman" panose="02020603050405020304" pitchFamily="18" charset="0"/>
                </a:rPr>
                <a:t>khách</a:t>
              </a:r>
              <a:r>
                <a:rPr lang="en-US" sz="3600" dirty="0">
                  <a:solidFill>
                    <a:srgbClr val="000000"/>
                  </a:solidFill>
                  <a:effectLst/>
                  <a:latin typeface="Cambria" panose="02040503050406030204" pitchFamily="18" charset="0"/>
                  <a:ea typeface="Times New Roman" panose="02020603050405020304" pitchFamily="18" charset="0"/>
                </a:rPr>
                <a:t> </a:t>
              </a:r>
              <a:r>
                <a:rPr lang="en-US" sz="3600" dirty="0" err="1">
                  <a:solidFill>
                    <a:srgbClr val="000000"/>
                  </a:solidFill>
                  <a:effectLst/>
                  <a:latin typeface="Cambria" panose="02040503050406030204" pitchFamily="18" charset="0"/>
                  <a:ea typeface="Times New Roman" panose="02020603050405020304" pitchFamily="18" charset="0"/>
                </a:rPr>
                <a:t>trong</a:t>
              </a:r>
              <a:r>
                <a:rPr lang="en-US" sz="3600" dirty="0">
                  <a:solidFill>
                    <a:srgbClr val="000000"/>
                  </a:solidFill>
                  <a:effectLst/>
                  <a:latin typeface="Cambria" panose="02040503050406030204" pitchFamily="18" charset="0"/>
                  <a:ea typeface="Times New Roman" panose="02020603050405020304" pitchFamily="18" charset="0"/>
                </a:rPr>
                <a:t> </a:t>
              </a:r>
              <a:r>
                <a:rPr lang="en-US" sz="3600" dirty="0" err="1">
                  <a:solidFill>
                    <a:srgbClr val="000000"/>
                  </a:solidFill>
                  <a:effectLst/>
                  <a:latin typeface="Cambria" panose="02040503050406030204" pitchFamily="18" charset="0"/>
                  <a:ea typeface="Times New Roman" panose="02020603050405020304" pitchFamily="18" charset="0"/>
                </a:rPr>
                <a:t>nước</a:t>
              </a:r>
              <a:r>
                <a:rPr lang="en-US" sz="3600" dirty="0">
                  <a:solidFill>
                    <a:srgbClr val="000000"/>
                  </a:solidFill>
                  <a:effectLst/>
                  <a:latin typeface="Cambria" panose="02040503050406030204" pitchFamily="18" charset="0"/>
                  <a:ea typeface="Times New Roman" panose="02020603050405020304" pitchFamily="18" charset="0"/>
                </a:rPr>
                <a:t> </a:t>
              </a:r>
              <a:r>
                <a:rPr lang="en-US" sz="3600" dirty="0" err="1">
                  <a:solidFill>
                    <a:srgbClr val="000000"/>
                  </a:solidFill>
                  <a:effectLst/>
                  <a:latin typeface="Cambria" panose="02040503050406030204" pitchFamily="18" charset="0"/>
                  <a:ea typeface="Times New Roman" panose="02020603050405020304" pitchFamily="18" charset="0"/>
                </a:rPr>
                <a:t>và</a:t>
              </a:r>
              <a:r>
                <a:rPr lang="en-US" sz="3600" dirty="0">
                  <a:solidFill>
                    <a:srgbClr val="000000"/>
                  </a:solidFill>
                  <a:effectLst/>
                  <a:latin typeface="Cambria" panose="02040503050406030204" pitchFamily="18" charset="0"/>
                  <a:ea typeface="Times New Roman" panose="02020603050405020304" pitchFamily="18" charset="0"/>
                </a:rPr>
                <a:t> </a:t>
              </a:r>
              <a:r>
                <a:rPr lang="en-US" sz="3600" dirty="0" err="1">
                  <a:solidFill>
                    <a:srgbClr val="000000"/>
                  </a:solidFill>
                  <a:effectLst/>
                  <a:latin typeface="Cambria" panose="02040503050406030204" pitchFamily="18" charset="0"/>
                  <a:ea typeface="Times New Roman" panose="02020603050405020304" pitchFamily="18" charset="0"/>
                </a:rPr>
                <a:t>quốc</a:t>
              </a:r>
              <a:r>
                <a:rPr lang="en-US" sz="3600" dirty="0">
                  <a:solidFill>
                    <a:srgbClr val="000000"/>
                  </a:solidFill>
                  <a:effectLst/>
                  <a:latin typeface="Cambria" panose="02040503050406030204" pitchFamily="18" charset="0"/>
                  <a:ea typeface="Times New Roman" panose="02020603050405020304" pitchFamily="18" charset="0"/>
                </a:rPr>
                <a:t> </a:t>
              </a:r>
              <a:r>
                <a:rPr lang="en-US" sz="3600" dirty="0" err="1">
                  <a:solidFill>
                    <a:srgbClr val="000000"/>
                  </a:solidFill>
                  <a:effectLst/>
                  <a:latin typeface="Cambria" panose="02040503050406030204" pitchFamily="18" charset="0"/>
                  <a:ea typeface="Times New Roman" panose="02020603050405020304" pitchFamily="18" charset="0"/>
                </a:rPr>
                <a:t>tế</a:t>
              </a:r>
              <a:r>
                <a:rPr lang="en-US" sz="3600" dirty="0">
                  <a:solidFill>
                    <a:srgbClr val="000000"/>
                  </a:solidFill>
                  <a:effectLst/>
                  <a:latin typeface="Cambria" panose="02040503050406030204" pitchFamily="18" charset="0"/>
                  <a:ea typeface="Times New Roman" panose="02020603050405020304" pitchFamily="18" charset="0"/>
                </a:rPr>
                <a:t>.</a:t>
              </a:r>
              <a:r>
                <a:rPr lang="en-VN" sz="3600" dirty="0">
                  <a:effectLst/>
                  <a:latin typeface="Cambria" panose="02040503050406030204" pitchFamily="18" charset="0"/>
                </a:rPr>
                <a:t> </a:t>
              </a:r>
              <a:endParaRPr lang="en-VN" sz="3600" dirty="0">
                <a:effectLst/>
                <a:latin typeface="Cambria" panose="02040503050406030204" pitchFamily="18" charset="0"/>
                <a:ea typeface="Times New Roman" panose="02020603050405020304" pitchFamily="18" charset="0"/>
              </a:endParaRPr>
            </a:p>
          </p:txBody>
        </p:sp>
      </p:grpSp>
      <p:sp>
        <p:nvSpPr>
          <p:cNvPr id="8" name="Freeform 3">
            <a:extLst>
              <a:ext uri="{FF2B5EF4-FFF2-40B4-BE49-F238E27FC236}">
                <a16:creationId xmlns:a16="http://schemas.microsoft.com/office/drawing/2014/main" id="{1927458B-923E-1346-A04D-6D26ACC7B2B6}"/>
              </a:ext>
            </a:extLst>
          </p:cNvPr>
          <p:cNvSpPr/>
          <p:nvPr/>
        </p:nvSpPr>
        <p:spPr>
          <a:xfrm>
            <a:off x="10615793" y="1028700"/>
            <a:ext cx="7511865" cy="6362700"/>
          </a:xfrm>
          <a:custGeom>
            <a:avLst/>
            <a:gdLst/>
            <a:ahLst/>
            <a:cxnLst/>
            <a:rect l="l" t="t" r="r" b="b"/>
            <a:pathLst>
              <a:path w="8229600" h="4937760">
                <a:moveTo>
                  <a:pt x="0" y="0"/>
                </a:moveTo>
                <a:lnTo>
                  <a:pt x="8229600" y="0"/>
                </a:lnTo>
                <a:lnTo>
                  <a:pt x="8229600" y="4937760"/>
                </a:lnTo>
                <a:lnTo>
                  <a:pt x="0" y="4937760"/>
                </a:lnTo>
                <a:lnTo>
                  <a:pt x="0" y="0"/>
                </a:lnTo>
                <a:close/>
              </a:path>
            </a:pathLst>
          </a:custGeom>
          <a:blipFill>
            <a:blip r:embed="rId3"/>
            <a:stretch>
              <a:fillRect/>
            </a:stretch>
          </a:blipFill>
        </p:spPr>
      </p:sp>
      <p:pic>
        <p:nvPicPr>
          <p:cNvPr id="13" name="Picture 4" descr="Thảo luận nhóm">
            <a:extLst>
              <a:ext uri="{FF2B5EF4-FFF2-40B4-BE49-F238E27FC236}">
                <a16:creationId xmlns:a16="http://schemas.microsoft.com/office/drawing/2014/main" id="{35CA45DE-B064-CC42-A160-FCF0D24E2CB0}"/>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537" b="99728" l="7429" r="93571">
                        <a14:foregroundMark x1="7571" y1="68665" x2="13286" y2="73842"/>
                        <a14:foregroundMark x1="3286" y1="75204" x2="5714" y2="84741"/>
                        <a14:foregroundMark x1="5714" y1="84741" x2="10714" y2="88556"/>
                        <a14:foregroundMark x1="10714" y1="88556" x2="14857" y2="95368"/>
                        <a14:foregroundMark x1="14857" y1="95368" x2="14857" y2="95368"/>
                        <a14:foregroundMark x1="84286" y1="62398" x2="86857" y2="97820"/>
                        <a14:foregroundMark x1="34429" y1="46049" x2="39286" y2="40054"/>
                        <a14:foregroundMark x1="39286" y1="40054" x2="41143" y2="61035"/>
                        <a14:foregroundMark x1="57571" y1="81199" x2="63143" y2="78747"/>
                        <a14:foregroundMark x1="63143" y1="78747" x2="64286" y2="79292"/>
                        <a14:foregroundMark x1="25429" y1="94005" x2="30143" y2="99183"/>
                        <a14:foregroundMark x1="30143" y1="99183" x2="30143" y2="99183"/>
                        <a14:foregroundMark x1="58000" y1="78747" x2="53000" y2="82561"/>
                        <a14:foregroundMark x1="53000" y1="82561" x2="53000" y2="82561"/>
                        <a14:foregroundMark x1="38143" y1="94550" x2="56714" y2="90191"/>
                        <a14:foregroundMark x1="56714" y1="90191" x2="57000" y2="90191"/>
                        <a14:foregroundMark x1="91143" y1="89646" x2="93571" y2="99455"/>
                        <a14:foregroundMark x1="93571" y1="99455" x2="93571" y2="99728"/>
                      </a14:backgroundRemoval>
                    </a14:imgEffect>
                  </a14:imgLayer>
                </a14:imgProps>
              </a:ext>
              <a:ext uri="{28A0092B-C50C-407E-A947-70E740481C1C}">
                <a14:useLocalDpi xmlns:a14="http://schemas.microsoft.com/office/drawing/2010/main" val="0"/>
              </a:ext>
            </a:extLst>
          </a:blip>
          <a:srcRect/>
          <a:stretch>
            <a:fillRect/>
          </a:stretch>
        </p:blipFill>
        <p:spPr bwMode="auto">
          <a:xfrm>
            <a:off x="1225334" y="6140229"/>
            <a:ext cx="7909373" cy="41467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68882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5D5548"/>
        </a:solidFill>
        <a:effectLst/>
      </p:bgPr>
    </p:bg>
    <p:spTree>
      <p:nvGrpSpPr>
        <p:cNvPr id="1" name=""/>
        <p:cNvGrpSpPr/>
        <p:nvPr/>
      </p:nvGrpSpPr>
      <p:grpSpPr>
        <a:xfrm>
          <a:off x="0" y="0"/>
          <a:ext cx="0" cy="0"/>
          <a:chOff x="0" y="0"/>
          <a:chExt cx="0" cy="0"/>
        </a:xfrm>
      </p:grpSpPr>
      <p:sp>
        <p:nvSpPr>
          <p:cNvPr id="7" name="Freeform 2">
            <a:extLst>
              <a:ext uri="{FF2B5EF4-FFF2-40B4-BE49-F238E27FC236}">
                <a16:creationId xmlns:a16="http://schemas.microsoft.com/office/drawing/2014/main" id="{897605B6-16A2-914D-A388-AFB968A5C858}"/>
              </a:ext>
            </a:extLst>
          </p:cNvPr>
          <p:cNvSpPr/>
          <p:nvPr/>
        </p:nvSpPr>
        <p:spPr>
          <a:xfrm>
            <a:off x="-60742" y="0"/>
            <a:ext cx="18577342" cy="10287000"/>
          </a:xfrm>
          <a:custGeom>
            <a:avLst/>
            <a:gdLst/>
            <a:ahLst/>
            <a:cxnLst/>
            <a:rect l="l" t="t" r="r" b="b"/>
            <a:pathLst>
              <a:path w="10287000" h="10287000">
                <a:moveTo>
                  <a:pt x="0" y="0"/>
                </a:moveTo>
                <a:lnTo>
                  <a:pt x="10287000" y="0"/>
                </a:lnTo>
                <a:lnTo>
                  <a:pt x="10287000" y="10287000"/>
                </a:lnTo>
                <a:lnTo>
                  <a:pt x="0" y="10287000"/>
                </a:lnTo>
                <a:lnTo>
                  <a:pt x="0" y="0"/>
                </a:lnTo>
                <a:close/>
              </a:path>
            </a:pathLst>
          </a:custGeom>
          <a:blipFill>
            <a:blip r:embed="rId2"/>
            <a:stretch>
              <a:fillRect l="-21459" t="-26198" r="-15978" b="-14904"/>
            </a:stretch>
          </a:blipFill>
        </p:spPr>
      </p:sp>
      <p:grpSp>
        <p:nvGrpSpPr>
          <p:cNvPr id="4" name="Group 3">
            <a:extLst>
              <a:ext uri="{FF2B5EF4-FFF2-40B4-BE49-F238E27FC236}">
                <a16:creationId xmlns:a16="http://schemas.microsoft.com/office/drawing/2014/main" id="{CEE43B54-BF9F-9E4B-85DB-487CA1BBA858}"/>
              </a:ext>
            </a:extLst>
          </p:cNvPr>
          <p:cNvGrpSpPr/>
          <p:nvPr/>
        </p:nvGrpSpPr>
        <p:grpSpPr>
          <a:xfrm>
            <a:off x="3772726" y="1447800"/>
            <a:ext cx="9829800" cy="7391400"/>
            <a:chOff x="457200" y="876300"/>
            <a:chExt cx="9829800" cy="7391400"/>
          </a:xfrm>
        </p:grpSpPr>
        <p:sp>
          <p:nvSpPr>
            <p:cNvPr id="3" name="Rounded Rectangular Callout 2">
              <a:extLst>
                <a:ext uri="{FF2B5EF4-FFF2-40B4-BE49-F238E27FC236}">
                  <a16:creationId xmlns:a16="http://schemas.microsoft.com/office/drawing/2014/main" id="{6D3A9D3F-847A-144C-9CA5-E0EC3FC9C81B}"/>
                </a:ext>
              </a:extLst>
            </p:cNvPr>
            <p:cNvSpPr/>
            <p:nvPr/>
          </p:nvSpPr>
          <p:spPr>
            <a:xfrm>
              <a:off x="457200" y="876300"/>
              <a:ext cx="9829800" cy="7391400"/>
            </a:xfrm>
            <a:prstGeom prst="wedgeRoundRectCallout">
              <a:avLst>
                <a:gd name="adj1" fmla="val 30670"/>
                <a:gd name="adj2" fmla="val 49787"/>
                <a:gd name="adj3" fmla="val 16667"/>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12" name="TextBox 12"/>
            <p:cNvSpPr txBox="1"/>
            <p:nvPr/>
          </p:nvSpPr>
          <p:spPr>
            <a:xfrm>
              <a:off x="1060347" y="1358228"/>
              <a:ext cx="8623506" cy="6445804"/>
            </a:xfrm>
            <a:prstGeom prst="rect">
              <a:avLst/>
            </a:prstGeom>
          </p:spPr>
          <p:txBody>
            <a:bodyPr wrap="square" lIns="0" tIns="0" rIns="0" bIns="0" rtlCol="0" anchor="t">
              <a:spAutoFit/>
            </a:bodyPr>
            <a:lstStyle/>
            <a:p>
              <a:pPr algn="just">
                <a:lnSpc>
                  <a:spcPct val="120000"/>
                </a:lnSpc>
              </a:pPr>
              <a:r>
                <a:rPr lang="en-US" sz="3200" dirty="0" err="1">
                  <a:solidFill>
                    <a:srgbClr val="000000"/>
                  </a:solidFill>
                  <a:effectLst/>
                  <a:latin typeface="Cambria" panose="02040503050406030204" pitchFamily="18" charset="0"/>
                  <a:ea typeface="Times New Roman" panose="02020603050405020304" pitchFamily="18" charset="0"/>
                </a:rPr>
                <a:t>Ngày</a:t>
              </a:r>
              <a:r>
                <a:rPr lang="en-US" sz="3200" dirty="0">
                  <a:solidFill>
                    <a:srgbClr val="000000"/>
                  </a:solidFill>
                  <a:effectLst/>
                  <a:latin typeface="Cambria" panose="02040503050406030204" pitchFamily="18" charset="0"/>
                  <a:ea typeface="Times New Roman" panose="02020603050405020304" pitchFamily="18" charset="0"/>
                </a:rPr>
                <a:t> nay, </a:t>
              </a:r>
              <a:r>
                <a:rPr lang="en-US" sz="3200" dirty="0" err="1">
                  <a:solidFill>
                    <a:srgbClr val="000000"/>
                  </a:solidFill>
                  <a:effectLst/>
                  <a:latin typeface="Cambria" panose="02040503050406030204" pitchFamily="18" charset="0"/>
                  <a:ea typeface="Times New Roman" panose="02020603050405020304" pitchFamily="18" charset="0"/>
                </a:rPr>
                <a:t>Hội</a:t>
              </a:r>
              <a:r>
                <a:rPr lang="en-US" sz="3200" dirty="0">
                  <a:solidFill>
                    <a:srgbClr val="000000"/>
                  </a:solidFill>
                  <a:effectLst/>
                  <a:latin typeface="Cambria" panose="02040503050406030204" pitchFamily="18" charset="0"/>
                  <a:ea typeface="Times New Roman" panose="02020603050405020304" pitchFamily="18" charset="0"/>
                </a:rPr>
                <a:t> An </a:t>
              </a:r>
              <a:r>
                <a:rPr lang="en-US" sz="3200" dirty="0" err="1">
                  <a:solidFill>
                    <a:srgbClr val="000000"/>
                  </a:solidFill>
                  <a:effectLst/>
                  <a:latin typeface="Cambria" panose="02040503050406030204" pitchFamily="18" charset="0"/>
                  <a:ea typeface="Times New Roman" panose="02020603050405020304" pitchFamily="18" charset="0"/>
                </a:rPr>
                <a:t>còn</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bảo</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tồn</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được</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rất</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nhiều</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nhà</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cổ</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có</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giá</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trị</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như</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Nhà</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cổ</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Phùng</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Hưng</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Đức</a:t>
              </a:r>
              <a:r>
                <a:rPr lang="en-US" sz="3200" dirty="0">
                  <a:solidFill>
                    <a:srgbClr val="000000"/>
                  </a:solidFill>
                  <a:effectLst/>
                  <a:latin typeface="Cambria" panose="02040503050406030204" pitchFamily="18" charset="0"/>
                  <a:ea typeface="Times New Roman" panose="02020603050405020304" pitchFamily="18" charset="0"/>
                </a:rPr>
                <a:t> An, </a:t>
              </a:r>
              <a:r>
                <a:rPr lang="en-US" sz="3200" dirty="0" err="1">
                  <a:solidFill>
                    <a:srgbClr val="000000"/>
                  </a:solidFill>
                  <a:effectLst/>
                  <a:latin typeface="Cambria" panose="02040503050406030204" pitchFamily="18" charset="0"/>
                  <a:ea typeface="Times New Roman" panose="02020603050405020304" pitchFamily="18" charset="0"/>
                </a:rPr>
                <a:t>Thái</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Phiên</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Trong</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đó</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nhà</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cổ</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Tấn</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Ký</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là</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đẹp</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nhất</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Được</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xây</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dựng</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từ</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thế</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kỉ</a:t>
              </a:r>
              <a:r>
                <a:rPr lang="en-US" sz="3200" dirty="0">
                  <a:solidFill>
                    <a:srgbClr val="000000"/>
                  </a:solidFill>
                  <a:effectLst/>
                  <a:latin typeface="Cambria" panose="02040503050406030204" pitchFamily="18" charset="0"/>
                  <a:ea typeface="Times New Roman" panose="02020603050405020304" pitchFamily="18" charset="0"/>
                </a:rPr>
                <a:t> XVIII, </a:t>
              </a:r>
              <a:r>
                <a:rPr lang="en-US" sz="3200" dirty="0" err="1">
                  <a:solidFill>
                    <a:srgbClr val="000000"/>
                  </a:solidFill>
                  <a:effectLst/>
                  <a:latin typeface="Cambria" panose="02040503050406030204" pitchFamily="18" charset="0"/>
                  <a:ea typeface="Times New Roman" panose="02020603050405020304" pitchFamily="18" charset="0"/>
                </a:rPr>
                <a:t>đến</a:t>
              </a:r>
              <a:r>
                <a:rPr lang="en-US" sz="3200" dirty="0">
                  <a:solidFill>
                    <a:srgbClr val="000000"/>
                  </a:solidFill>
                  <a:effectLst/>
                  <a:latin typeface="Cambria" panose="02040503050406030204" pitchFamily="18" charset="0"/>
                  <a:ea typeface="Times New Roman" panose="02020603050405020304" pitchFamily="18" charset="0"/>
                </a:rPr>
                <a:t> nay </a:t>
              </a:r>
              <a:r>
                <a:rPr lang="en-US" sz="3200" dirty="0" err="1">
                  <a:solidFill>
                    <a:srgbClr val="000000"/>
                  </a:solidFill>
                  <a:effectLst/>
                  <a:latin typeface="Cambria" panose="02040503050406030204" pitchFamily="18" charset="0"/>
                  <a:ea typeface="Times New Roman" panose="02020603050405020304" pitchFamily="18" charset="0"/>
                </a:rPr>
                <a:t>ngôi</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nhà</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trải</a:t>
              </a:r>
              <a:r>
                <a:rPr lang="en-US" sz="3200" dirty="0">
                  <a:solidFill>
                    <a:srgbClr val="000000"/>
                  </a:solidFill>
                  <a:effectLst/>
                  <a:latin typeface="Cambria" panose="02040503050406030204" pitchFamily="18" charset="0"/>
                  <a:ea typeface="Times New Roman" panose="02020603050405020304" pitchFamily="18" charset="0"/>
                </a:rPr>
                <a:t> qua </a:t>
              </a:r>
              <a:r>
                <a:rPr lang="en-US" sz="3200" dirty="0" err="1">
                  <a:solidFill>
                    <a:srgbClr val="000000"/>
                  </a:solidFill>
                  <a:effectLst/>
                  <a:latin typeface="Cambria" panose="02040503050406030204" pitchFamily="18" charset="0"/>
                  <a:ea typeface="Times New Roman" panose="02020603050405020304" pitchFamily="18" charset="0"/>
                </a:rPr>
                <a:t>bảy</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thế</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hệ</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nhưng</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vẫn</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được</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bảo</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tồn</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nguyên</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vẹn</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Ngôi</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nhà</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là</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kết</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quả</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của</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sự</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kết</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hợp</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ba</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phong</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cách</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kiến</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trúc</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Việt</a:t>
              </a:r>
              <a:r>
                <a:rPr lang="en-US" sz="3200" dirty="0">
                  <a:solidFill>
                    <a:srgbClr val="000000"/>
                  </a:solidFill>
                  <a:effectLst/>
                  <a:latin typeface="Cambria" panose="02040503050406030204" pitchFamily="18" charset="0"/>
                  <a:ea typeface="Times New Roman" panose="02020603050405020304" pitchFamily="18" charset="0"/>
                </a:rPr>
                <a:t> - </a:t>
              </a:r>
              <a:r>
                <a:rPr lang="en-US" sz="3200" dirty="0" err="1">
                  <a:solidFill>
                    <a:srgbClr val="000000"/>
                  </a:solidFill>
                  <a:effectLst/>
                  <a:latin typeface="Cambria" panose="02040503050406030204" pitchFamily="18" charset="0"/>
                  <a:ea typeface="Times New Roman" panose="02020603050405020304" pitchFamily="18" charset="0"/>
                </a:rPr>
                <a:t>Nhật</a:t>
              </a:r>
              <a:r>
                <a:rPr lang="en-US" sz="3200" dirty="0">
                  <a:solidFill>
                    <a:srgbClr val="000000"/>
                  </a:solidFill>
                  <a:effectLst/>
                  <a:latin typeface="Cambria" panose="02040503050406030204" pitchFamily="18" charset="0"/>
                  <a:ea typeface="Times New Roman" panose="02020603050405020304" pitchFamily="18" charset="0"/>
                </a:rPr>
                <a:t> – </a:t>
              </a:r>
              <a:r>
                <a:rPr lang="en-US" sz="3200" dirty="0" err="1">
                  <a:solidFill>
                    <a:srgbClr val="000000"/>
                  </a:solidFill>
                  <a:effectLst/>
                  <a:latin typeface="Cambria" panose="02040503050406030204" pitchFamily="18" charset="0"/>
                  <a:ea typeface="Times New Roman" panose="02020603050405020304" pitchFamily="18" charset="0"/>
                </a:rPr>
                <a:t>Trung</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Vật</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liệu</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trang</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trí</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trong</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nhà</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chủ</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yếu</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bằng</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gỗ</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quý</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được</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chạm</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trổ</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tinh</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xảo</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với</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các</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hình</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ảnh</a:t>
              </a:r>
              <a:r>
                <a:rPr lang="en-US" sz="3200" dirty="0">
                  <a:solidFill>
                    <a:srgbClr val="000000"/>
                  </a:solidFill>
                  <a:effectLst/>
                  <a:latin typeface="Cambria" panose="02040503050406030204" pitchFamily="18" charset="0"/>
                  <a:ea typeface="Times New Roman" panose="02020603050405020304" pitchFamily="18" charset="0"/>
                </a:rPr>
                <a:t> ý </a:t>
              </a:r>
              <a:r>
                <a:rPr lang="en-US" sz="3200" dirty="0" err="1">
                  <a:solidFill>
                    <a:srgbClr val="000000"/>
                  </a:solidFill>
                  <a:effectLst/>
                  <a:latin typeface="Cambria" panose="02040503050406030204" pitchFamily="18" charset="0"/>
                  <a:ea typeface="Times New Roman" panose="02020603050405020304" pitchFamily="18" charset="0"/>
                </a:rPr>
                <a:t>nghĩa</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như</a:t>
              </a:r>
              <a:r>
                <a:rPr lang="en-US" sz="3200" dirty="0">
                  <a:solidFill>
                    <a:srgbClr val="000000"/>
                  </a:solidFill>
                  <a:effectLst/>
                  <a:latin typeface="Cambria" panose="02040503050406030204" pitchFamily="18" charset="0"/>
                  <a:ea typeface="Times New Roman" panose="02020603050405020304" pitchFamily="18" charset="0"/>
                </a:rPr>
                <a:t>: con </a:t>
              </a:r>
              <a:r>
                <a:rPr lang="en-US" sz="3200" dirty="0" err="1">
                  <a:solidFill>
                    <a:srgbClr val="000000"/>
                  </a:solidFill>
                  <a:effectLst/>
                  <a:latin typeface="Cambria" panose="02040503050406030204" pitchFamily="18" charset="0"/>
                  <a:ea typeface="Times New Roman" panose="02020603050405020304" pitchFamily="18" charset="0"/>
                </a:rPr>
                <a:t>dơi</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là</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hạnh</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phúc</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hòm</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thư</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là</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học</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hành</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đỗ</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đạt</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quả</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lựu</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là</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có</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nhiều</a:t>
              </a:r>
              <a:r>
                <a:rPr lang="en-US" sz="3200" dirty="0">
                  <a:solidFill>
                    <a:srgbClr val="000000"/>
                  </a:solidFill>
                  <a:effectLst/>
                  <a:latin typeface="Cambria" panose="02040503050406030204" pitchFamily="18" charset="0"/>
                  <a:ea typeface="Times New Roman" panose="02020603050405020304" pitchFamily="18" charset="0"/>
                </a:rPr>
                <a:t> con </a:t>
              </a:r>
              <a:r>
                <a:rPr lang="en-US" sz="3200" dirty="0" err="1">
                  <a:solidFill>
                    <a:srgbClr val="000000"/>
                  </a:solidFill>
                  <a:effectLst/>
                  <a:latin typeface="Cambria" panose="02040503050406030204" pitchFamily="18" charset="0"/>
                  <a:ea typeface="Times New Roman" panose="02020603050405020304" pitchFamily="18" charset="0"/>
                </a:rPr>
                <a:t>cái</a:t>
              </a:r>
              <a:r>
                <a:rPr lang="en-US" sz="3200" dirty="0">
                  <a:solidFill>
                    <a:srgbClr val="000000"/>
                  </a:solidFill>
                  <a:effectLst/>
                  <a:latin typeface="Cambria" panose="02040503050406030204" pitchFamily="18" charset="0"/>
                  <a:ea typeface="Times New Roman" panose="02020603050405020304" pitchFamily="18" charset="0"/>
                </a:rPr>
                <a:t>,…</a:t>
              </a:r>
              <a:r>
                <a:rPr lang="en-VN" sz="3200" dirty="0">
                  <a:effectLst/>
                  <a:latin typeface="Cambria" panose="02040503050406030204" pitchFamily="18" charset="0"/>
                </a:rPr>
                <a:t> </a:t>
              </a:r>
              <a:endParaRPr lang="en-VN" sz="3200" dirty="0">
                <a:effectLst/>
                <a:latin typeface="Cambria" panose="02040503050406030204" pitchFamily="18" charset="0"/>
                <a:ea typeface="Times New Roman" panose="02020603050405020304" pitchFamily="18" charset="0"/>
              </a:endParaRPr>
            </a:p>
          </p:txBody>
        </p:sp>
      </p:grpSp>
      <p:pic>
        <p:nvPicPr>
          <p:cNvPr id="9" name="Picture 8">
            <a:extLst>
              <a:ext uri="{FF2B5EF4-FFF2-40B4-BE49-F238E27FC236}">
                <a16:creationId xmlns:a16="http://schemas.microsoft.com/office/drawing/2014/main" id="{A68B7E3A-A0EC-CF42-B90B-A6DEA02DF06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00" y="2736126"/>
            <a:ext cx="5342243" cy="7550874"/>
          </a:xfrm>
          <a:prstGeom prst="rect">
            <a:avLst/>
          </a:prstGeom>
        </p:spPr>
      </p:pic>
      <p:sp>
        <p:nvSpPr>
          <p:cNvPr id="10" name="Freeform 4">
            <a:extLst>
              <a:ext uri="{FF2B5EF4-FFF2-40B4-BE49-F238E27FC236}">
                <a16:creationId xmlns:a16="http://schemas.microsoft.com/office/drawing/2014/main" id="{6CD55CDD-B51F-EB45-A3F2-1B96A0158B22}"/>
              </a:ext>
            </a:extLst>
          </p:cNvPr>
          <p:cNvSpPr/>
          <p:nvPr/>
        </p:nvSpPr>
        <p:spPr>
          <a:xfrm>
            <a:off x="14013779" y="1929728"/>
            <a:ext cx="4076700" cy="3376320"/>
          </a:xfrm>
          <a:custGeom>
            <a:avLst/>
            <a:gdLst/>
            <a:ahLst/>
            <a:cxnLst/>
            <a:rect l="l" t="t" r="r" b="b"/>
            <a:pathLst>
              <a:path w="8229600" h="5482971">
                <a:moveTo>
                  <a:pt x="0" y="0"/>
                </a:moveTo>
                <a:lnTo>
                  <a:pt x="8229600" y="0"/>
                </a:lnTo>
                <a:lnTo>
                  <a:pt x="8229600" y="5482972"/>
                </a:lnTo>
                <a:lnTo>
                  <a:pt x="0" y="5482972"/>
                </a:lnTo>
                <a:lnTo>
                  <a:pt x="0" y="0"/>
                </a:lnTo>
                <a:close/>
              </a:path>
            </a:pathLst>
          </a:custGeom>
          <a:blipFill>
            <a:blip r:embed="rId4"/>
            <a:stretch>
              <a:fillRect/>
            </a:stretch>
          </a:blipFill>
        </p:spPr>
      </p:sp>
      <p:sp>
        <p:nvSpPr>
          <p:cNvPr id="13" name="Freeform 6">
            <a:extLst>
              <a:ext uri="{FF2B5EF4-FFF2-40B4-BE49-F238E27FC236}">
                <a16:creationId xmlns:a16="http://schemas.microsoft.com/office/drawing/2014/main" id="{851338F7-DD56-5B4F-B5CB-5518CD0EBAD4}"/>
              </a:ext>
            </a:extLst>
          </p:cNvPr>
          <p:cNvSpPr/>
          <p:nvPr/>
        </p:nvSpPr>
        <p:spPr>
          <a:xfrm>
            <a:off x="14013779" y="5462880"/>
            <a:ext cx="4076700" cy="3376320"/>
          </a:xfrm>
          <a:custGeom>
            <a:avLst/>
            <a:gdLst/>
            <a:ahLst/>
            <a:cxnLst/>
            <a:rect l="l" t="t" r="r" b="b"/>
            <a:pathLst>
              <a:path w="8229600" h="5482971">
                <a:moveTo>
                  <a:pt x="0" y="0"/>
                </a:moveTo>
                <a:lnTo>
                  <a:pt x="8229600" y="0"/>
                </a:lnTo>
                <a:lnTo>
                  <a:pt x="8229600" y="5482971"/>
                </a:lnTo>
                <a:lnTo>
                  <a:pt x="0" y="5482971"/>
                </a:lnTo>
                <a:lnTo>
                  <a:pt x="0" y="0"/>
                </a:lnTo>
                <a:close/>
              </a:path>
            </a:pathLst>
          </a:custGeom>
          <a:blipFill>
            <a:blip r:embed="rId5"/>
            <a:stretch>
              <a:fillRect/>
            </a:stretch>
          </a:blipFill>
        </p:spPr>
      </p:sp>
      <p:pic>
        <p:nvPicPr>
          <p:cNvPr id="6" name="Picture 5">
            <a:extLst>
              <a:ext uri="{FF2B5EF4-FFF2-40B4-BE49-F238E27FC236}">
                <a16:creationId xmlns:a16="http://schemas.microsoft.com/office/drawing/2014/main" id="{C401F3A5-88CB-F541-BCF4-18918A3C974C}"/>
              </a:ext>
            </a:extLst>
          </p:cNvPr>
          <p:cNvPicPr>
            <a:picLocks noChangeAspect="1"/>
          </p:cNvPicPr>
          <p:nvPr/>
        </p:nvPicPr>
        <p:blipFill>
          <a:blip r:embed="rId6"/>
          <a:stretch>
            <a:fillRect/>
          </a:stretch>
        </p:blipFill>
        <p:spPr>
          <a:xfrm>
            <a:off x="127000" y="1778000"/>
            <a:ext cx="6273800" cy="1460500"/>
          </a:xfrm>
          <a:prstGeom prst="rect">
            <a:avLst/>
          </a:prstGeom>
        </p:spPr>
      </p:pic>
    </p:spTree>
    <p:extLst>
      <p:ext uri="{BB962C8B-B14F-4D97-AF65-F5344CB8AC3E}">
        <p14:creationId xmlns:p14="http://schemas.microsoft.com/office/powerpoint/2010/main" val="32572054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5D5548"/>
        </a:solidFill>
        <a:effectLst/>
      </p:bgPr>
    </p:bg>
    <p:spTree>
      <p:nvGrpSpPr>
        <p:cNvPr id="1" name=""/>
        <p:cNvGrpSpPr/>
        <p:nvPr/>
      </p:nvGrpSpPr>
      <p:grpSpPr>
        <a:xfrm>
          <a:off x="0" y="0"/>
          <a:ext cx="0" cy="0"/>
          <a:chOff x="0" y="0"/>
          <a:chExt cx="0" cy="0"/>
        </a:xfrm>
      </p:grpSpPr>
      <p:sp>
        <p:nvSpPr>
          <p:cNvPr id="14" name="Freeform 2">
            <a:extLst>
              <a:ext uri="{FF2B5EF4-FFF2-40B4-BE49-F238E27FC236}">
                <a16:creationId xmlns:a16="http://schemas.microsoft.com/office/drawing/2014/main" id="{7A2DC359-FF9B-8742-ACC3-663B8781D9C2}"/>
              </a:ext>
            </a:extLst>
          </p:cNvPr>
          <p:cNvSpPr/>
          <p:nvPr/>
        </p:nvSpPr>
        <p:spPr>
          <a:xfrm>
            <a:off x="-60742" y="0"/>
            <a:ext cx="18577342" cy="10287000"/>
          </a:xfrm>
          <a:custGeom>
            <a:avLst/>
            <a:gdLst/>
            <a:ahLst/>
            <a:cxnLst/>
            <a:rect l="l" t="t" r="r" b="b"/>
            <a:pathLst>
              <a:path w="10287000" h="10287000">
                <a:moveTo>
                  <a:pt x="0" y="0"/>
                </a:moveTo>
                <a:lnTo>
                  <a:pt x="10287000" y="0"/>
                </a:lnTo>
                <a:lnTo>
                  <a:pt x="10287000" y="10287000"/>
                </a:lnTo>
                <a:lnTo>
                  <a:pt x="0" y="10287000"/>
                </a:lnTo>
                <a:lnTo>
                  <a:pt x="0" y="0"/>
                </a:lnTo>
                <a:close/>
              </a:path>
            </a:pathLst>
          </a:custGeom>
          <a:blipFill>
            <a:blip r:embed="rId3"/>
            <a:stretch>
              <a:fillRect l="-21459" t="-26198" r="-15978" b="-14904"/>
            </a:stretch>
          </a:blipFill>
        </p:spPr>
      </p:sp>
      <p:sp>
        <p:nvSpPr>
          <p:cNvPr id="46" name="TextBox 45"/>
          <p:cNvSpPr txBox="1"/>
          <p:nvPr/>
        </p:nvSpPr>
        <p:spPr>
          <a:xfrm>
            <a:off x="14706077" y="4507344"/>
            <a:ext cx="902963" cy="911364"/>
          </a:xfrm>
          <a:prstGeom prst="round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4800" dirty="0">
                <a:solidFill>
                  <a:schemeClr val="bg1"/>
                </a:solidFill>
                <a:latin typeface="#9Slide03 Bebas Neue Bold" panose="020B0606020202050201" pitchFamily="34" charset="0"/>
              </a:rPr>
              <a:t>B</a:t>
            </a:r>
          </a:p>
        </p:txBody>
      </p:sp>
      <p:grpSp>
        <p:nvGrpSpPr>
          <p:cNvPr id="7" name="Group 6">
            <a:extLst>
              <a:ext uri="{FF2B5EF4-FFF2-40B4-BE49-F238E27FC236}">
                <a16:creationId xmlns:a16="http://schemas.microsoft.com/office/drawing/2014/main" id="{70495F36-4C1B-A34D-8F7D-9C1B8AB558B7}"/>
              </a:ext>
            </a:extLst>
          </p:cNvPr>
          <p:cNvGrpSpPr/>
          <p:nvPr/>
        </p:nvGrpSpPr>
        <p:grpSpPr>
          <a:xfrm>
            <a:off x="322730" y="1085343"/>
            <a:ext cx="17368595" cy="8116315"/>
            <a:chOff x="-4382475" y="508941"/>
            <a:chExt cx="16351219" cy="5410876"/>
          </a:xfrm>
        </p:grpSpPr>
        <p:sp>
          <p:nvSpPr>
            <p:cNvPr id="9" name="矩形: 圆角 2">
              <a:extLst>
                <a:ext uri="{FF2B5EF4-FFF2-40B4-BE49-F238E27FC236}">
                  <a16:creationId xmlns:a16="http://schemas.microsoft.com/office/drawing/2014/main" id="{C8AF18CC-5FA7-A148-BDED-02F48BCE3787}"/>
                </a:ext>
              </a:extLst>
            </p:cNvPr>
            <p:cNvSpPr/>
            <p:nvPr/>
          </p:nvSpPr>
          <p:spPr>
            <a:xfrm>
              <a:off x="-4382475" y="508941"/>
              <a:ext cx="16351219" cy="5410876"/>
            </a:xfrm>
            <a:prstGeom prst="roundRect">
              <a:avLst>
                <a:gd name="adj" fmla="val 11867"/>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vi-VN" sz="4800" b="1" dirty="0">
                <a:solidFill>
                  <a:srgbClr val="C00000"/>
                </a:solidFill>
                <a:latin typeface="Cambria" panose="02040503050406030204" pitchFamily="18" charset="0"/>
              </a:endParaRPr>
            </a:p>
          </p:txBody>
        </p:sp>
        <p:sp>
          <p:nvSpPr>
            <p:cNvPr id="10" name="TextBox 9">
              <a:extLst>
                <a:ext uri="{FF2B5EF4-FFF2-40B4-BE49-F238E27FC236}">
                  <a16:creationId xmlns:a16="http://schemas.microsoft.com/office/drawing/2014/main" id="{6D226415-CFE9-6246-8E39-AF84EE8863BC}"/>
                </a:ext>
              </a:extLst>
            </p:cNvPr>
            <p:cNvSpPr txBox="1"/>
            <p:nvPr/>
          </p:nvSpPr>
          <p:spPr>
            <a:xfrm>
              <a:off x="1007125" y="1479269"/>
              <a:ext cx="10322567" cy="2687915"/>
            </a:xfrm>
            <a:prstGeom prst="rect">
              <a:avLst/>
            </a:prstGeom>
            <a:noFill/>
          </p:spPr>
          <p:txBody>
            <a:bodyPr wrap="square" rtlCol="0">
              <a:spAutoFit/>
            </a:bodyPr>
            <a:lstStyle/>
            <a:p>
              <a:pPr algn="just"/>
              <a:r>
                <a:rPr lang="vi-VN" sz="3200" dirty="0">
                  <a:latin typeface="Cambria" panose="02040503050406030204" pitchFamily="18" charset="0"/>
                </a:rPr>
                <a:t>Hội An với nhiều sản phẩm du lịch độc đáo như “Đêm phố cổ”, “Lễ hội đèn lồng”,… kết hợp các hoạt động văn hóa truyền thống khác nên đã thu hút đông đảo lượng du khách trong nước và quốc tế đến tham quan.</a:t>
              </a:r>
            </a:p>
            <a:p>
              <a:pPr algn="just"/>
              <a:r>
                <a:rPr lang="vi-VN" sz="3200" dirty="0">
                  <a:latin typeface="Cambria" panose="02040503050406030204" pitchFamily="18" charset="0"/>
                </a:rPr>
                <a:t>Để bảo tồn và phát huy giá trị của phố cổ Hội An, nhiều hoạt động được tiến hành thường xuyên như: tổ chức các lễ hội văn hóa mang đậm nét đặc sắc của địa phương; du lịch kết hợp bảo vệ môi trường; bảo tồn, tu bổ, phục dựng các di tích</a:t>
              </a:r>
              <a:endParaRPr lang="en-VN" sz="3200" dirty="0">
                <a:latin typeface="Cambria" panose="02040503050406030204" pitchFamily="18" charset="0"/>
              </a:endParaRPr>
            </a:p>
          </p:txBody>
        </p:sp>
      </p:grpSp>
      <p:sp>
        <p:nvSpPr>
          <p:cNvPr id="12" name="TextBox 11">
            <a:extLst>
              <a:ext uri="{FF2B5EF4-FFF2-40B4-BE49-F238E27FC236}">
                <a16:creationId xmlns:a16="http://schemas.microsoft.com/office/drawing/2014/main" id="{4675B20B-FD63-1A48-92F5-C6C1597B855B}"/>
              </a:ext>
            </a:extLst>
          </p:cNvPr>
          <p:cNvSpPr txBox="1"/>
          <p:nvPr/>
        </p:nvSpPr>
        <p:spPr>
          <a:xfrm>
            <a:off x="6047672" y="1621533"/>
            <a:ext cx="11235473" cy="769441"/>
          </a:xfrm>
          <a:prstGeom prst="rect">
            <a:avLst/>
          </a:prstGeom>
          <a:noFill/>
        </p:spPr>
        <p:txBody>
          <a:bodyPr wrap="square" rtlCol="0">
            <a:spAutoFit/>
          </a:bodyPr>
          <a:lstStyle/>
          <a:p>
            <a:pPr algn="ctr"/>
            <a:r>
              <a:rPr lang="en-US" sz="4400" b="1" dirty="0">
                <a:solidFill>
                  <a:srgbClr val="C00000"/>
                </a:solidFill>
                <a:latin typeface="Cambria" panose="02040503050406030204" pitchFamily="18" charset="0"/>
              </a:rPr>
              <a:t>3. </a:t>
            </a:r>
            <a:r>
              <a:rPr lang="en-US" sz="4400" b="1" dirty="0" err="1">
                <a:solidFill>
                  <a:srgbClr val="C00000"/>
                </a:solidFill>
                <a:latin typeface="Cambria" panose="02040503050406030204" pitchFamily="18" charset="0"/>
              </a:rPr>
              <a:t>Bảo</a:t>
            </a:r>
            <a:r>
              <a:rPr lang="en-US" sz="4400" b="1" dirty="0">
                <a:solidFill>
                  <a:srgbClr val="C00000"/>
                </a:solidFill>
                <a:latin typeface="Cambria" panose="02040503050406030204" pitchFamily="18" charset="0"/>
              </a:rPr>
              <a:t> </a:t>
            </a:r>
            <a:r>
              <a:rPr lang="en-US" sz="4400" b="1" dirty="0" err="1">
                <a:solidFill>
                  <a:srgbClr val="C00000"/>
                </a:solidFill>
                <a:latin typeface="Cambria" panose="02040503050406030204" pitchFamily="18" charset="0"/>
              </a:rPr>
              <a:t>tồn</a:t>
            </a:r>
            <a:r>
              <a:rPr lang="en-US" sz="4400" b="1" dirty="0">
                <a:solidFill>
                  <a:srgbClr val="C00000"/>
                </a:solidFill>
                <a:latin typeface="Cambria" panose="02040503050406030204" pitchFamily="18" charset="0"/>
              </a:rPr>
              <a:t> </a:t>
            </a:r>
            <a:r>
              <a:rPr lang="en-US" sz="4400" b="1" dirty="0" err="1">
                <a:solidFill>
                  <a:srgbClr val="C00000"/>
                </a:solidFill>
                <a:latin typeface="Cambria" panose="02040503050406030204" pitchFamily="18" charset="0"/>
              </a:rPr>
              <a:t>và</a:t>
            </a:r>
            <a:r>
              <a:rPr lang="en-US" sz="4400" b="1" dirty="0">
                <a:solidFill>
                  <a:srgbClr val="C00000"/>
                </a:solidFill>
                <a:latin typeface="Cambria" panose="02040503050406030204" pitchFamily="18" charset="0"/>
              </a:rPr>
              <a:t> </a:t>
            </a:r>
            <a:r>
              <a:rPr lang="en-US" sz="4400" b="1" dirty="0" err="1">
                <a:solidFill>
                  <a:srgbClr val="C00000"/>
                </a:solidFill>
                <a:latin typeface="Cambria" panose="02040503050406030204" pitchFamily="18" charset="0"/>
              </a:rPr>
              <a:t>phát</a:t>
            </a:r>
            <a:r>
              <a:rPr lang="en-US" sz="4400" b="1" dirty="0">
                <a:solidFill>
                  <a:srgbClr val="C00000"/>
                </a:solidFill>
                <a:latin typeface="Cambria" panose="02040503050406030204" pitchFamily="18" charset="0"/>
              </a:rPr>
              <a:t> </a:t>
            </a:r>
            <a:r>
              <a:rPr lang="en-US" sz="4400" b="1" dirty="0" err="1">
                <a:solidFill>
                  <a:srgbClr val="C00000"/>
                </a:solidFill>
                <a:latin typeface="Cambria" panose="02040503050406030204" pitchFamily="18" charset="0"/>
              </a:rPr>
              <a:t>huy</a:t>
            </a:r>
            <a:r>
              <a:rPr lang="en-US" sz="4400" b="1" dirty="0">
                <a:solidFill>
                  <a:srgbClr val="C00000"/>
                </a:solidFill>
                <a:latin typeface="Cambria" panose="02040503050406030204" pitchFamily="18" charset="0"/>
              </a:rPr>
              <a:t> </a:t>
            </a:r>
            <a:r>
              <a:rPr lang="en-US" sz="4400" b="1" dirty="0" err="1">
                <a:solidFill>
                  <a:srgbClr val="C00000"/>
                </a:solidFill>
                <a:latin typeface="Cambria" panose="02040503050406030204" pitchFamily="18" charset="0"/>
              </a:rPr>
              <a:t>giá</a:t>
            </a:r>
            <a:r>
              <a:rPr lang="en-US" sz="4400" b="1" dirty="0">
                <a:solidFill>
                  <a:srgbClr val="C00000"/>
                </a:solidFill>
                <a:latin typeface="Cambria" panose="02040503050406030204" pitchFamily="18" charset="0"/>
              </a:rPr>
              <a:t> </a:t>
            </a:r>
            <a:r>
              <a:rPr lang="en-US" sz="4400" b="1" dirty="0" err="1">
                <a:solidFill>
                  <a:srgbClr val="C00000"/>
                </a:solidFill>
                <a:latin typeface="Cambria" panose="02040503050406030204" pitchFamily="18" charset="0"/>
              </a:rPr>
              <a:t>trị</a:t>
            </a:r>
            <a:r>
              <a:rPr lang="en-US" sz="4400" b="1" dirty="0">
                <a:solidFill>
                  <a:srgbClr val="C00000"/>
                </a:solidFill>
                <a:latin typeface="Cambria" panose="02040503050406030204" pitchFamily="18" charset="0"/>
              </a:rPr>
              <a:t> </a:t>
            </a:r>
            <a:r>
              <a:rPr lang="en-US" sz="4400" b="1" dirty="0" err="1">
                <a:solidFill>
                  <a:srgbClr val="C00000"/>
                </a:solidFill>
                <a:latin typeface="Cambria" panose="02040503050406030204" pitchFamily="18" charset="0"/>
              </a:rPr>
              <a:t>phố</a:t>
            </a:r>
            <a:r>
              <a:rPr lang="en-US" sz="4400" b="1" dirty="0">
                <a:solidFill>
                  <a:srgbClr val="C00000"/>
                </a:solidFill>
                <a:latin typeface="Cambria" panose="02040503050406030204" pitchFamily="18" charset="0"/>
              </a:rPr>
              <a:t> </a:t>
            </a:r>
            <a:r>
              <a:rPr lang="en-US" sz="4400" b="1" dirty="0" err="1">
                <a:solidFill>
                  <a:srgbClr val="C00000"/>
                </a:solidFill>
                <a:latin typeface="Cambria" panose="02040503050406030204" pitchFamily="18" charset="0"/>
              </a:rPr>
              <a:t>cổ</a:t>
            </a:r>
            <a:r>
              <a:rPr lang="en-US" sz="4400" b="1" dirty="0">
                <a:solidFill>
                  <a:srgbClr val="C00000"/>
                </a:solidFill>
                <a:latin typeface="Cambria" panose="02040503050406030204" pitchFamily="18" charset="0"/>
              </a:rPr>
              <a:t> </a:t>
            </a:r>
            <a:r>
              <a:rPr lang="en-US" sz="4400" b="1" dirty="0" err="1">
                <a:solidFill>
                  <a:srgbClr val="C00000"/>
                </a:solidFill>
                <a:latin typeface="Cambria" panose="02040503050406030204" pitchFamily="18" charset="0"/>
              </a:rPr>
              <a:t>Hội</a:t>
            </a:r>
            <a:r>
              <a:rPr lang="en-US" sz="4400" b="1" dirty="0">
                <a:solidFill>
                  <a:srgbClr val="C00000"/>
                </a:solidFill>
                <a:latin typeface="Cambria" panose="02040503050406030204" pitchFamily="18" charset="0"/>
              </a:rPr>
              <a:t> An</a:t>
            </a:r>
            <a:endParaRPr lang="en-VN" sz="4400" b="1" dirty="0">
              <a:solidFill>
                <a:srgbClr val="C00000"/>
              </a:solidFill>
              <a:latin typeface="Cambria" panose="02040503050406030204" pitchFamily="18" charset="0"/>
            </a:endParaRPr>
          </a:p>
        </p:txBody>
      </p:sp>
      <p:pic>
        <p:nvPicPr>
          <p:cNvPr id="4" name="Picture 3">
            <a:extLst>
              <a:ext uri="{FF2B5EF4-FFF2-40B4-BE49-F238E27FC236}">
                <a16:creationId xmlns:a16="http://schemas.microsoft.com/office/drawing/2014/main" id="{A0D4A1C6-EE8E-2F4B-B24A-0527A4D79A8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71600" y="1864372"/>
            <a:ext cx="4267892" cy="5353805"/>
          </a:xfrm>
          <a:prstGeom prst="rect">
            <a:avLst/>
          </a:prstGeom>
        </p:spPr>
      </p:pic>
      <p:sp>
        <p:nvSpPr>
          <p:cNvPr id="5" name="TextBox 4">
            <a:extLst>
              <a:ext uri="{FF2B5EF4-FFF2-40B4-BE49-F238E27FC236}">
                <a16:creationId xmlns:a16="http://schemas.microsoft.com/office/drawing/2014/main" id="{E3CD5CA3-6077-C946-A981-7A3901A304C9}"/>
              </a:ext>
            </a:extLst>
          </p:cNvPr>
          <p:cNvSpPr txBox="1"/>
          <p:nvPr/>
        </p:nvSpPr>
        <p:spPr>
          <a:xfrm>
            <a:off x="2350952" y="7486033"/>
            <a:ext cx="10964839" cy="1447769"/>
          </a:xfrm>
          <a:prstGeom prst="rect">
            <a:avLst/>
          </a:prstGeom>
          <a:solidFill>
            <a:schemeClr val="accent2"/>
          </a:solidFill>
          <a:ln>
            <a:solidFill>
              <a:schemeClr val="tx1"/>
            </a:solidFill>
          </a:ln>
        </p:spPr>
        <p:txBody>
          <a:bodyPr wrap="square" rtlCol="0">
            <a:spAutoFit/>
          </a:bodyPr>
          <a:lstStyle/>
          <a:p>
            <a:pPr algn="ctr">
              <a:lnSpc>
                <a:spcPct val="115000"/>
              </a:lnSpc>
              <a:spcAft>
                <a:spcPts val="800"/>
              </a:spcAft>
              <a:tabLst>
                <a:tab pos="255270" algn="l"/>
              </a:tabLst>
            </a:pPr>
            <a:r>
              <a:rPr lang="pt-BR" sz="4000" i="1" dirty="0" err="1">
                <a:solidFill>
                  <a:schemeClr val="bg1"/>
                </a:solidFill>
                <a:effectLst/>
                <a:latin typeface="Cambria" panose="02040503050406030204" pitchFamily="18" charset="0"/>
              </a:rPr>
              <a:t>Nêu</a:t>
            </a:r>
            <a:r>
              <a:rPr lang="pt-BR" sz="4000" i="1" dirty="0">
                <a:solidFill>
                  <a:schemeClr val="bg1"/>
                </a:solidFill>
                <a:effectLst/>
                <a:latin typeface="Cambria" panose="02040503050406030204" pitchFamily="18" charset="0"/>
              </a:rPr>
              <a:t> </a:t>
            </a:r>
            <a:r>
              <a:rPr lang="pt-BR" sz="4000" i="1" dirty="0" err="1">
                <a:solidFill>
                  <a:schemeClr val="bg1"/>
                </a:solidFill>
                <a:effectLst/>
                <a:latin typeface="Cambria" panose="02040503050406030204" pitchFamily="18" charset="0"/>
              </a:rPr>
              <a:t>một</a:t>
            </a:r>
            <a:r>
              <a:rPr lang="pt-BR" sz="4000" i="1" dirty="0">
                <a:solidFill>
                  <a:schemeClr val="bg1"/>
                </a:solidFill>
                <a:effectLst/>
                <a:latin typeface="Cambria" panose="02040503050406030204" pitchFamily="18" charset="0"/>
              </a:rPr>
              <a:t> </a:t>
            </a:r>
            <a:r>
              <a:rPr lang="pt-BR" sz="4000" i="1" dirty="0" err="1">
                <a:solidFill>
                  <a:schemeClr val="bg1"/>
                </a:solidFill>
                <a:effectLst/>
                <a:latin typeface="Cambria" panose="02040503050406030204" pitchFamily="18" charset="0"/>
              </a:rPr>
              <a:t>số</a:t>
            </a:r>
            <a:r>
              <a:rPr lang="pt-BR" sz="4000" i="1" dirty="0">
                <a:solidFill>
                  <a:schemeClr val="bg1"/>
                </a:solidFill>
                <a:effectLst/>
                <a:latin typeface="Cambria" panose="02040503050406030204" pitchFamily="18" charset="0"/>
              </a:rPr>
              <a:t> </a:t>
            </a:r>
            <a:r>
              <a:rPr lang="pt-BR" sz="4000" i="1" dirty="0" err="1">
                <a:solidFill>
                  <a:schemeClr val="bg1"/>
                </a:solidFill>
                <a:effectLst/>
                <a:latin typeface="Cambria" panose="02040503050406030204" pitchFamily="18" charset="0"/>
              </a:rPr>
              <a:t>biện</a:t>
            </a:r>
            <a:r>
              <a:rPr lang="pt-BR" sz="4000" i="1" dirty="0">
                <a:solidFill>
                  <a:schemeClr val="bg1"/>
                </a:solidFill>
                <a:effectLst/>
                <a:latin typeface="Cambria" panose="02040503050406030204" pitchFamily="18" charset="0"/>
              </a:rPr>
              <a:t> </a:t>
            </a:r>
            <a:r>
              <a:rPr lang="pt-BR" sz="4000" i="1" dirty="0" err="1">
                <a:solidFill>
                  <a:schemeClr val="bg1"/>
                </a:solidFill>
                <a:effectLst/>
                <a:latin typeface="Cambria" panose="02040503050406030204" pitchFamily="18" charset="0"/>
              </a:rPr>
              <a:t>pháp</a:t>
            </a:r>
            <a:r>
              <a:rPr lang="pt-BR" sz="4000" i="1" dirty="0">
                <a:solidFill>
                  <a:schemeClr val="bg1"/>
                </a:solidFill>
                <a:effectLst/>
                <a:latin typeface="Cambria" panose="02040503050406030204" pitchFamily="18" charset="0"/>
              </a:rPr>
              <a:t> </a:t>
            </a:r>
            <a:r>
              <a:rPr lang="pt-BR" sz="4000" i="1" dirty="0" err="1">
                <a:solidFill>
                  <a:schemeClr val="bg1"/>
                </a:solidFill>
                <a:effectLst/>
                <a:latin typeface="Cambria" panose="02040503050406030204" pitchFamily="18" charset="0"/>
              </a:rPr>
              <a:t>góp</a:t>
            </a:r>
            <a:r>
              <a:rPr lang="pt-BR" sz="4000" i="1" dirty="0">
                <a:solidFill>
                  <a:schemeClr val="bg1"/>
                </a:solidFill>
                <a:effectLst/>
                <a:latin typeface="Cambria" panose="02040503050406030204" pitchFamily="18" charset="0"/>
              </a:rPr>
              <a:t> </a:t>
            </a:r>
            <a:r>
              <a:rPr lang="pt-BR" sz="4000" i="1" dirty="0" err="1">
                <a:solidFill>
                  <a:schemeClr val="bg1"/>
                </a:solidFill>
                <a:effectLst/>
                <a:latin typeface="Cambria" panose="02040503050406030204" pitchFamily="18" charset="0"/>
              </a:rPr>
              <a:t>phần</a:t>
            </a:r>
            <a:r>
              <a:rPr lang="pt-BR" sz="4000" i="1" dirty="0">
                <a:solidFill>
                  <a:schemeClr val="bg1"/>
                </a:solidFill>
                <a:effectLst/>
                <a:latin typeface="Cambria" panose="02040503050406030204" pitchFamily="18" charset="0"/>
              </a:rPr>
              <a:t> </a:t>
            </a:r>
            <a:r>
              <a:rPr lang="pt-BR" sz="4000" i="1" dirty="0" err="1">
                <a:solidFill>
                  <a:schemeClr val="bg1"/>
                </a:solidFill>
                <a:effectLst/>
                <a:latin typeface="Cambria" panose="02040503050406030204" pitchFamily="18" charset="0"/>
              </a:rPr>
              <a:t>bảo</a:t>
            </a:r>
            <a:r>
              <a:rPr lang="pt-BR" sz="4000" i="1" dirty="0">
                <a:solidFill>
                  <a:schemeClr val="bg1"/>
                </a:solidFill>
                <a:effectLst/>
                <a:latin typeface="Cambria" panose="02040503050406030204" pitchFamily="18" charset="0"/>
              </a:rPr>
              <a:t> </a:t>
            </a:r>
            <a:r>
              <a:rPr lang="pt-BR" sz="4000" i="1" dirty="0" err="1">
                <a:solidFill>
                  <a:schemeClr val="bg1"/>
                </a:solidFill>
                <a:effectLst/>
                <a:latin typeface="Cambria" panose="02040503050406030204" pitchFamily="18" charset="0"/>
              </a:rPr>
              <a:t>tồn</a:t>
            </a:r>
            <a:r>
              <a:rPr lang="pt-BR" sz="4000" i="1" dirty="0">
                <a:solidFill>
                  <a:schemeClr val="bg1"/>
                </a:solidFill>
                <a:effectLst/>
                <a:latin typeface="Cambria" panose="02040503050406030204" pitchFamily="18" charset="0"/>
              </a:rPr>
              <a:t> </a:t>
            </a:r>
            <a:r>
              <a:rPr lang="pt-BR" sz="4000" i="1" dirty="0" err="1">
                <a:solidFill>
                  <a:schemeClr val="bg1"/>
                </a:solidFill>
                <a:effectLst/>
                <a:latin typeface="Cambria" panose="02040503050406030204" pitchFamily="18" charset="0"/>
              </a:rPr>
              <a:t>và</a:t>
            </a:r>
            <a:r>
              <a:rPr lang="pt-BR" sz="4000" i="1" dirty="0">
                <a:solidFill>
                  <a:schemeClr val="bg1"/>
                </a:solidFill>
                <a:effectLst/>
                <a:latin typeface="Cambria" panose="02040503050406030204" pitchFamily="18" charset="0"/>
              </a:rPr>
              <a:t> </a:t>
            </a:r>
            <a:r>
              <a:rPr lang="pt-BR" sz="4000" i="1" dirty="0" err="1">
                <a:solidFill>
                  <a:schemeClr val="bg1"/>
                </a:solidFill>
                <a:effectLst/>
                <a:latin typeface="Cambria" panose="02040503050406030204" pitchFamily="18" charset="0"/>
              </a:rPr>
              <a:t>phát</a:t>
            </a:r>
            <a:r>
              <a:rPr lang="pt-BR" sz="4000" i="1" dirty="0">
                <a:solidFill>
                  <a:schemeClr val="bg1"/>
                </a:solidFill>
                <a:effectLst/>
                <a:latin typeface="Cambria" panose="02040503050406030204" pitchFamily="18" charset="0"/>
              </a:rPr>
              <a:t> </a:t>
            </a:r>
            <a:r>
              <a:rPr lang="pt-BR" sz="4000" i="1" dirty="0" err="1">
                <a:solidFill>
                  <a:schemeClr val="bg1"/>
                </a:solidFill>
                <a:effectLst/>
                <a:latin typeface="Cambria" panose="02040503050406030204" pitchFamily="18" charset="0"/>
              </a:rPr>
              <a:t>huy</a:t>
            </a:r>
            <a:r>
              <a:rPr lang="pt-BR" sz="4000" i="1" dirty="0">
                <a:solidFill>
                  <a:schemeClr val="bg1"/>
                </a:solidFill>
                <a:effectLst/>
                <a:latin typeface="Cambria" panose="02040503050406030204" pitchFamily="18" charset="0"/>
              </a:rPr>
              <a:t> </a:t>
            </a:r>
            <a:r>
              <a:rPr lang="pt-BR" sz="4000" i="1" dirty="0" err="1">
                <a:solidFill>
                  <a:schemeClr val="bg1"/>
                </a:solidFill>
                <a:effectLst/>
                <a:latin typeface="Cambria" panose="02040503050406030204" pitchFamily="18" charset="0"/>
              </a:rPr>
              <a:t>giá</a:t>
            </a:r>
            <a:r>
              <a:rPr lang="pt-BR" sz="4000" i="1" dirty="0">
                <a:solidFill>
                  <a:schemeClr val="bg1"/>
                </a:solidFill>
                <a:effectLst/>
                <a:latin typeface="Cambria" panose="02040503050406030204" pitchFamily="18" charset="0"/>
              </a:rPr>
              <a:t> </a:t>
            </a:r>
            <a:r>
              <a:rPr lang="pt-BR" sz="4000" i="1" dirty="0" err="1">
                <a:solidFill>
                  <a:schemeClr val="bg1"/>
                </a:solidFill>
                <a:effectLst/>
                <a:latin typeface="Cambria" panose="02040503050406030204" pitchFamily="18" charset="0"/>
              </a:rPr>
              <a:t>trị</a:t>
            </a:r>
            <a:r>
              <a:rPr lang="pt-BR" sz="4000" i="1" dirty="0">
                <a:solidFill>
                  <a:schemeClr val="bg1"/>
                </a:solidFill>
                <a:effectLst/>
                <a:latin typeface="Cambria" panose="02040503050406030204" pitchFamily="18" charset="0"/>
              </a:rPr>
              <a:t> </a:t>
            </a:r>
            <a:r>
              <a:rPr lang="pt-BR" sz="4000" i="1" dirty="0" err="1">
                <a:solidFill>
                  <a:schemeClr val="bg1"/>
                </a:solidFill>
                <a:effectLst/>
                <a:latin typeface="Cambria" panose="02040503050406030204" pitchFamily="18" charset="0"/>
              </a:rPr>
              <a:t>phố</a:t>
            </a:r>
            <a:r>
              <a:rPr lang="pt-BR" sz="4000" i="1" dirty="0">
                <a:solidFill>
                  <a:schemeClr val="bg1"/>
                </a:solidFill>
                <a:effectLst/>
                <a:latin typeface="Cambria" panose="02040503050406030204" pitchFamily="18" charset="0"/>
              </a:rPr>
              <a:t> </a:t>
            </a:r>
            <a:r>
              <a:rPr lang="pt-BR" sz="4000" i="1" dirty="0" err="1">
                <a:solidFill>
                  <a:schemeClr val="bg1"/>
                </a:solidFill>
                <a:effectLst/>
                <a:latin typeface="Cambria" panose="02040503050406030204" pitchFamily="18" charset="0"/>
              </a:rPr>
              <a:t>cổ</a:t>
            </a:r>
            <a:r>
              <a:rPr lang="pt-BR" sz="4000" i="1" dirty="0">
                <a:solidFill>
                  <a:schemeClr val="bg1"/>
                </a:solidFill>
                <a:effectLst/>
                <a:latin typeface="Cambria" panose="02040503050406030204" pitchFamily="18" charset="0"/>
              </a:rPr>
              <a:t> </a:t>
            </a:r>
            <a:r>
              <a:rPr lang="pt-BR" sz="4000" i="1" dirty="0" err="1">
                <a:solidFill>
                  <a:schemeClr val="bg1"/>
                </a:solidFill>
                <a:effectLst/>
                <a:latin typeface="Cambria" panose="02040503050406030204" pitchFamily="18" charset="0"/>
              </a:rPr>
              <a:t>Hội</a:t>
            </a:r>
            <a:r>
              <a:rPr lang="pt-BR" sz="4000" i="1" dirty="0">
                <a:solidFill>
                  <a:schemeClr val="bg1"/>
                </a:solidFill>
                <a:effectLst/>
                <a:latin typeface="Cambria" panose="02040503050406030204" pitchFamily="18" charset="0"/>
              </a:rPr>
              <a:t> </a:t>
            </a:r>
            <a:r>
              <a:rPr lang="pt-BR" sz="4000" i="1" dirty="0" err="1">
                <a:solidFill>
                  <a:schemeClr val="bg1"/>
                </a:solidFill>
                <a:effectLst/>
                <a:latin typeface="Cambria" panose="02040503050406030204" pitchFamily="18" charset="0"/>
              </a:rPr>
              <a:t>An</a:t>
            </a:r>
            <a:r>
              <a:rPr lang="pt-BR" sz="4000" i="1" dirty="0">
                <a:solidFill>
                  <a:schemeClr val="bg1"/>
                </a:solidFill>
                <a:effectLst/>
                <a:latin typeface="Cambria" panose="02040503050406030204" pitchFamily="18" charset="0"/>
              </a:rPr>
              <a:t>?</a:t>
            </a:r>
            <a:endParaRPr lang="en-VN" sz="4000" i="1" dirty="0">
              <a:solidFill>
                <a:schemeClr val="bg1"/>
              </a:solidFill>
              <a:effectLst/>
              <a:latin typeface="Cambria" panose="02040503050406030204" pitchFamily="18" charset="0"/>
            </a:endParaRPr>
          </a:p>
        </p:txBody>
      </p:sp>
      <p:sp>
        <p:nvSpPr>
          <p:cNvPr id="15" name="Freeform 2">
            <a:extLst>
              <a:ext uri="{FF2B5EF4-FFF2-40B4-BE49-F238E27FC236}">
                <a16:creationId xmlns:a16="http://schemas.microsoft.com/office/drawing/2014/main" id="{E6EE877D-5FEF-D046-B839-5B5B8979B572}"/>
              </a:ext>
            </a:extLst>
          </p:cNvPr>
          <p:cNvSpPr/>
          <p:nvPr/>
        </p:nvSpPr>
        <p:spPr>
          <a:xfrm>
            <a:off x="14278356" y="7917572"/>
            <a:ext cx="3976190" cy="2331186"/>
          </a:xfrm>
          <a:custGeom>
            <a:avLst/>
            <a:gdLst/>
            <a:ahLst/>
            <a:cxnLst/>
            <a:rect l="l" t="t" r="r" b="b"/>
            <a:pathLst>
              <a:path w="4114800" h="2402014">
                <a:moveTo>
                  <a:pt x="0" y="0"/>
                </a:moveTo>
                <a:lnTo>
                  <a:pt x="4114800" y="0"/>
                </a:lnTo>
                <a:lnTo>
                  <a:pt x="4114800" y="2402014"/>
                </a:lnTo>
                <a:lnTo>
                  <a:pt x="0" y="240201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Tree>
    <p:extLst>
      <p:ext uri="{BB962C8B-B14F-4D97-AF65-F5344CB8AC3E}">
        <p14:creationId xmlns:p14="http://schemas.microsoft.com/office/powerpoint/2010/main" val="19986110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5D5548"/>
        </a:solidFill>
        <a:effectLst/>
      </p:bgPr>
    </p:bg>
    <p:spTree>
      <p:nvGrpSpPr>
        <p:cNvPr id="1" name=""/>
        <p:cNvGrpSpPr/>
        <p:nvPr/>
      </p:nvGrpSpPr>
      <p:grpSpPr>
        <a:xfrm>
          <a:off x="0" y="0"/>
          <a:ext cx="0" cy="0"/>
          <a:chOff x="0" y="0"/>
          <a:chExt cx="0" cy="0"/>
        </a:xfrm>
      </p:grpSpPr>
      <p:sp>
        <p:nvSpPr>
          <p:cNvPr id="14" name="Freeform 2">
            <a:extLst>
              <a:ext uri="{FF2B5EF4-FFF2-40B4-BE49-F238E27FC236}">
                <a16:creationId xmlns:a16="http://schemas.microsoft.com/office/drawing/2014/main" id="{7A2DC359-FF9B-8742-ACC3-663B8781D9C2}"/>
              </a:ext>
            </a:extLst>
          </p:cNvPr>
          <p:cNvSpPr/>
          <p:nvPr/>
        </p:nvSpPr>
        <p:spPr>
          <a:xfrm>
            <a:off x="-60742" y="0"/>
            <a:ext cx="18577342" cy="10287000"/>
          </a:xfrm>
          <a:custGeom>
            <a:avLst/>
            <a:gdLst/>
            <a:ahLst/>
            <a:cxnLst/>
            <a:rect l="l" t="t" r="r" b="b"/>
            <a:pathLst>
              <a:path w="10287000" h="10287000">
                <a:moveTo>
                  <a:pt x="0" y="0"/>
                </a:moveTo>
                <a:lnTo>
                  <a:pt x="10287000" y="0"/>
                </a:lnTo>
                <a:lnTo>
                  <a:pt x="10287000" y="10287000"/>
                </a:lnTo>
                <a:lnTo>
                  <a:pt x="0" y="10287000"/>
                </a:lnTo>
                <a:lnTo>
                  <a:pt x="0" y="0"/>
                </a:lnTo>
                <a:close/>
              </a:path>
            </a:pathLst>
          </a:custGeom>
          <a:blipFill>
            <a:blip r:embed="rId3"/>
            <a:stretch>
              <a:fillRect l="-21459" t="-26198" r="-15978" b="-14904"/>
            </a:stretch>
          </a:blipFill>
        </p:spPr>
      </p:sp>
      <p:sp>
        <p:nvSpPr>
          <p:cNvPr id="46" name="TextBox 45"/>
          <p:cNvSpPr txBox="1"/>
          <p:nvPr/>
        </p:nvSpPr>
        <p:spPr>
          <a:xfrm>
            <a:off x="14706077" y="4507344"/>
            <a:ext cx="902963" cy="911364"/>
          </a:xfrm>
          <a:prstGeom prst="round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4800" dirty="0">
                <a:solidFill>
                  <a:schemeClr val="bg1"/>
                </a:solidFill>
                <a:latin typeface="#9Slide03 Bebas Neue Bold" panose="020B0606020202050201" pitchFamily="34" charset="0"/>
              </a:rPr>
              <a:t>B</a:t>
            </a:r>
          </a:p>
        </p:txBody>
      </p:sp>
      <p:sp>
        <p:nvSpPr>
          <p:cNvPr id="9" name="矩形: 圆角 2">
            <a:extLst>
              <a:ext uri="{FF2B5EF4-FFF2-40B4-BE49-F238E27FC236}">
                <a16:creationId xmlns:a16="http://schemas.microsoft.com/office/drawing/2014/main" id="{C8AF18CC-5FA7-A148-BDED-02F48BCE3787}"/>
              </a:ext>
            </a:extLst>
          </p:cNvPr>
          <p:cNvSpPr/>
          <p:nvPr/>
        </p:nvSpPr>
        <p:spPr>
          <a:xfrm>
            <a:off x="322730" y="1085343"/>
            <a:ext cx="17368595" cy="8116315"/>
          </a:xfrm>
          <a:prstGeom prst="roundRect">
            <a:avLst>
              <a:gd name="adj" fmla="val 11867"/>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vi-VN" sz="4800" b="1" dirty="0">
              <a:solidFill>
                <a:srgbClr val="C00000"/>
              </a:solidFill>
              <a:latin typeface="Cambria" panose="02040503050406030204" pitchFamily="18" charset="0"/>
            </a:endParaRPr>
          </a:p>
        </p:txBody>
      </p:sp>
      <p:sp>
        <p:nvSpPr>
          <p:cNvPr id="12" name="TextBox 11">
            <a:extLst>
              <a:ext uri="{FF2B5EF4-FFF2-40B4-BE49-F238E27FC236}">
                <a16:creationId xmlns:a16="http://schemas.microsoft.com/office/drawing/2014/main" id="{4675B20B-FD63-1A48-92F5-C6C1597B855B}"/>
              </a:ext>
            </a:extLst>
          </p:cNvPr>
          <p:cNvSpPr txBox="1"/>
          <p:nvPr/>
        </p:nvSpPr>
        <p:spPr>
          <a:xfrm>
            <a:off x="3389290" y="1705332"/>
            <a:ext cx="11235473" cy="769441"/>
          </a:xfrm>
          <a:prstGeom prst="rect">
            <a:avLst/>
          </a:prstGeom>
          <a:noFill/>
        </p:spPr>
        <p:txBody>
          <a:bodyPr wrap="square" rtlCol="0">
            <a:spAutoFit/>
          </a:bodyPr>
          <a:lstStyle/>
          <a:p>
            <a:pPr algn="ctr"/>
            <a:r>
              <a:rPr lang="en-US" sz="4400" b="1" dirty="0">
                <a:solidFill>
                  <a:srgbClr val="C00000"/>
                </a:solidFill>
                <a:latin typeface="Cambria" panose="02040503050406030204" pitchFamily="18" charset="0"/>
              </a:rPr>
              <a:t>3. </a:t>
            </a:r>
            <a:r>
              <a:rPr lang="en-US" sz="4400" b="1" dirty="0" err="1">
                <a:solidFill>
                  <a:srgbClr val="C00000"/>
                </a:solidFill>
                <a:latin typeface="Cambria" panose="02040503050406030204" pitchFamily="18" charset="0"/>
              </a:rPr>
              <a:t>Bảo</a:t>
            </a:r>
            <a:r>
              <a:rPr lang="en-US" sz="4400" b="1" dirty="0">
                <a:solidFill>
                  <a:srgbClr val="C00000"/>
                </a:solidFill>
                <a:latin typeface="Cambria" panose="02040503050406030204" pitchFamily="18" charset="0"/>
              </a:rPr>
              <a:t> </a:t>
            </a:r>
            <a:r>
              <a:rPr lang="en-US" sz="4400" b="1" dirty="0" err="1">
                <a:solidFill>
                  <a:srgbClr val="C00000"/>
                </a:solidFill>
                <a:latin typeface="Cambria" panose="02040503050406030204" pitchFamily="18" charset="0"/>
              </a:rPr>
              <a:t>tồn</a:t>
            </a:r>
            <a:r>
              <a:rPr lang="en-US" sz="4400" b="1" dirty="0">
                <a:solidFill>
                  <a:srgbClr val="C00000"/>
                </a:solidFill>
                <a:latin typeface="Cambria" panose="02040503050406030204" pitchFamily="18" charset="0"/>
              </a:rPr>
              <a:t> </a:t>
            </a:r>
            <a:r>
              <a:rPr lang="en-US" sz="4400" b="1" dirty="0" err="1">
                <a:solidFill>
                  <a:srgbClr val="C00000"/>
                </a:solidFill>
                <a:latin typeface="Cambria" panose="02040503050406030204" pitchFamily="18" charset="0"/>
              </a:rPr>
              <a:t>và</a:t>
            </a:r>
            <a:r>
              <a:rPr lang="en-US" sz="4400" b="1" dirty="0">
                <a:solidFill>
                  <a:srgbClr val="C00000"/>
                </a:solidFill>
                <a:latin typeface="Cambria" panose="02040503050406030204" pitchFamily="18" charset="0"/>
              </a:rPr>
              <a:t> </a:t>
            </a:r>
            <a:r>
              <a:rPr lang="en-US" sz="4400" b="1" dirty="0" err="1">
                <a:solidFill>
                  <a:srgbClr val="C00000"/>
                </a:solidFill>
                <a:latin typeface="Cambria" panose="02040503050406030204" pitchFamily="18" charset="0"/>
              </a:rPr>
              <a:t>phát</a:t>
            </a:r>
            <a:r>
              <a:rPr lang="en-US" sz="4400" b="1" dirty="0">
                <a:solidFill>
                  <a:srgbClr val="C00000"/>
                </a:solidFill>
                <a:latin typeface="Cambria" panose="02040503050406030204" pitchFamily="18" charset="0"/>
              </a:rPr>
              <a:t> </a:t>
            </a:r>
            <a:r>
              <a:rPr lang="en-US" sz="4400" b="1" dirty="0" err="1">
                <a:solidFill>
                  <a:srgbClr val="C00000"/>
                </a:solidFill>
                <a:latin typeface="Cambria" panose="02040503050406030204" pitchFamily="18" charset="0"/>
              </a:rPr>
              <a:t>huy</a:t>
            </a:r>
            <a:r>
              <a:rPr lang="en-US" sz="4400" b="1" dirty="0">
                <a:solidFill>
                  <a:srgbClr val="C00000"/>
                </a:solidFill>
                <a:latin typeface="Cambria" panose="02040503050406030204" pitchFamily="18" charset="0"/>
              </a:rPr>
              <a:t> </a:t>
            </a:r>
            <a:r>
              <a:rPr lang="en-US" sz="4400" b="1" dirty="0" err="1">
                <a:solidFill>
                  <a:srgbClr val="C00000"/>
                </a:solidFill>
                <a:latin typeface="Cambria" panose="02040503050406030204" pitchFamily="18" charset="0"/>
              </a:rPr>
              <a:t>giá</a:t>
            </a:r>
            <a:r>
              <a:rPr lang="en-US" sz="4400" b="1" dirty="0">
                <a:solidFill>
                  <a:srgbClr val="C00000"/>
                </a:solidFill>
                <a:latin typeface="Cambria" panose="02040503050406030204" pitchFamily="18" charset="0"/>
              </a:rPr>
              <a:t> </a:t>
            </a:r>
            <a:r>
              <a:rPr lang="en-US" sz="4400" b="1" dirty="0" err="1">
                <a:solidFill>
                  <a:srgbClr val="C00000"/>
                </a:solidFill>
                <a:latin typeface="Cambria" panose="02040503050406030204" pitchFamily="18" charset="0"/>
              </a:rPr>
              <a:t>trị</a:t>
            </a:r>
            <a:r>
              <a:rPr lang="en-US" sz="4400" b="1" dirty="0">
                <a:solidFill>
                  <a:srgbClr val="C00000"/>
                </a:solidFill>
                <a:latin typeface="Cambria" panose="02040503050406030204" pitchFamily="18" charset="0"/>
              </a:rPr>
              <a:t> </a:t>
            </a:r>
            <a:r>
              <a:rPr lang="en-US" sz="4400" b="1" dirty="0" err="1">
                <a:solidFill>
                  <a:srgbClr val="C00000"/>
                </a:solidFill>
                <a:latin typeface="Cambria" panose="02040503050406030204" pitchFamily="18" charset="0"/>
              </a:rPr>
              <a:t>phố</a:t>
            </a:r>
            <a:r>
              <a:rPr lang="en-US" sz="4400" b="1" dirty="0">
                <a:solidFill>
                  <a:srgbClr val="C00000"/>
                </a:solidFill>
                <a:latin typeface="Cambria" panose="02040503050406030204" pitchFamily="18" charset="0"/>
              </a:rPr>
              <a:t> </a:t>
            </a:r>
            <a:r>
              <a:rPr lang="en-US" sz="4400" b="1" dirty="0" err="1">
                <a:solidFill>
                  <a:srgbClr val="C00000"/>
                </a:solidFill>
                <a:latin typeface="Cambria" panose="02040503050406030204" pitchFamily="18" charset="0"/>
              </a:rPr>
              <a:t>cổ</a:t>
            </a:r>
            <a:r>
              <a:rPr lang="en-US" sz="4400" b="1" dirty="0">
                <a:solidFill>
                  <a:srgbClr val="C00000"/>
                </a:solidFill>
                <a:latin typeface="Cambria" panose="02040503050406030204" pitchFamily="18" charset="0"/>
              </a:rPr>
              <a:t> </a:t>
            </a:r>
            <a:r>
              <a:rPr lang="en-US" sz="4400" b="1" dirty="0" err="1">
                <a:solidFill>
                  <a:srgbClr val="C00000"/>
                </a:solidFill>
                <a:latin typeface="Cambria" panose="02040503050406030204" pitchFamily="18" charset="0"/>
              </a:rPr>
              <a:t>Hội</a:t>
            </a:r>
            <a:r>
              <a:rPr lang="en-US" sz="4400" b="1" dirty="0">
                <a:solidFill>
                  <a:srgbClr val="C00000"/>
                </a:solidFill>
                <a:latin typeface="Cambria" panose="02040503050406030204" pitchFamily="18" charset="0"/>
              </a:rPr>
              <a:t> An</a:t>
            </a:r>
            <a:endParaRPr lang="en-VN" sz="4400" b="1" dirty="0">
              <a:solidFill>
                <a:srgbClr val="C00000"/>
              </a:solidFill>
              <a:latin typeface="Cambria" panose="02040503050406030204" pitchFamily="18" charset="0"/>
            </a:endParaRPr>
          </a:p>
        </p:txBody>
      </p:sp>
      <p:sp>
        <p:nvSpPr>
          <p:cNvPr id="5" name="TextBox 4">
            <a:extLst>
              <a:ext uri="{FF2B5EF4-FFF2-40B4-BE49-F238E27FC236}">
                <a16:creationId xmlns:a16="http://schemas.microsoft.com/office/drawing/2014/main" id="{E3CD5CA3-6077-C946-A981-7A3901A304C9}"/>
              </a:ext>
            </a:extLst>
          </p:cNvPr>
          <p:cNvSpPr txBox="1"/>
          <p:nvPr/>
        </p:nvSpPr>
        <p:spPr>
          <a:xfrm>
            <a:off x="1453534" y="2984321"/>
            <a:ext cx="7010400" cy="739883"/>
          </a:xfrm>
          <a:prstGeom prst="rect">
            <a:avLst/>
          </a:prstGeom>
          <a:solidFill>
            <a:schemeClr val="accent2"/>
          </a:solidFill>
          <a:ln>
            <a:solidFill>
              <a:schemeClr val="tx1"/>
            </a:solidFill>
          </a:ln>
        </p:spPr>
        <p:txBody>
          <a:bodyPr wrap="square" rtlCol="0">
            <a:spAutoFit/>
          </a:bodyPr>
          <a:lstStyle/>
          <a:p>
            <a:pPr algn="ctr">
              <a:lnSpc>
                <a:spcPct val="115000"/>
              </a:lnSpc>
              <a:spcAft>
                <a:spcPts val="800"/>
              </a:spcAft>
              <a:tabLst>
                <a:tab pos="255270" algn="l"/>
              </a:tabLst>
            </a:pPr>
            <a:r>
              <a:rPr lang="pt-BR" sz="4000" dirty="0" err="1">
                <a:solidFill>
                  <a:schemeClr val="bg1"/>
                </a:solidFill>
                <a:effectLst/>
                <a:latin typeface="Cambria" panose="02040503050406030204" pitchFamily="18" charset="0"/>
              </a:rPr>
              <a:t>Nên</a:t>
            </a:r>
            <a:r>
              <a:rPr lang="pt-BR" sz="4000" dirty="0">
                <a:solidFill>
                  <a:schemeClr val="bg1"/>
                </a:solidFill>
                <a:effectLst/>
                <a:latin typeface="Cambria" panose="02040503050406030204" pitchFamily="18" charset="0"/>
              </a:rPr>
              <a:t> </a:t>
            </a:r>
            <a:r>
              <a:rPr lang="pt-BR" sz="4000" dirty="0" err="1">
                <a:solidFill>
                  <a:schemeClr val="bg1"/>
                </a:solidFill>
                <a:effectLst/>
                <a:latin typeface="Cambria" panose="02040503050406030204" pitchFamily="18" charset="0"/>
              </a:rPr>
              <a:t>làm</a:t>
            </a:r>
            <a:endParaRPr lang="en-VN" sz="4000" dirty="0">
              <a:solidFill>
                <a:schemeClr val="bg1"/>
              </a:solidFill>
              <a:effectLst/>
              <a:latin typeface="Cambria" panose="02040503050406030204" pitchFamily="18" charset="0"/>
            </a:endParaRPr>
          </a:p>
        </p:txBody>
      </p:sp>
      <p:sp>
        <p:nvSpPr>
          <p:cNvPr id="15" name="Freeform 2">
            <a:extLst>
              <a:ext uri="{FF2B5EF4-FFF2-40B4-BE49-F238E27FC236}">
                <a16:creationId xmlns:a16="http://schemas.microsoft.com/office/drawing/2014/main" id="{E6EE877D-5FEF-D046-B839-5B5B8979B572}"/>
              </a:ext>
            </a:extLst>
          </p:cNvPr>
          <p:cNvSpPr/>
          <p:nvPr/>
        </p:nvSpPr>
        <p:spPr>
          <a:xfrm>
            <a:off x="14278356" y="7917572"/>
            <a:ext cx="3976190" cy="2331186"/>
          </a:xfrm>
          <a:custGeom>
            <a:avLst/>
            <a:gdLst/>
            <a:ahLst/>
            <a:cxnLst/>
            <a:rect l="l" t="t" r="r" b="b"/>
            <a:pathLst>
              <a:path w="4114800" h="2402014">
                <a:moveTo>
                  <a:pt x="0" y="0"/>
                </a:moveTo>
                <a:lnTo>
                  <a:pt x="4114800" y="0"/>
                </a:lnTo>
                <a:lnTo>
                  <a:pt x="4114800" y="2402014"/>
                </a:lnTo>
                <a:lnTo>
                  <a:pt x="0" y="240201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1" name="TextBox 10">
            <a:extLst>
              <a:ext uri="{FF2B5EF4-FFF2-40B4-BE49-F238E27FC236}">
                <a16:creationId xmlns:a16="http://schemas.microsoft.com/office/drawing/2014/main" id="{763307D2-7902-D949-9757-3E8D2F113166}"/>
              </a:ext>
            </a:extLst>
          </p:cNvPr>
          <p:cNvSpPr txBox="1"/>
          <p:nvPr/>
        </p:nvSpPr>
        <p:spPr>
          <a:xfrm>
            <a:off x="9525000" y="2984321"/>
            <a:ext cx="7010400" cy="739883"/>
          </a:xfrm>
          <a:prstGeom prst="rect">
            <a:avLst/>
          </a:prstGeom>
          <a:solidFill>
            <a:schemeClr val="accent2"/>
          </a:solidFill>
          <a:ln>
            <a:solidFill>
              <a:schemeClr val="tx1"/>
            </a:solidFill>
          </a:ln>
        </p:spPr>
        <p:txBody>
          <a:bodyPr wrap="square" rtlCol="0">
            <a:spAutoFit/>
          </a:bodyPr>
          <a:lstStyle/>
          <a:p>
            <a:pPr algn="ctr">
              <a:lnSpc>
                <a:spcPct val="115000"/>
              </a:lnSpc>
              <a:spcAft>
                <a:spcPts val="800"/>
              </a:spcAft>
              <a:tabLst>
                <a:tab pos="255270" algn="l"/>
              </a:tabLst>
            </a:pPr>
            <a:r>
              <a:rPr lang="pt-BR" sz="4000" dirty="0" err="1">
                <a:solidFill>
                  <a:schemeClr val="bg1"/>
                </a:solidFill>
                <a:latin typeface="Cambria" panose="02040503050406030204" pitchFamily="18" charset="0"/>
              </a:rPr>
              <a:t>Không</a:t>
            </a:r>
            <a:r>
              <a:rPr lang="pt-BR" sz="4000" dirty="0">
                <a:solidFill>
                  <a:schemeClr val="bg1"/>
                </a:solidFill>
                <a:latin typeface="Cambria" panose="02040503050406030204" pitchFamily="18" charset="0"/>
              </a:rPr>
              <a:t> </a:t>
            </a:r>
            <a:r>
              <a:rPr lang="pt-BR" sz="4000" dirty="0" err="1">
                <a:solidFill>
                  <a:schemeClr val="bg1"/>
                </a:solidFill>
                <a:latin typeface="Cambria" panose="02040503050406030204" pitchFamily="18" charset="0"/>
              </a:rPr>
              <a:t>n</a:t>
            </a:r>
            <a:r>
              <a:rPr lang="pt-BR" sz="4000" dirty="0" err="1">
                <a:solidFill>
                  <a:schemeClr val="bg1"/>
                </a:solidFill>
                <a:effectLst/>
                <a:latin typeface="Cambria" panose="02040503050406030204" pitchFamily="18" charset="0"/>
              </a:rPr>
              <a:t>ên</a:t>
            </a:r>
            <a:r>
              <a:rPr lang="pt-BR" sz="4000" dirty="0">
                <a:solidFill>
                  <a:schemeClr val="bg1"/>
                </a:solidFill>
                <a:effectLst/>
                <a:latin typeface="Cambria" panose="02040503050406030204" pitchFamily="18" charset="0"/>
              </a:rPr>
              <a:t> </a:t>
            </a:r>
            <a:r>
              <a:rPr lang="pt-BR" sz="4000" dirty="0" err="1">
                <a:solidFill>
                  <a:schemeClr val="bg1"/>
                </a:solidFill>
                <a:effectLst/>
                <a:latin typeface="Cambria" panose="02040503050406030204" pitchFamily="18" charset="0"/>
              </a:rPr>
              <a:t>làm</a:t>
            </a:r>
            <a:endParaRPr lang="en-VN" sz="4000" dirty="0">
              <a:solidFill>
                <a:schemeClr val="bg1"/>
              </a:solidFill>
              <a:effectLst/>
              <a:latin typeface="Cambria" panose="02040503050406030204" pitchFamily="18" charset="0"/>
            </a:endParaRPr>
          </a:p>
        </p:txBody>
      </p:sp>
      <p:cxnSp>
        <p:nvCxnSpPr>
          <p:cNvPr id="3" name="Straight Connector 2">
            <a:extLst>
              <a:ext uri="{FF2B5EF4-FFF2-40B4-BE49-F238E27FC236}">
                <a16:creationId xmlns:a16="http://schemas.microsoft.com/office/drawing/2014/main" id="{2A5045D7-F069-FB44-A38E-4CA3CBCD6D9D}"/>
              </a:ext>
            </a:extLst>
          </p:cNvPr>
          <p:cNvCxnSpPr/>
          <p:nvPr/>
        </p:nvCxnSpPr>
        <p:spPr>
          <a:xfrm>
            <a:off x="8991600" y="3238500"/>
            <a:ext cx="0" cy="5172938"/>
          </a:xfrm>
          <a:prstGeom prst="line">
            <a:avLst/>
          </a:prstGeom>
          <a:ln w="5715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A682D41C-5BA6-9647-95D8-67D3A77DA3C4}"/>
              </a:ext>
            </a:extLst>
          </p:cNvPr>
          <p:cNvSpPr txBox="1"/>
          <p:nvPr/>
        </p:nvSpPr>
        <p:spPr>
          <a:xfrm>
            <a:off x="920135" y="4174759"/>
            <a:ext cx="7538066" cy="4031873"/>
          </a:xfrm>
          <a:prstGeom prst="rect">
            <a:avLst/>
          </a:prstGeom>
          <a:noFill/>
        </p:spPr>
        <p:txBody>
          <a:bodyPr wrap="square" rtlCol="0">
            <a:spAutoFit/>
          </a:bodyPr>
          <a:lstStyle/>
          <a:p>
            <a:pPr marL="571500" indent="-571500" algn="just">
              <a:spcAft>
                <a:spcPts val="0"/>
              </a:spcAft>
              <a:buFont typeface="Arial" panose="020B0604020202020204" pitchFamily="34" charset="0"/>
              <a:buChar char="•"/>
            </a:pPr>
            <a:r>
              <a:rPr lang="vi-VN" sz="3200" b="0" i="0" dirty="0">
                <a:effectLst/>
                <a:latin typeface="Cambria" panose="02040503050406030204" pitchFamily="18" charset="0"/>
              </a:rPr>
              <a:t>Tổ chức các lễ hội văn hoá mang đậm nét đặc sắc của địa phương</a:t>
            </a:r>
          </a:p>
          <a:p>
            <a:pPr marL="571500" indent="-571500" algn="just">
              <a:spcAft>
                <a:spcPts val="0"/>
              </a:spcAft>
              <a:buFont typeface="Arial" panose="020B0604020202020204" pitchFamily="34" charset="0"/>
              <a:buChar char="•"/>
            </a:pPr>
            <a:r>
              <a:rPr lang="vi-VN" sz="3200" b="0" i="0" dirty="0">
                <a:effectLst/>
                <a:latin typeface="Cambria" panose="02040503050406030204" pitchFamily="18" charset="0"/>
              </a:rPr>
              <a:t>Bảo tồn, tu bổ, phục dựng các di tích</a:t>
            </a:r>
          </a:p>
          <a:p>
            <a:pPr marL="571500" indent="-571500" algn="just">
              <a:spcAft>
                <a:spcPts val="0"/>
              </a:spcAft>
              <a:buFont typeface="Arial" panose="020B0604020202020204" pitchFamily="34" charset="0"/>
              <a:buChar char="•"/>
            </a:pPr>
            <a:r>
              <a:rPr lang="vi-VN" sz="3200" b="0" i="0" dirty="0">
                <a:effectLst/>
                <a:latin typeface="Cambria" panose="02040503050406030204" pitchFamily="18" charset="0"/>
              </a:rPr>
              <a:t>Tuyên truyền, giáo dục nâng cao ý thức trách nhiệm của người dân.</a:t>
            </a:r>
            <a:endParaRPr lang="en-VN" sz="3200" b="0" i="0" dirty="0">
              <a:effectLst/>
              <a:latin typeface="Cambria" panose="02040503050406030204" pitchFamily="18" charset="0"/>
            </a:endParaRPr>
          </a:p>
          <a:p>
            <a:pPr marL="571500" indent="-571500" algn="just">
              <a:spcAft>
                <a:spcPts val="0"/>
              </a:spcAft>
              <a:buFont typeface="Arial" panose="020B0604020202020204" pitchFamily="34" charset="0"/>
              <a:buChar char="•"/>
            </a:pPr>
            <a:r>
              <a:rPr lang="en-US" sz="3200" b="0" i="0" dirty="0" err="1">
                <a:effectLst/>
                <a:latin typeface="Cambria" panose="02040503050406030204" pitchFamily="18" charset="0"/>
              </a:rPr>
              <a:t>Tích</a:t>
            </a:r>
            <a:r>
              <a:rPr lang="en-US" sz="3200" b="0" i="0" dirty="0">
                <a:effectLst/>
                <a:latin typeface="Cambria" panose="02040503050406030204" pitchFamily="18" charset="0"/>
              </a:rPr>
              <a:t> </a:t>
            </a:r>
            <a:r>
              <a:rPr lang="en-US" sz="3200" b="0" i="0" dirty="0" err="1">
                <a:effectLst/>
                <a:latin typeface="Cambria" panose="02040503050406030204" pitchFamily="18" charset="0"/>
              </a:rPr>
              <a:t>cực</a:t>
            </a:r>
            <a:r>
              <a:rPr lang="en-US" sz="3200" b="0" i="0" dirty="0">
                <a:effectLst/>
                <a:latin typeface="Cambria" panose="02040503050406030204" pitchFamily="18" charset="0"/>
              </a:rPr>
              <a:t> </a:t>
            </a:r>
            <a:r>
              <a:rPr lang="en-US" sz="3200" b="0" i="0" dirty="0" err="1">
                <a:effectLst/>
                <a:latin typeface="Cambria" panose="02040503050406030204" pitchFamily="18" charset="0"/>
              </a:rPr>
              <a:t>tuyên</a:t>
            </a:r>
            <a:r>
              <a:rPr lang="en-US" sz="3200" b="0" i="0" dirty="0">
                <a:effectLst/>
                <a:latin typeface="Cambria" panose="02040503050406030204" pitchFamily="18" charset="0"/>
              </a:rPr>
              <a:t> </a:t>
            </a:r>
            <a:r>
              <a:rPr lang="en-US" sz="3200" b="0" i="0" dirty="0" err="1">
                <a:effectLst/>
                <a:latin typeface="Cambria" panose="02040503050406030204" pitchFamily="18" charset="0"/>
              </a:rPr>
              <a:t>truyền</a:t>
            </a:r>
            <a:r>
              <a:rPr lang="en-US" sz="3200" b="0" i="0" dirty="0">
                <a:effectLst/>
                <a:latin typeface="Cambria" panose="02040503050406030204" pitchFamily="18" charset="0"/>
              </a:rPr>
              <a:t>, </a:t>
            </a:r>
            <a:r>
              <a:rPr lang="en-US" sz="3200" b="0" i="0" dirty="0" err="1">
                <a:effectLst/>
                <a:latin typeface="Cambria" panose="02040503050406030204" pitchFamily="18" charset="0"/>
              </a:rPr>
              <a:t>quảng</a:t>
            </a:r>
            <a:r>
              <a:rPr lang="en-US" sz="3200" b="0" i="0" dirty="0">
                <a:effectLst/>
                <a:latin typeface="Cambria" panose="02040503050406030204" pitchFamily="18" charset="0"/>
              </a:rPr>
              <a:t> </a:t>
            </a:r>
            <a:r>
              <a:rPr lang="en-US" sz="3200" b="0" i="0" dirty="0" err="1">
                <a:effectLst/>
                <a:latin typeface="Cambria" panose="02040503050406030204" pitchFamily="18" charset="0"/>
              </a:rPr>
              <a:t>báo</a:t>
            </a:r>
            <a:r>
              <a:rPr lang="en-US" sz="3200" b="0" i="0" dirty="0">
                <a:effectLst/>
                <a:latin typeface="Cambria" panose="02040503050406030204" pitchFamily="18" charset="0"/>
              </a:rPr>
              <a:t> </a:t>
            </a:r>
            <a:r>
              <a:rPr lang="en-US" sz="3200" b="0" i="0" dirty="0" err="1">
                <a:effectLst/>
                <a:latin typeface="Cambria" panose="02040503050406030204" pitchFamily="18" charset="0"/>
              </a:rPr>
              <a:t>vẻ</a:t>
            </a:r>
            <a:r>
              <a:rPr lang="en-US" sz="3200" b="0" i="0" dirty="0">
                <a:effectLst/>
                <a:latin typeface="Cambria" panose="02040503050406030204" pitchFamily="18" charset="0"/>
              </a:rPr>
              <a:t> </a:t>
            </a:r>
            <a:r>
              <a:rPr lang="en-US" sz="3200" b="0" i="0" dirty="0" err="1">
                <a:effectLst/>
                <a:latin typeface="Cambria" panose="02040503050406030204" pitchFamily="18" charset="0"/>
              </a:rPr>
              <a:t>đẹp</a:t>
            </a:r>
            <a:r>
              <a:rPr lang="en-US" sz="3200" b="0" i="0" dirty="0">
                <a:effectLst/>
                <a:latin typeface="Cambria" panose="02040503050406030204" pitchFamily="18" charset="0"/>
              </a:rPr>
              <a:t> </a:t>
            </a:r>
            <a:r>
              <a:rPr lang="en-US" sz="3200" b="0" i="0" dirty="0" err="1">
                <a:effectLst/>
                <a:latin typeface="Cambria" panose="02040503050406030204" pitchFamily="18" charset="0"/>
              </a:rPr>
              <a:t>của</a:t>
            </a:r>
            <a:r>
              <a:rPr lang="en-US" sz="3200" b="0" i="0" dirty="0">
                <a:effectLst/>
                <a:latin typeface="Cambria" panose="02040503050406030204" pitchFamily="18" charset="0"/>
              </a:rPr>
              <a:t> </a:t>
            </a:r>
            <a:r>
              <a:rPr lang="en-US" sz="3200" b="0" i="0" dirty="0" err="1">
                <a:effectLst/>
                <a:latin typeface="Cambria" panose="02040503050406030204" pitchFamily="18" charset="0"/>
              </a:rPr>
              <a:t>phố</a:t>
            </a:r>
            <a:r>
              <a:rPr lang="en-US" sz="3200" b="0" i="0" dirty="0">
                <a:effectLst/>
                <a:latin typeface="Cambria" panose="02040503050406030204" pitchFamily="18" charset="0"/>
              </a:rPr>
              <a:t> </a:t>
            </a:r>
            <a:r>
              <a:rPr lang="en-US" sz="3200" b="0" i="0" dirty="0" err="1">
                <a:effectLst/>
                <a:latin typeface="Cambria" panose="02040503050406030204" pitchFamily="18" charset="0"/>
              </a:rPr>
              <a:t>cổ</a:t>
            </a:r>
            <a:r>
              <a:rPr lang="en-US" sz="3200" b="0" i="0" dirty="0">
                <a:effectLst/>
                <a:latin typeface="Cambria" panose="02040503050406030204" pitchFamily="18" charset="0"/>
              </a:rPr>
              <a:t> </a:t>
            </a:r>
            <a:r>
              <a:rPr lang="en-US" sz="3200" b="0" i="0" dirty="0" err="1">
                <a:effectLst/>
                <a:latin typeface="Cambria" panose="02040503050406030204" pitchFamily="18" charset="0"/>
              </a:rPr>
              <a:t>Hội</a:t>
            </a:r>
            <a:r>
              <a:rPr lang="en-US" sz="3200" b="0" i="0" dirty="0">
                <a:effectLst/>
                <a:latin typeface="Cambria" panose="02040503050406030204" pitchFamily="18" charset="0"/>
              </a:rPr>
              <a:t> An.</a:t>
            </a:r>
          </a:p>
          <a:p>
            <a:pPr marL="571500" indent="-571500" algn="just">
              <a:spcAft>
                <a:spcPts val="0"/>
              </a:spcAft>
              <a:buFont typeface="Arial" panose="020B0604020202020204" pitchFamily="34" charset="0"/>
              <a:buChar char="•"/>
            </a:pPr>
            <a:r>
              <a:rPr lang="en-US" sz="3200" dirty="0">
                <a:latin typeface="Cambria" panose="02040503050406030204" pitchFamily="18" charset="0"/>
              </a:rPr>
              <a:t>….</a:t>
            </a:r>
            <a:endParaRPr lang="vi-VN" sz="3200" b="0" i="0" dirty="0">
              <a:effectLst/>
              <a:latin typeface="Cambria" panose="02040503050406030204" pitchFamily="18" charset="0"/>
            </a:endParaRPr>
          </a:p>
        </p:txBody>
      </p:sp>
      <p:sp>
        <p:nvSpPr>
          <p:cNvPr id="16" name="TextBox 15">
            <a:extLst>
              <a:ext uri="{FF2B5EF4-FFF2-40B4-BE49-F238E27FC236}">
                <a16:creationId xmlns:a16="http://schemas.microsoft.com/office/drawing/2014/main" id="{3DE05843-0071-E646-A974-893D241168BE}"/>
              </a:ext>
            </a:extLst>
          </p:cNvPr>
          <p:cNvSpPr txBox="1"/>
          <p:nvPr/>
        </p:nvSpPr>
        <p:spPr>
          <a:xfrm>
            <a:off x="9375073" y="4237725"/>
            <a:ext cx="7538066" cy="3046988"/>
          </a:xfrm>
          <a:prstGeom prst="rect">
            <a:avLst/>
          </a:prstGeom>
          <a:noFill/>
        </p:spPr>
        <p:txBody>
          <a:bodyPr wrap="square" rtlCol="0">
            <a:spAutoFit/>
          </a:bodyPr>
          <a:lstStyle/>
          <a:p>
            <a:pPr marL="571500" indent="-571500" algn="just">
              <a:spcAft>
                <a:spcPts val="0"/>
              </a:spcAft>
              <a:buFont typeface="Arial" panose="020B0604020202020204" pitchFamily="34" charset="0"/>
              <a:buChar char="•"/>
            </a:pPr>
            <a:r>
              <a:rPr lang="en-US" sz="3200" b="0" i="0" dirty="0" err="1">
                <a:effectLst/>
                <a:latin typeface="Cambria" panose="02040503050406030204" pitchFamily="18" charset="0"/>
              </a:rPr>
              <a:t>Xả</a:t>
            </a:r>
            <a:r>
              <a:rPr lang="en-US" sz="3200" b="0" i="0" dirty="0">
                <a:effectLst/>
                <a:latin typeface="Cambria" panose="02040503050406030204" pitchFamily="18" charset="0"/>
              </a:rPr>
              <a:t> </a:t>
            </a:r>
            <a:r>
              <a:rPr lang="en-US" sz="3200" b="0" i="0" dirty="0" err="1">
                <a:effectLst/>
                <a:latin typeface="Cambria" panose="02040503050406030204" pitchFamily="18" charset="0"/>
              </a:rPr>
              <a:t>rác</a:t>
            </a:r>
            <a:r>
              <a:rPr lang="en-US" sz="3200" b="0" i="0" dirty="0">
                <a:effectLst/>
                <a:latin typeface="Cambria" panose="02040503050406030204" pitchFamily="18" charset="0"/>
              </a:rPr>
              <a:t>, </a:t>
            </a:r>
            <a:r>
              <a:rPr lang="en-US" sz="3200" b="0" i="0" dirty="0" err="1">
                <a:effectLst/>
                <a:latin typeface="Cambria" panose="02040503050406030204" pitchFamily="18" charset="0"/>
              </a:rPr>
              <a:t>vẽ</a:t>
            </a:r>
            <a:r>
              <a:rPr lang="en-US" sz="3200" b="0" i="0" dirty="0">
                <a:effectLst/>
                <a:latin typeface="Cambria" panose="02040503050406030204" pitchFamily="18" charset="0"/>
              </a:rPr>
              <a:t> </a:t>
            </a:r>
            <a:r>
              <a:rPr lang="en-US" sz="3200" b="0" i="0" dirty="0" err="1">
                <a:effectLst/>
                <a:latin typeface="Cambria" panose="02040503050406030204" pitchFamily="18" charset="0"/>
              </a:rPr>
              <a:t>bậy</a:t>
            </a:r>
            <a:r>
              <a:rPr lang="en-US" sz="3200" b="0" i="0" dirty="0">
                <a:effectLst/>
                <a:latin typeface="Cambria" panose="02040503050406030204" pitchFamily="18" charset="0"/>
              </a:rPr>
              <a:t>, </a:t>
            </a:r>
            <a:r>
              <a:rPr lang="en-US" sz="3200" b="0" i="0" dirty="0" err="1">
                <a:effectLst/>
                <a:latin typeface="Cambria" panose="02040503050406030204" pitchFamily="18" charset="0"/>
              </a:rPr>
              <a:t>có</a:t>
            </a:r>
            <a:r>
              <a:rPr lang="en-US" sz="3200" b="0" i="0" dirty="0">
                <a:effectLst/>
                <a:latin typeface="Cambria" panose="02040503050406030204" pitchFamily="18" charset="0"/>
              </a:rPr>
              <a:t> </a:t>
            </a:r>
            <a:r>
              <a:rPr lang="en-US" sz="3200" b="0" i="0" dirty="0" err="1">
                <a:effectLst/>
                <a:latin typeface="Cambria" panose="02040503050406030204" pitchFamily="18" charset="0"/>
              </a:rPr>
              <a:t>những</a:t>
            </a:r>
            <a:r>
              <a:rPr lang="en-US" sz="3200" b="0" i="0" dirty="0">
                <a:effectLst/>
                <a:latin typeface="Cambria" panose="02040503050406030204" pitchFamily="18" charset="0"/>
              </a:rPr>
              <a:t> </a:t>
            </a:r>
            <a:r>
              <a:rPr lang="en-US" sz="3200" b="0" i="0" dirty="0" err="1">
                <a:effectLst/>
                <a:latin typeface="Cambria" panose="02040503050406030204" pitchFamily="18" charset="0"/>
              </a:rPr>
              <a:t>hành</a:t>
            </a:r>
            <a:r>
              <a:rPr lang="en-US" sz="3200" b="0" i="0" dirty="0">
                <a:effectLst/>
                <a:latin typeface="Cambria" panose="02040503050406030204" pitchFamily="18" charset="0"/>
              </a:rPr>
              <a:t> vi </a:t>
            </a:r>
            <a:r>
              <a:rPr lang="en-US" sz="3200" b="0" i="0" dirty="0" err="1">
                <a:effectLst/>
                <a:latin typeface="Cambria" panose="02040503050406030204" pitchFamily="18" charset="0"/>
              </a:rPr>
              <a:t>gây</a:t>
            </a:r>
            <a:r>
              <a:rPr lang="en-US" sz="3200" b="0" i="0" dirty="0">
                <a:effectLst/>
                <a:latin typeface="Cambria" panose="02040503050406030204" pitchFamily="18" charset="0"/>
              </a:rPr>
              <a:t> </a:t>
            </a:r>
            <a:r>
              <a:rPr lang="en-US" sz="3200" b="0" i="0" dirty="0" err="1">
                <a:effectLst/>
                <a:latin typeface="Cambria" panose="02040503050406030204" pitchFamily="18" charset="0"/>
              </a:rPr>
              <a:t>mất</a:t>
            </a:r>
            <a:r>
              <a:rPr lang="en-US" sz="3200" b="0" i="0" dirty="0">
                <a:effectLst/>
                <a:latin typeface="Cambria" panose="02040503050406030204" pitchFamily="18" charset="0"/>
              </a:rPr>
              <a:t> </a:t>
            </a:r>
            <a:r>
              <a:rPr lang="en-US" sz="3200" b="0" i="0" dirty="0" err="1">
                <a:effectLst/>
                <a:latin typeface="Cambria" panose="02040503050406030204" pitchFamily="18" charset="0"/>
              </a:rPr>
              <a:t>mỹ</a:t>
            </a:r>
            <a:r>
              <a:rPr lang="en-US" sz="3200" b="0" i="0" dirty="0">
                <a:effectLst/>
                <a:latin typeface="Cambria" panose="02040503050406030204" pitchFamily="18" charset="0"/>
              </a:rPr>
              <a:t> </a:t>
            </a:r>
            <a:r>
              <a:rPr lang="en-US" sz="3200" b="0" i="0" dirty="0" err="1">
                <a:effectLst/>
                <a:latin typeface="Cambria" panose="02040503050406030204" pitchFamily="18" charset="0"/>
              </a:rPr>
              <a:t>quan</a:t>
            </a:r>
            <a:r>
              <a:rPr lang="en-US" sz="3200" b="0" i="0" dirty="0">
                <a:effectLst/>
                <a:latin typeface="Cambria" panose="02040503050406030204" pitchFamily="18" charset="0"/>
              </a:rPr>
              <a:t> </a:t>
            </a:r>
            <a:r>
              <a:rPr lang="en-US" sz="3200" b="0" i="0" dirty="0" err="1">
                <a:effectLst/>
                <a:latin typeface="Cambria" panose="02040503050406030204" pitchFamily="18" charset="0"/>
              </a:rPr>
              <a:t>chung</a:t>
            </a:r>
            <a:r>
              <a:rPr lang="en-US" sz="3200" b="0" i="0" dirty="0">
                <a:effectLst/>
                <a:latin typeface="Cambria" panose="02040503050406030204" pitchFamily="18" charset="0"/>
              </a:rPr>
              <a:t> </a:t>
            </a:r>
          </a:p>
          <a:p>
            <a:pPr marL="571500" indent="-571500" algn="just">
              <a:spcAft>
                <a:spcPts val="0"/>
              </a:spcAft>
              <a:buFont typeface="Arial" panose="020B0604020202020204" pitchFamily="34" charset="0"/>
              <a:buChar char="•"/>
            </a:pPr>
            <a:r>
              <a:rPr lang="en-US" sz="3200" dirty="0" err="1">
                <a:latin typeface="Cambria" panose="02040503050406030204" pitchFamily="18" charset="0"/>
              </a:rPr>
              <a:t>Tuyên</a:t>
            </a:r>
            <a:r>
              <a:rPr lang="en-US" sz="3200" dirty="0">
                <a:latin typeface="Cambria" panose="02040503050406030204" pitchFamily="18" charset="0"/>
              </a:rPr>
              <a:t> </a:t>
            </a:r>
            <a:r>
              <a:rPr lang="en-US" sz="3200" dirty="0" err="1">
                <a:latin typeface="Cambria" panose="02040503050406030204" pitchFamily="18" charset="0"/>
              </a:rPr>
              <a:t>truyền</a:t>
            </a:r>
            <a:r>
              <a:rPr lang="en-US" sz="3200" dirty="0">
                <a:latin typeface="Cambria" panose="02040503050406030204" pitchFamily="18" charset="0"/>
              </a:rPr>
              <a:t> </a:t>
            </a:r>
            <a:r>
              <a:rPr lang="en-US" sz="3200" dirty="0" err="1">
                <a:latin typeface="Cambria" panose="02040503050406030204" pitchFamily="18" charset="0"/>
              </a:rPr>
              <a:t>thông</a:t>
            </a:r>
            <a:r>
              <a:rPr lang="en-US" sz="3200" dirty="0">
                <a:latin typeface="Cambria" panose="02040503050406030204" pitchFamily="18" charset="0"/>
              </a:rPr>
              <a:t> tin </a:t>
            </a:r>
            <a:r>
              <a:rPr lang="en-US" sz="3200" dirty="0" err="1">
                <a:latin typeface="Cambria" panose="02040503050406030204" pitchFamily="18" charset="0"/>
              </a:rPr>
              <a:t>sai</a:t>
            </a:r>
            <a:r>
              <a:rPr lang="en-US" sz="3200" dirty="0">
                <a:latin typeface="Cambria" panose="02040503050406030204" pitchFamily="18" charset="0"/>
              </a:rPr>
              <a:t> </a:t>
            </a:r>
            <a:r>
              <a:rPr lang="en-US" sz="3200" dirty="0" err="1">
                <a:latin typeface="Cambria" panose="02040503050406030204" pitchFamily="18" charset="0"/>
              </a:rPr>
              <a:t>lệch</a:t>
            </a:r>
            <a:r>
              <a:rPr lang="en-US" sz="3200" dirty="0">
                <a:latin typeface="Cambria" panose="02040503050406030204" pitchFamily="18" charset="0"/>
              </a:rPr>
              <a:t>, </a:t>
            </a:r>
            <a:r>
              <a:rPr lang="en-US" sz="3200" dirty="0" err="1">
                <a:latin typeface="Cambria" panose="02040503050406030204" pitchFamily="18" charset="0"/>
              </a:rPr>
              <a:t>bêu</a:t>
            </a:r>
            <a:r>
              <a:rPr lang="en-US" sz="3200" dirty="0">
                <a:latin typeface="Cambria" panose="02040503050406030204" pitchFamily="18" charset="0"/>
              </a:rPr>
              <a:t> </a:t>
            </a:r>
            <a:r>
              <a:rPr lang="en-US" sz="3200" dirty="0" err="1">
                <a:latin typeface="Cambria" panose="02040503050406030204" pitchFamily="18" charset="0"/>
              </a:rPr>
              <a:t>xấu</a:t>
            </a:r>
            <a:r>
              <a:rPr lang="en-US" sz="3200" dirty="0">
                <a:latin typeface="Cambria" panose="02040503050406030204" pitchFamily="18" charset="0"/>
              </a:rPr>
              <a:t> </a:t>
            </a:r>
            <a:r>
              <a:rPr lang="en-US" sz="3200" dirty="0" err="1">
                <a:latin typeface="Cambria" panose="02040503050406030204" pitchFamily="18" charset="0"/>
              </a:rPr>
              <a:t>hình</a:t>
            </a:r>
            <a:r>
              <a:rPr lang="en-US" sz="3200" dirty="0">
                <a:latin typeface="Cambria" panose="02040503050406030204" pitchFamily="18" charset="0"/>
              </a:rPr>
              <a:t> </a:t>
            </a:r>
            <a:r>
              <a:rPr lang="en-US" sz="3200" dirty="0" err="1">
                <a:latin typeface="Cambria" panose="02040503050406030204" pitchFamily="18" charset="0"/>
              </a:rPr>
              <a:t>ảnh</a:t>
            </a:r>
            <a:r>
              <a:rPr lang="en-US" sz="3200" dirty="0">
                <a:latin typeface="Cambria" panose="02040503050406030204" pitchFamily="18" charset="0"/>
              </a:rPr>
              <a:t> </a:t>
            </a:r>
          </a:p>
          <a:p>
            <a:pPr marL="571500" indent="-571500" algn="just">
              <a:spcAft>
                <a:spcPts val="0"/>
              </a:spcAft>
              <a:buFont typeface="Arial" panose="020B0604020202020204" pitchFamily="34" charset="0"/>
              <a:buChar char="•"/>
            </a:pPr>
            <a:r>
              <a:rPr lang="en-US" sz="3200" b="0" i="0" dirty="0">
                <a:effectLst/>
                <a:latin typeface="Cambria" panose="02040503050406030204" pitchFamily="18" charset="0"/>
              </a:rPr>
              <a:t>….</a:t>
            </a:r>
          </a:p>
          <a:p>
            <a:pPr marL="571500" indent="-571500" algn="just">
              <a:spcAft>
                <a:spcPts val="0"/>
              </a:spcAft>
              <a:buFont typeface="Arial" panose="020B0604020202020204" pitchFamily="34" charset="0"/>
              <a:buChar char="•"/>
            </a:pPr>
            <a:endParaRPr lang="vi-VN" sz="3200" b="0" i="0" dirty="0">
              <a:effectLst/>
              <a:latin typeface="Cambria" panose="02040503050406030204" pitchFamily="18" charset="0"/>
            </a:endParaRPr>
          </a:p>
        </p:txBody>
      </p:sp>
    </p:spTree>
    <p:extLst>
      <p:ext uri="{BB962C8B-B14F-4D97-AF65-F5344CB8AC3E}">
        <p14:creationId xmlns:p14="http://schemas.microsoft.com/office/powerpoint/2010/main" val="6626713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additive="base">
                                        <p:cTn id="13" dur="500" fill="hold"/>
                                        <p:tgtEl>
                                          <p:spTgt spid="16"/>
                                        </p:tgtEl>
                                        <p:attrNameLst>
                                          <p:attrName>ppt_x</p:attrName>
                                        </p:attrNameLst>
                                      </p:cBhvr>
                                      <p:tavLst>
                                        <p:tav tm="0">
                                          <p:val>
                                            <p:strVal val="#ppt_x"/>
                                          </p:val>
                                        </p:tav>
                                        <p:tav tm="100000">
                                          <p:val>
                                            <p:strVal val="#ppt_x"/>
                                          </p:val>
                                        </p:tav>
                                      </p:tavLst>
                                    </p:anim>
                                    <p:anim calcmode="lin" valueType="num">
                                      <p:cBhvr additive="base">
                                        <p:cTn id="1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6"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5D5548"/>
        </a:solidFill>
        <a:effectLst/>
      </p:bgPr>
    </p:bg>
    <p:spTree>
      <p:nvGrpSpPr>
        <p:cNvPr id="1" name=""/>
        <p:cNvGrpSpPr/>
        <p:nvPr/>
      </p:nvGrpSpPr>
      <p:grpSpPr>
        <a:xfrm>
          <a:off x="0" y="0"/>
          <a:ext cx="0" cy="0"/>
          <a:chOff x="0" y="0"/>
          <a:chExt cx="0" cy="0"/>
        </a:xfrm>
      </p:grpSpPr>
      <p:sp>
        <p:nvSpPr>
          <p:cNvPr id="8" name="Freeform 2">
            <a:extLst>
              <a:ext uri="{FF2B5EF4-FFF2-40B4-BE49-F238E27FC236}">
                <a16:creationId xmlns:a16="http://schemas.microsoft.com/office/drawing/2014/main" id="{BBAB08A2-482E-3A4C-B6F1-F23A7510573B}"/>
              </a:ext>
            </a:extLst>
          </p:cNvPr>
          <p:cNvSpPr/>
          <p:nvPr/>
        </p:nvSpPr>
        <p:spPr>
          <a:xfrm>
            <a:off x="-60742" y="0"/>
            <a:ext cx="18577342" cy="10287000"/>
          </a:xfrm>
          <a:custGeom>
            <a:avLst/>
            <a:gdLst/>
            <a:ahLst/>
            <a:cxnLst/>
            <a:rect l="l" t="t" r="r" b="b"/>
            <a:pathLst>
              <a:path w="10287000" h="10287000">
                <a:moveTo>
                  <a:pt x="0" y="0"/>
                </a:moveTo>
                <a:lnTo>
                  <a:pt x="10287000" y="0"/>
                </a:lnTo>
                <a:lnTo>
                  <a:pt x="10287000" y="10287000"/>
                </a:lnTo>
                <a:lnTo>
                  <a:pt x="0" y="10287000"/>
                </a:lnTo>
                <a:lnTo>
                  <a:pt x="0" y="0"/>
                </a:lnTo>
                <a:close/>
              </a:path>
            </a:pathLst>
          </a:custGeom>
          <a:blipFill>
            <a:blip r:embed="rId2"/>
            <a:stretch>
              <a:fillRect l="-21459" t="-26198" r="-15978" b="-14904"/>
            </a:stretch>
          </a:blipFill>
        </p:spPr>
      </p:sp>
      <p:sp>
        <p:nvSpPr>
          <p:cNvPr id="11" name="Rectangle 10">
            <a:extLst>
              <a:ext uri="{FF2B5EF4-FFF2-40B4-BE49-F238E27FC236}">
                <a16:creationId xmlns:a16="http://schemas.microsoft.com/office/drawing/2014/main" id="{AF559F76-CD06-4E41-B9CD-1E35C24FB875}"/>
              </a:ext>
            </a:extLst>
          </p:cNvPr>
          <p:cNvSpPr/>
          <p:nvPr/>
        </p:nvSpPr>
        <p:spPr>
          <a:xfrm>
            <a:off x="-184036" y="2144292"/>
            <a:ext cx="18823930" cy="4533403"/>
          </a:xfrm>
          <a:prstGeom prst="rect">
            <a:avLst/>
          </a:prstGeom>
          <a:solidFill>
            <a:srgbClr val="EBCB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9" name="Freeform 2">
            <a:extLst>
              <a:ext uri="{FF2B5EF4-FFF2-40B4-BE49-F238E27FC236}">
                <a16:creationId xmlns:a16="http://schemas.microsoft.com/office/drawing/2014/main" id="{6227FC8D-D86D-C44A-A9D0-977E7EF1710F}"/>
              </a:ext>
            </a:extLst>
          </p:cNvPr>
          <p:cNvSpPr/>
          <p:nvPr/>
        </p:nvSpPr>
        <p:spPr>
          <a:xfrm>
            <a:off x="8977810" y="4983302"/>
            <a:ext cx="6818025" cy="4566061"/>
          </a:xfrm>
          <a:custGeom>
            <a:avLst/>
            <a:gdLst/>
            <a:ahLst/>
            <a:cxnLst/>
            <a:rect l="l" t="t" r="r" b="b"/>
            <a:pathLst>
              <a:path w="4114800" h="2402014">
                <a:moveTo>
                  <a:pt x="0" y="0"/>
                </a:moveTo>
                <a:lnTo>
                  <a:pt x="4114800" y="0"/>
                </a:lnTo>
                <a:lnTo>
                  <a:pt x="4114800" y="2402014"/>
                </a:lnTo>
                <a:lnTo>
                  <a:pt x="0" y="240201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0" name="Freeform 10">
            <a:extLst>
              <a:ext uri="{FF2B5EF4-FFF2-40B4-BE49-F238E27FC236}">
                <a16:creationId xmlns:a16="http://schemas.microsoft.com/office/drawing/2014/main" id="{815F9A15-E738-274A-9295-7BC99AEF41DC}"/>
              </a:ext>
            </a:extLst>
          </p:cNvPr>
          <p:cNvSpPr/>
          <p:nvPr/>
        </p:nvSpPr>
        <p:spPr>
          <a:xfrm>
            <a:off x="308551" y="3052591"/>
            <a:ext cx="8378250" cy="7250208"/>
          </a:xfrm>
          <a:custGeom>
            <a:avLst/>
            <a:gdLst/>
            <a:ahLst/>
            <a:cxnLst/>
            <a:rect l="l" t="t" r="r" b="b"/>
            <a:pathLst>
              <a:path w="4884036" h="4114800">
                <a:moveTo>
                  <a:pt x="0" y="0"/>
                </a:moveTo>
                <a:lnTo>
                  <a:pt x="4884036" y="0"/>
                </a:lnTo>
                <a:lnTo>
                  <a:pt x="4884036"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3" name="Freeform 19">
            <a:extLst>
              <a:ext uri="{FF2B5EF4-FFF2-40B4-BE49-F238E27FC236}">
                <a16:creationId xmlns:a16="http://schemas.microsoft.com/office/drawing/2014/main" id="{28173F51-331C-834E-92E3-EB8DC9E41012}"/>
              </a:ext>
            </a:extLst>
          </p:cNvPr>
          <p:cNvSpPr/>
          <p:nvPr/>
        </p:nvSpPr>
        <p:spPr>
          <a:xfrm>
            <a:off x="15362288" y="6618941"/>
            <a:ext cx="3351376" cy="3477659"/>
          </a:xfrm>
          <a:custGeom>
            <a:avLst/>
            <a:gdLst/>
            <a:ahLst/>
            <a:cxnLst/>
            <a:rect l="l" t="t" r="r" b="b"/>
            <a:pathLst>
              <a:path w="6048000" h="6374704">
                <a:moveTo>
                  <a:pt x="0" y="0"/>
                </a:moveTo>
                <a:lnTo>
                  <a:pt x="6048000" y="0"/>
                </a:lnTo>
                <a:lnTo>
                  <a:pt x="6048000" y="6374704"/>
                </a:lnTo>
                <a:lnTo>
                  <a:pt x="0" y="637470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pic>
        <p:nvPicPr>
          <p:cNvPr id="2" name="Picture 1">
            <a:extLst>
              <a:ext uri="{FF2B5EF4-FFF2-40B4-BE49-F238E27FC236}">
                <a16:creationId xmlns:a16="http://schemas.microsoft.com/office/drawing/2014/main" id="{830BA32B-89FB-F944-A507-4C62C3FCFA63}"/>
              </a:ext>
            </a:extLst>
          </p:cNvPr>
          <p:cNvPicPr>
            <a:picLocks noChangeAspect="1"/>
          </p:cNvPicPr>
          <p:nvPr/>
        </p:nvPicPr>
        <p:blipFill>
          <a:blip r:embed="rId9"/>
          <a:stretch>
            <a:fillRect/>
          </a:stretch>
        </p:blipFill>
        <p:spPr>
          <a:xfrm>
            <a:off x="6684522" y="2118122"/>
            <a:ext cx="11404600" cy="3683000"/>
          </a:xfrm>
          <a:prstGeom prst="rect">
            <a:avLst/>
          </a:prstGeom>
        </p:spPr>
      </p:pic>
    </p:spTree>
    <p:extLst>
      <p:ext uri="{BB962C8B-B14F-4D97-AF65-F5344CB8AC3E}">
        <p14:creationId xmlns:p14="http://schemas.microsoft.com/office/powerpoint/2010/main" val="5628952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5D5548"/>
        </a:solidFill>
        <a:effectLst/>
      </p:bgPr>
    </p:bg>
    <p:spTree>
      <p:nvGrpSpPr>
        <p:cNvPr id="1" name=""/>
        <p:cNvGrpSpPr/>
        <p:nvPr/>
      </p:nvGrpSpPr>
      <p:grpSpPr>
        <a:xfrm>
          <a:off x="0" y="0"/>
          <a:ext cx="0" cy="0"/>
          <a:chOff x="0" y="0"/>
          <a:chExt cx="0" cy="0"/>
        </a:xfrm>
      </p:grpSpPr>
      <p:sp>
        <p:nvSpPr>
          <p:cNvPr id="14" name="Freeform 2">
            <a:extLst>
              <a:ext uri="{FF2B5EF4-FFF2-40B4-BE49-F238E27FC236}">
                <a16:creationId xmlns:a16="http://schemas.microsoft.com/office/drawing/2014/main" id="{7A2DC359-FF9B-8742-ACC3-663B8781D9C2}"/>
              </a:ext>
            </a:extLst>
          </p:cNvPr>
          <p:cNvSpPr/>
          <p:nvPr/>
        </p:nvSpPr>
        <p:spPr>
          <a:xfrm>
            <a:off x="-60742" y="0"/>
            <a:ext cx="18577342" cy="10287000"/>
          </a:xfrm>
          <a:custGeom>
            <a:avLst/>
            <a:gdLst/>
            <a:ahLst/>
            <a:cxnLst/>
            <a:rect l="l" t="t" r="r" b="b"/>
            <a:pathLst>
              <a:path w="10287000" h="10287000">
                <a:moveTo>
                  <a:pt x="0" y="0"/>
                </a:moveTo>
                <a:lnTo>
                  <a:pt x="10287000" y="0"/>
                </a:lnTo>
                <a:lnTo>
                  <a:pt x="10287000" y="10287000"/>
                </a:lnTo>
                <a:lnTo>
                  <a:pt x="0" y="10287000"/>
                </a:lnTo>
                <a:lnTo>
                  <a:pt x="0" y="0"/>
                </a:lnTo>
                <a:close/>
              </a:path>
            </a:pathLst>
          </a:custGeom>
          <a:blipFill>
            <a:blip r:embed="rId3"/>
            <a:stretch>
              <a:fillRect l="-21459" t="-26198" r="-15978" b="-14904"/>
            </a:stretch>
          </a:blipFill>
        </p:spPr>
      </p:sp>
      <p:sp>
        <p:nvSpPr>
          <p:cNvPr id="46" name="TextBox 45"/>
          <p:cNvSpPr txBox="1"/>
          <p:nvPr/>
        </p:nvSpPr>
        <p:spPr>
          <a:xfrm>
            <a:off x="14706077" y="4507344"/>
            <a:ext cx="902963" cy="911364"/>
          </a:xfrm>
          <a:prstGeom prst="round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4800" dirty="0">
                <a:solidFill>
                  <a:schemeClr val="bg1"/>
                </a:solidFill>
                <a:latin typeface="#9Slide03 Bebas Neue Bold" panose="020B0606020202050201" pitchFamily="34" charset="0"/>
              </a:rPr>
              <a:t>B</a:t>
            </a:r>
          </a:p>
        </p:txBody>
      </p:sp>
      <p:grpSp>
        <p:nvGrpSpPr>
          <p:cNvPr id="7" name="Group 6">
            <a:extLst>
              <a:ext uri="{FF2B5EF4-FFF2-40B4-BE49-F238E27FC236}">
                <a16:creationId xmlns:a16="http://schemas.microsoft.com/office/drawing/2014/main" id="{70495F36-4C1B-A34D-8F7D-9C1B8AB558B7}"/>
              </a:ext>
            </a:extLst>
          </p:cNvPr>
          <p:cNvGrpSpPr/>
          <p:nvPr/>
        </p:nvGrpSpPr>
        <p:grpSpPr>
          <a:xfrm>
            <a:off x="322730" y="1085343"/>
            <a:ext cx="17368595" cy="8116314"/>
            <a:chOff x="-4382475" y="508941"/>
            <a:chExt cx="16351219" cy="5410876"/>
          </a:xfrm>
        </p:grpSpPr>
        <p:sp>
          <p:nvSpPr>
            <p:cNvPr id="9" name="矩形: 圆角 2">
              <a:extLst>
                <a:ext uri="{FF2B5EF4-FFF2-40B4-BE49-F238E27FC236}">
                  <a16:creationId xmlns:a16="http://schemas.microsoft.com/office/drawing/2014/main" id="{C8AF18CC-5FA7-A148-BDED-02F48BCE3787}"/>
                </a:ext>
              </a:extLst>
            </p:cNvPr>
            <p:cNvSpPr/>
            <p:nvPr/>
          </p:nvSpPr>
          <p:spPr>
            <a:xfrm>
              <a:off x="-4382475" y="508941"/>
              <a:ext cx="16351219" cy="5410876"/>
            </a:xfrm>
            <a:prstGeom prst="roundRect">
              <a:avLst>
                <a:gd name="adj" fmla="val 11867"/>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vi-VN" sz="4800" b="1" dirty="0">
                <a:solidFill>
                  <a:srgbClr val="C00000"/>
                </a:solidFill>
                <a:latin typeface="Cambria" panose="02040503050406030204" pitchFamily="18" charset="0"/>
              </a:endParaRPr>
            </a:p>
          </p:txBody>
        </p:sp>
        <p:sp>
          <p:nvSpPr>
            <p:cNvPr id="10" name="TextBox 9">
              <a:extLst>
                <a:ext uri="{FF2B5EF4-FFF2-40B4-BE49-F238E27FC236}">
                  <a16:creationId xmlns:a16="http://schemas.microsoft.com/office/drawing/2014/main" id="{6D226415-CFE9-6246-8E39-AF84EE8863BC}"/>
                </a:ext>
              </a:extLst>
            </p:cNvPr>
            <p:cNvSpPr txBox="1"/>
            <p:nvPr/>
          </p:nvSpPr>
          <p:spPr>
            <a:xfrm>
              <a:off x="-3143280" y="1153915"/>
              <a:ext cx="13872826" cy="882293"/>
            </a:xfrm>
            <a:prstGeom prst="rect">
              <a:avLst/>
            </a:prstGeom>
            <a:noFill/>
          </p:spPr>
          <p:txBody>
            <a:bodyPr wrap="square" rtlCol="0">
              <a:spAutoFit/>
            </a:bodyPr>
            <a:lstStyle/>
            <a:p>
              <a:pPr algn="just"/>
              <a:r>
                <a:rPr lang="vi-VN" sz="4000" dirty="0">
                  <a:latin typeface="Cambria" panose="02040503050406030204" pitchFamily="18" charset="0"/>
                </a:rPr>
                <a:t>1. Lập và hoàn thành bảng mô tả về một số công trình kiến trúc tiêu biểu ở phố cổ Hội An (theo gợi ý dưới đây)</a:t>
              </a:r>
              <a:endParaRPr lang="en-VN" sz="8800" dirty="0">
                <a:latin typeface="Cambria" panose="02040503050406030204" pitchFamily="18" charset="0"/>
              </a:endParaRPr>
            </a:p>
          </p:txBody>
        </p:sp>
      </p:grpSp>
      <p:graphicFrame>
        <p:nvGraphicFramePr>
          <p:cNvPr id="4" name="Table 4">
            <a:extLst>
              <a:ext uri="{FF2B5EF4-FFF2-40B4-BE49-F238E27FC236}">
                <a16:creationId xmlns:a16="http://schemas.microsoft.com/office/drawing/2014/main" id="{6C753488-5BEF-F54B-B749-3989E12E9C28}"/>
              </a:ext>
            </a:extLst>
          </p:cNvPr>
          <p:cNvGraphicFramePr>
            <a:graphicFrameLocks noGrp="1"/>
          </p:cNvGraphicFramePr>
          <p:nvPr>
            <p:extLst>
              <p:ext uri="{D42A27DB-BD31-4B8C-83A1-F6EECF244321}">
                <p14:modId xmlns:p14="http://schemas.microsoft.com/office/powerpoint/2010/main" val="1223306737"/>
              </p:ext>
            </p:extLst>
          </p:nvPr>
        </p:nvGraphicFramePr>
        <p:xfrm>
          <a:off x="1639028" y="3799867"/>
          <a:ext cx="14735996" cy="3237681"/>
        </p:xfrm>
        <a:graphic>
          <a:graphicData uri="http://schemas.openxmlformats.org/drawingml/2006/table">
            <a:tbl>
              <a:tblPr firstRow="1" bandRow="1">
                <a:tableStyleId>{5C22544A-7EE6-4342-B048-85BDC9FD1C3A}</a:tableStyleId>
              </a:tblPr>
              <a:tblGrid>
                <a:gridCol w="7367998">
                  <a:extLst>
                    <a:ext uri="{9D8B030D-6E8A-4147-A177-3AD203B41FA5}">
                      <a16:colId xmlns:a16="http://schemas.microsoft.com/office/drawing/2014/main" val="3201785066"/>
                    </a:ext>
                  </a:extLst>
                </a:gridCol>
                <a:gridCol w="7367998">
                  <a:extLst>
                    <a:ext uri="{9D8B030D-6E8A-4147-A177-3AD203B41FA5}">
                      <a16:colId xmlns:a16="http://schemas.microsoft.com/office/drawing/2014/main" val="2194011129"/>
                    </a:ext>
                  </a:extLst>
                </a:gridCol>
              </a:tblGrid>
              <a:tr h="1079227">
                <a:tc>
                  <a:txBody>
                    <a:bodyPr/>
                    <a:lstStyle/>
                    <a:p>
                      <a:pPr algn="ctr"/>
                      <a:r>
                        <a:rPr lang="en-VN" sz="4000" dirty="0">
                          <a:solidFill>
                            <a:schemeClr val="tx1"/>
                          </a:solidFill>
                          <a:latin typeface="Cambria" panose="02040503050406030204" pitchFamily="18" charset="0"/>
                        </a:rPr>
                        <a:t>Tên công trình kiến trúc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a:r>
                        <a:rPr lang="en-VN" sz="4000" dirty="0">
                          <a:solidFill>
                            <a:schemeClr val="tx1"/>
                          </a:solidFill>
                          <a:latin typeface="Cambria" panose="02040503050406030204" pitchFamily="18" charset="0"/>
                        </a:rPr>
                        <a:t>Mô tả</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extLst>
                  <a:ext uri="{0D108BD9-81ED-4DB2-BD59-A6C34878D82A}">
                    <a16:rowId xmlns:a16="http://schemas.microsoft.com/office/drawing/2014/main" val="4098726723"/>
                  </a:ext>
                </a:extLst>
              </a:tr>
              <a:tr h="1079227">
                <a:tc>
                  <a:txBody>
                    <a:bodyPr/>
                    <a:lstStyle/>
                    <a:p>
                      <a:pPr algn="l"/>
                      <a:r>
                        <a:rPr lang="en-VN" sz="4000" dirty="0">
                          <a:latin typeface="Cambria" panose="02040503050406030204" pitchFamily="18" charset="0"/>
                        </a:rPr>
                        <a:t>- Nhà cổ</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VN" sz="4000" dirty="0">
                          <a:latin typeface="Cambria" panose="02040503050406030204" pitchFamily="18" charset="0"/>
                        </a:rPr>
                        <a:t>- Không gian chia làm ba phần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22291022"/>
                  </a:ext>
                </a:extLst>
              </a:tr>
              <a:tr h="1079227">
                <a:tc>
                  <a:txBody>
                    <a:bodyPr/>
                    <a:lstStyle/>
                    <a:p>
                      <a:pPr algn="ctr"/>
                      <a:r>
                        <a:rPr lang="en-VN" sz="4000" dirty="0">
                          <a:latin typeface="Cambria" panose="02040503050406030204" pitchFamily="18"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VN" sz="4000" dirty="0">
                          <a:latin typeface="Cambria" panose="02040503050406030204" pitchFamily="18"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32382131"/>
                  </a:ext>
                </a:extLst>
              </a:tr>
            </a:tbl>
          </a:graphicData>
        </a:graphic>
      </p:graphicFrame>
      <p:pic>
        <p:nvPicPr>
          <p:cNvPr id="15" name="Picture 4" descr="Thảo luận nhóm">
            <a:extLst>
              <a:ext uri="{FF2B5EF4-FFF2-40B4-BE49-F238E27FC236}">
                <a16:creationId xmlns:a16="http://schemas.microsoft.com/office/drawing/2014/main" id="{49AE1281-75A4-3F44-AB07-98ACCEE12F19}"/>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537" b="99728" l="7429" r="93571">
                        <a14:foregroundMark x1="7571" y1="68665" x2="13286" y2="73842"/>
                        <a14:foregroundMark x1="3286" y1="75204" x2="5714" y2="84741"/>
                        <a14:foregroundMark x1="5714" y1="84741" x2="10714" y2="88556"/>
                        <a14:foregroundMark x1="10714" y1="88556" x2="14857" y2="95368"/>
                        <a14:foregroundMark x1="14857" y1="95368" x2="14857" y2="95368"/>
                        <a14:foregroundMark x1="84286" y1="62398" x2="86857" y2="97820"/>
                        <a14:foregroundMark x1="34429" y1="46049" x2="39286" y2="40054"/>
                        <a14:foregroundMark x1="39286" y1="40054" x2="41143" y2="61035"/>
                        <a14:foregroundMark x1="57571" y1="81199" x2="63143" y2="78747"/>
                        <a14:foregroundMark x1="63143" y1="78747" x2="64286" y2="79292"/>
                        <a14:foregroundMark x1="25429" y1="94005" x2="30143" y2="99183"/>
                        <a14:foregroundMark x1="30143" y1="99183" x2="30143" y2="99183"/>
                        <a14:foregroundMark x1="58000" y1="78747" x2="53000" y2="82561"/>
                        <a14:foregroundMark x1="53000" y1="82561" x2="53000" y2="82561"/>
                        <a14:foregroundMark x1="38143" y1="94550" x2="56714" y2="90191"/>
                        <a14:foregroundMark x1="56714" y1="90191" x2="57000" y2="90191"/>
                        <a14:foregroundMark x1="91143" y1="89646" x2="93571" y2="99455"/>
                        <a14:foregroundMark x1="93571" y1="99455" x2="93571" y2="99728"/>
                      </a14:backgroundRemoval>
                    </a14:imgEffect>
                  </a14:imgLayer>
                </a14:imgProps>
              </a:ext>
              <a:ext uri="{28A0092B-C50C-407E-A947-70E740481C1C}">
                <a14:useLocalDpi xmlns:a14="http://schemas.microsoft.com/office/drawing/2010/main" val="0"/>
              </a:ext>
            </a:extLst>
          </a:blip>
          <a:srcRect/>
          <a:stretch>
            <a:fillRect/>
          </a:stretch>
        </p:blipFill>
        <p:spPr bwMode="auto">
          <a:xfrm>
            <a:off x="1225334" y="6140229"/>
            <a:ext cx="7909373" cy="414677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0A6DB93A-22BB-9247-9964-5AC5441554DD}"/>
              </a:ext>
            </a:extLst>
          </p:cNvPr>
          <p:cNvPicPr>
            <a:picLocks noChangeAspect="1"/>
          </p:cNvPicPr>
          <p:nvPr/>
        </p:nvPicPr>
        <p:blipFill>
          <a:blip r:embed="rId6"/>
          <a:stretch>
            <a:fillRect/>
          </a:stretch>
        </p:blipFill>
        <p:spPr>
          <a:xfrm>
            <a:off x="9144000" y="7745025"/>
            <a:ext cx="6832600" cy="1066800"/>
          </a:xfrm>
          <a:prstGeom prst="rect">
            <a:avLst/>
          </a:prstGeom>
        </p:spPr>
      </p:pic>
    </p:spTree>
    <p:extLst>
      <p:ext uri="{BB962C8B-B14F-4D97-AF65-F5344CB8AC3E}">
        <p14:creationId xmlns:p14="http://schemas.microsoft.com/office/powerpoint/2010/main" val="8014493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5D5548"/>
        </a:solidFill>
        <a:effectLst/>
      </p:bgPr>
    </p:bg>
    <p:spTree>
      <p:nvGrpSpPr>
        <p:cNvPr id="1" name=""/>
        <p:cNvGrpSpPr/>
        <p:nvPr/>
      </p:nvGrpSpPr>
      <p:grpSpPr>
        <a:xfrm>
          <a:off x="0" y="0"/>
          <a:ext cx="0" cy="0"/>
          <a:chOff x="0" y="0"/>
          <a:chExt cx="0" cy="0"/>
        </a:xfrm>
      </p:grpSpPr>
      <p:sp>
        <p:nvSpPr>
          <p:cNvPr id="14" name="Freeform 2">
            <a:extLst>
              <a:ext uri="{FF2B5EF4-FFF2-40B4-BE49-F238E27FC236}">
                <a16:creationId xmlns:a16="http://schemas.microsoft.com/office/drawing/2014/main" id="{7A2DC359-FF9B-8742-ACC3-663B8781D9C2}"/>
              </a:ext>
            </a:extLst>
          </p:cNvPr>
          <p:cNvSpPr/>
          <p:nvPr/>
        </p:nvSpPr>
        <p:spPr>
          <a:xfrm>
            <a:off x="-60742" y="0"/>
            <a:ext cx="18577342" cy="10287000"/>
          </a:xfrm>
          <a:custGeom>
            <a:avLst/>
            <a:gdLst/>
            <a:ahLst/>
            <a:cxnLst/>
            <a:rect l="l" t="t" r="r" b="b"/>
            <a:pathLst>
              <a:path w="10287000" h="10287000">
                <a:moveTo>
                  <a:pt x="0" y="0"/>
                </a:moveTo>
                <a:lnTo>
                  <a:pt x="10287000" y="0"/>
                </a:lnTo>
                <a:lnTo>
                  <a:pt x="10287000" y="10287000"/>
                </a:lnTo>
                <a:lnTo>
                  <a:pt x="0" y="10287000"/>
                </a:lnTo>
                <a:lnTo>
                  <a:pt x="0" y="0"/>
                </a:lnTo>
                <a:close/>
              </a:path>
            </a:pathLst>
          </a:custGeom>
          <a:blipFill>
            <a:blip r:embed="rId3"/>
            <a:stretch>
              <a:fillRect l="-21459" t="-26198" r="-15978" b="-14904"/>
            </a:stretch>
          </a:blipFill>
        </p:spPr>
      </p:sp>
      <p:sp>
        <p:nvSpPr>
          <p:cNvPr id="46" name="TextBox 45"/>
          <p:cNvSpPr txBox="1"/>
          <p:nvPr/>
        </p:nvSpPr>
        <p:spPr>
          <a:xfrm>
            <a:off x="14706077" y="4507344"/>
            <a:ext cx="902963" cy="911364"/>
          </a:xfrm>
          <a:prstGeom prst="round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4800" dirty="0">
                <a:solidFill>
                  <a:schemeClr val="bg1"/>
                </a:solidFill>
                <a:latin typeface="#9Slide03 Bebas Neue Bold" panose="020B0606020202050201" pitchFamily="34" charset="0"/>
              </a:rPr>
              <a:t>B</a:t>
            </a:r>
          </a:p>
        </p:txBody>
      </p:sp>
      <p:grpSp>
        <p:nvGrpSpPr>
          <p:cNvPr id="7" name="Group 6">
            <a:extLst>
              <a:ext uri="{FF2B5EF4-FFF2-40B4-BE49-F238E27FC236}">
                <a16:creationId xmlns:a16="http://schemas.microsoft.com/office/drawing/2014/main" id="{70495F36-4C1B-A34D-8F7D-9C1B8AB558B7}"/>
              </a:ext>
            </a:extLst>
          </p:cNvPr>
          <p:cNvGrpSpPr/>
          <p:nvPr/>
        </p:nvGrpSpPr>
        <p:grpSpPr>
          <a:xfrm>
            <a:off x="322730" y="1085343"/>
            <a:ext cx="17368595" cy="8116314"/>
            <a:chOff x="-4382475" y="508941"/>
            <a:chExt cx="16351219" cy="5410876"/>
          </a:xfrm>
        </p:grpSpPr>
        <p:sp>
          <p:nvSpPr>
            <p:cNvPr id="9" name="矩形: 圆角 2">
              <a:extLst>
                <a:ext uri="{FF2B5EF4-FFF2-40B4-BE49-F238E27FC236}">
                  <a16:creationId xmlns:a16="http://schemas.microsoft.com/office/drawing/2014/main" id="{C8AF18CC-5FA7-A148-BDED-02F48BCE3787}"/>
                </a:ext>
              </a:extLst>
            </p:cNvPr>
            <p:cNvSpPr/>
            <p:nvPr/>
          </p:nvSpPr>
          <p:spPr>
            <a:xfrm>
              <a:off x="-4382475" y="508941"/>
              <a:ext cx="16351219" cy="5410876"/>
            </a:xfrm>
            <a:prstGeom prst="roundRect">
              <a:avLst>
                <a:gd name="adj" fmla="val 11867"/>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vi-VN" sz="4800" b="1" dirty="0">
                <a:solidFill>
                  <a:srgbClr val="C00000"/>
                </a:solidFill>
                <a:latin typeface="Cambria" panose="02040503050406030204" pitchFamily="18" charset="0"/>
              </a:endParaRPr>
            </a:p>
          </p:txBody>
        </p:sp>
        <p:sp>
          <p:nvSpPr>
            <p:cNvPr id="10" name="TextBox 9">
              <a:extLst>
                <a:ext uri="{FF2B5EF4-FFF2-40B4-BE49-F238E27FC236}">
                  <a16:creationId xmlns:a16="http://schemas.microsoft.com/office/drawing/2014/main" id="{6D226415-CFE9-6246-8E39-AF84EE8863BC}"/>
                </a:ext>
              </a:extLst>
            </p:cNvPr>
            <p:cNvSpPr txBox="1"/>
            <p:nvPr/>
          </p:nvSpPr>
          <p:spPr>
            <a:xfrm>
              <a:off x="-3143280" y="1153915"/>
              <a:ext cx="13872826" cy="882293"/>
            </a:xfrm>
            <a:prstGeom prst="rect">
              <a:avLst/>
            </a:prstGeom>
            <a:noFill/>
          </p:spPr>
          <p:txBody>
            <a:bodyPr wrap="square" rtlCol="0">
              <a:spAutoFit/>
            </a:bodyPr>
            <a:lstStyle/>
            <a:p>
              <a:pPr algn="just"/>
              <a:r>
                <a:rPr lang="vi-VN" sz="4000" dirty="0">
                  <a:latin typeface="Cambria" panose="02040503050406030204" pitchFamily="18" charset="0"/>
                </a:rPr>
                <a:t>1. Lập và hoàn thành bảng mô tả về một số công trình kiến trúc tiêu biểu ở phố cổ Hội An (theo gợi ý dưới đây)</a:t>
              </a:r>
              <a:endParaRPr lang="en-VN" sz="8800" dirty="0">
                <a:latin typeface="Cambria" panose="02040503050406030204" pitchFamily="18" charset="0"/>
              </a:endParaRPr>
            </a:p>
          </p:txBody>
        </p:sp>
      </p:grpSp>
      <p:graphicFrame>
        <p:nvGraphicFramePr>
          <p:cNvPr id="4" name="Table 4">
            <a:extLst>
              <a:ext uri="{FF2B5EF4-FFF2-40B4-BE49-F238E27FC236}">
                <a16:creationId xmlns:a16="http://schemas.microsoft.com/office/drawing/2014/main" id="{6C753488-5BEF-F54B-B749-3989E12E9C28}"/>
              </a:ext>
            </a:extLst>
          </p:cNvPr>
          <p:cNvGraphicFramePr>
            <a:graphicFrameLocks noGrp="1"/>
          </p:cNvGraphicFramePr>
          <p:nvPr/>
        </p:nvGraphicFramePr>
        <p:xfrm>
          <a:off x="1639028" y="3799867"/>
          <a:ext cx="14735996" cy="3237681"/>
        </p:xfrm>
        <a:graphic>
          <a:graphicData uri="http://schemas.openxmlformats.org/drawingml/2006/table">
            <a:tbl>
              <a:tblPr firstRow="1" bandRow="1">
                <a:tableStyleId>{5C22544A-7EE6-4342-B048-85BDC9FD1C3A}</a:tableStyleId>
              </a:tblPr>
              <a:tblGrid>
                <a:gridCol w="7367998">
                  <a:extLst>
                    <a:ext uri="{9D8B030D-6E8A-4147-A177-3AD203B41FA5}">
                      <a16:colId xmlns:a16="http://schemas.microsoft.com/office/drawing/2014/main" val="3201785066"/>
                    </a:ext>
                  </a:extLst>
                </a:gridCol>
                <a:gridCol w="7367998">
                  <a:extLst>
                    <a:ext uri="{9D8B030D-6E8A-4147-A177-3AD203B41FA5}">
                      <a16:colId xmlns:a16="http://schemas.microsoft.com/office/drawing/2014/main" val="2194011129"/>
                    </a:ext>
                  </a:extLst>
                </a:gridCol>
              </a:tblGrid>
              <a:tr h="1079227">
                <a:tc>
                  <a:txBody>
                    <a:bodyPr/>
                    <a:lstStyle/>
                    <a:p>
                      <a:pPr algn="ctr"/>
                      <a:r>
                        <a:rPr lang="en-VN" sz="4000" dirty="0">
                          <a:solidFill>
                            <a:schemeClr val="tx1"/>
                          </a:solidFill>
                          <a:latin typeface="Cambria" panose="02040503050406030204" pitchFamily="18" charset="0"/>
                        </a:rPr>
                        <a:t>Tên công trình kiến trúc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a:r>
                        <a:rPr lang="en-VN" sz="4000" dirty="0">
                          <a:solidFill>
                            <a:schemeClr val="tx1"/>
                          </a:solidFill>
                          <a:latin typeface="Cambria" panose="02040503050406030204" pitchFamily="18" charset="0"/>
                        </a:rPr>
                        <a:t>Mô tả</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extLst>
                  <a:ext uri="{0D108BD9-81ED-4DB2-BD59-A6C34878D82A}">
                    <a16:rowId xmlns:a16="http://schemas.microsoft.com/office/drawing/2014/main" val="4098726723"/>
                  </a:ext>
                </a:extLst>
              </a:tr>
              <a:tr h="1079227">
                <a:tc>
                  <a:txBody>
                    <a:bodyPr/>
                    <a:lstStyle/>
                    <a:p>
                      <a:pPr algn="l"/>
                      <a:r>
                        <a:rPr lang="en-VN" sz="4000" dirty="0">
                          <a:latin typeface="Cambria" panose="02040503050406030204" pitchFamily="18" charset="0"/>
                        </a:rPr>
                        <a:t>- Nhà cổ</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VN" sz="4000" dirty="0">
                          <a:latin typeface="Cambria" panose="02040503050406030204" pitchFamily="18" charset="0"/>
                        </a:rPr>
                        <a:t>- Không gian chia làm ba phần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22291022"/>
                  </a:ext>
                </a:extLst>
              </a:tr>
              <a:tr h="1079227">
                <a:tc>
                  <a:txBody>
                    <a:bodyPr/>
                    <a:lstStyle/>
                    <a:p>
                      <a:pPr algn="ctr"/>
                      <a:r>
                        <a:rPr lang="en-VN" sz="4000" dirty="0">
                          <a:latin typeface="Cambria" panose="02040503050406030204" pitchFamily="18"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VN" sz="4000" dirty="0">
                          <a:latin typeface="Cambria" panose="02040503050406030204" pitchFamily="18"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32382131"/>
                  </a:ext>
                </a:extLst>
              </a:tr>
            </a:tbl>
          </a:graphicData>
        </a:graphic>
      </p:graphicFrame>
      <p:pic>
        <p:nvPicPr>
          <p:cNvPr id="15" name="Picture 4" descr="Thảo luận nhóm">
            <a:extLst>
              <a:ext uri="{FF2B5EF4-FFF2-40B4-BE49-F238E27FC236}">
                <a16:creationId xmlns:a16="http://schemas.microsoft.com/office/drawing/2014/main" id="{49AE1281-75A4-3F44-AB07-98ACCEE12F19}"/>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537" b="99728" l="7429" r="93571">
                        <a14:foregroundMark x1="7571" y1="68665" x2="13286" y2="73842"/>
                        <a14:foregroundMark x1="3286" y1="75204" x2="5714" y2="84741"/>
                        <a14:foregroundMark x1="5714" y1="84741" x2="10714" y2="88556"/>
                        <a14:foregroundMark x1="10714" y1="88556" x2="14857" y2="95368"/>
                        <a14:foregroundMark x1="14857" y1="95368" x2="14857" y2="95368"/>
                        <a14:foregroundMark x1="84286" y1="62398" x2="86857" y2="97820"/>
                        <a14:foregroundMark x1="34429" y1="46049" x2="39286" y2="40054"/>
                        <a14:foregroundMark x1="39286" y1="40054" x2="41143" y2="61035"/>
                        <a14:foregroundMark x1="57571" y1="81199" x2="63143" y2="78747"/>
                        <a14:foregroundMark x1="63143" y1="78747" x2="64286" y2="79292"/>
                        <a14:foregroundMark x1="25429" y1="94005" x2="30143" y2="99183"/>
                        <a14:foregroundMark x1="30143" y1="99183" x2="30143" y2="99183"/>
                        <a14:foregroundMark x1="58000" y1="78747" x2="53000" y2="82561"/>
                        <a14:foregroundMark x1="53000" y1="82561" x2="53000" y2="82561"/>
                        <a14:foregroundMark x1="38143" y1="94550" x2="56714" y2="90191"/>
                        <a14:foregroundMark x1="56714" y1="90191" x2="57000" y2="90191"/>
                        <a14:foregroundMark x1="91143" y1="89646" x2="93571" y2="99455"/>
                        <a14:foregroundMark x1="93571" y1="99455" x2="93571" y2="99728"/>
                      </a14:backgroundRemoval>
                    </a14:imgEffect>
                  </a14:imgLayer>
                </a14:imgProps>
              </a:ext>
              <a:ext uri="{28A0092B-C50C-407E-A947-70E740481C1C}">
                <a14:useLocalDpi xmlns:a14="http://schemas.microsoft.com/office/drawing/2010/main" val="0"/>
              </a:ext>
            </a:extLst>
          </a:blip>
          <a:srcRect/>
          <a:stretch>
            <a:fillRect/>
          </a:stretch>
        </p:blipFill>
        <p:spPr bwMode="auto">
          <a:xfrm>
            <a:off x="1225334" y="6140229"/>
            <a:ext cx="7909373" cy="4146771"/>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3E47D591-D7E2-674F-8DBB-2B22C08E4C6B}"/>
              </a:ext>
            </a:extLst>
          </p:cNvPr>
          <p:cNvPicPr>
            <a:picLocks noChangeAspect="1"/>
          </p:cNvPicPr>
          <p:nvPr/>
        </p:nvPicPr>
        <p:blipFill>
          <a:blip r:embed="rId6"/>
          <a:stretch>
            <a:fillRect/>
          </a:stretch>
        </p:blipFill>
        <p:spPr>
          <a:xfrm>
            <a:off x="9007026" y="7649293"/>
            <a:ext cx="6832600" cy="1066800"/>
          </a:xfrm>
          <a:prstGeom prst="rect">
            <a:avLst/>
          </a:prstGeom>
        </p:spPr>
      </p:pic>
    </p:spTree>
    <p:extLst>
      <p:ext uri="{BB962C8B-B14F-4D97-AF65-F5344CB8AC3E}">
        <p14:creationId xmlns:p14="http://schemas.microsoft.com/office/powerpoint/2010/main" val="29144545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5D5548"/>
        </a:solidFill>
        <a:effectLst/>
      </p:bgPr>
    </p:bg>
    <p:spTree>
      <p:nvGrpSpPr>
        <p:cNvPr id="1" name=""/>
        <p:cNvGrpSpPr/>
        <p:nvPr/>
      </p:nvGrpSpPr>
      <p:grpSpPr>
        <a:xfrm>
          <a:off x="0" y="0"/>
          <a:ext cx="0" cy="0"/>
          <a:chOff x="0" y="0"/>
          <a:chExt cx="0" cy="0"/>
        </a:xfrm>
      </p:grpSpPr>
      <p:sp>
        <p:nvSpPr>
          <p:cNvPr id="14" name="Freeform 2">
            <a:extLst>
              <a:ext uri="{FF2B5EF4-FFF2-40B4-BE49-F238E27FC236}">
                <a16:creationId xmlns:a16="http://schemas.microsoft.com/office/drawing/2014/main" id="{7A2DC359-FF9B-8742-ACC3-663B8781D9C2}"/>
              </a:ext>
            </a:extLst>
          </p:cNvPr>
          <p:cNvSpPr/>
          <p:nvPr/>
        </p:nvSpPr>
        <p:spPr>
          <a:xfrm>
            <a:off x="-60742" y="0"/>
            <a:ext cx="18577342" cy="10287000"/>
          </a:xfrm>
          <a:custGeom>
            <a:avLst/>
            <a:gdLst/>
            <a:ahLst/>
            <a:cxnLst/>
            <a:rect l="l" t="t" r="r" b="b"/>
            <a:pathLst>
              <a:path w="10287000" h="10287000">
                <a:moveTo>
                  <a:pt x="0" y="0"/>
                </a:moveTo>
                <a:lnTo>
                  <a:pt x="10287000" y="0"/>
                </a:lnTo>
                <a:lnTo>
                  <a:pt x="10287000" y="10287000"/>
                </a:lnTo>
                <a:lnTo>
                  <a:pt x="0" y="10287000"/>
                </a:lnTo>
                <a:lnTo>
                  <a:pt x="0" y="0"/>
                </a:lnTo>
                <a:close/>
              </a:path>
            </a:pathLst>
          </a:custGeom>
          <a:blipFill>
            <a:blip r:embed="rId3"/>
            <a:stretch>
              <a:fillRect l="-21459" t="-26198" r="-15978" b="-14904"/>
            </a:stretch>
          </a:blipFill>
        </p:spPr>
      </p:sp>
      <p:sp>
        <p:nvSpPr>
          <p:cNvPr id="46" name="TextBox 45"/>
          <p:cNvSpPr txBox="1"/>
          <p:nvPr/>
        </p:nvSpPr>
        <p:spPr>
          <a:xfrm>
            <a:off x="14706077" y="4507344"/>
            <a:ext cx="902963" cy="911364"/>
          </a:xfrm>
          <a:prstGeom prst="round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4800" dirty="0">
                <a:solidFill>
                  <a:schemeClr val="bg1"/>
                </a:solidFill>
                <a:latin typeface="#9Slide03 Bebas Neue Bold" panose="020B0606020202050201" pitchFamily="34" charset="0"/>
              </a:rPr>
              <a:t>B</a:t>
            </a:r>
          </a:p>
        </p:txBody>
      </p:sp>
      <p:grpSp>
        <p:nvGrpSpPr>
          <p:cNvPr id="7" name="Group 6">
            <a:extLst>
              <a:ext uri="{FF2B5EF4-FFF2-40B4-BE49-F238E27FC236}">
                <a16:creationId xmlns:a16="http://schemas.microsoft.com/office/drawing/2014/main" id="{70495F36-4C1B-A34D-8F7D-9C1B8AB558B7}"/>
              </a:ext>
            </a:extLst>
          </p:cNvPr>
          <p:cNvGrpSpPr/>
          <p:nvPr/>
        </p:nvGrpSpPr>
        <p:grpSpPr>
          <a:xfrm>
            <a:off x="322730" y="1085343"/>
            <a:ext cx="17368595" cy="8116314"/>
            <a:chOff x="-4382475" y="508941"/>
            <a:chExt cx="16351219" cy="5410876"/>
          </a:xfrm>
        </p:grpSpPr>
        <p:sp>
          <p:nvSpPr>
            <p:cNvPr id="9" name="矩形: 圆角 2">
              <a:extLst>
                <a:ext uri="{FF2B5EF4-FFF2-40B4-BE49-F238E27FC236}">
                  <a16:creationId xmlns:a16="http://schemas.microsoft.com/office/drawing/2014/main" id="{C8AF18CC-5FA7-A148-BDED-02F48BCE3787}"/>
                </a:ext>
              </a:extLst>
            </p:cNvPr>
            <p:cNvSpPr/>
            <p:nvPr/>
          </p:nvSpPr>
          <p:spPr>
            <a:xfrm>
              <a:off x="-4382475" y="508941"/>
              <a:ext cx="16351219" cy="5410876"/>
            </a:xfrm>
            <a:prstGeom prst="roundRect">
              <a:avLst>
                <a:gd name="adj" fmla="val 11867"/>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vi-VN" sz="4800" b="1" dirty="0">
                <a:solidFill>
                  <a:srgbClr val="C00000"/>
                </a:solidFill>
                <a:latin typeface="Cambria" panose="02040503050406030204" pitchFamily="18" charset="0"/>
              </a:endParaRPr>
            </a:p>
          </p:txBody>
        </p:sp>
        <p:sp>
          <p:nvSpPr>
            <p:cNvPr id="10" name="TextBox 9">
              <a:extLst>
                <a:ext uri="{FF2B5EF4-FFF2-40B4-BE49-F238E27FC236}">
                  <a16:creationId xmlns:a16="http://schemas.microsoft.com/office/drawing/2014/main" id="{6D226415-CFE9-6246-8E39-AF84EE8863BC}"/>
                </a:ext>
              </a:extLst>
            </p:cNvPr>
            <p:cNvSpPr txBox="1"/>
            <p:nvPr/>
          </p:nvSpPr>
          <p:spPr>
            <a:xfrm>
              <a:off x="-3652246" y="1229536"/>
              <a:ext cx="9182277" cy="964367"/>
            </a:xfrm>
            <a:prstGeom prst="rect">
              <a:avLst/>
            </a:prstGeom>
            <a:noFill/>
          </p:spPr>
          <p:txBody>
            <a:bodyPr wrap="square" rtlCol="0">
              <a:spAutoFit/>
            </a:bodyPr>
            <a:lstStyle/>
            <a:p>
              <a:pPr algn="ctr"/>
              <a:r>
                <a:rPr lang="vi-VN" sz="4400" dirty="0">
                  <a:latin typeface="Cambria" panose="02040503050406030204" pitchFamily="18" charset="0"/>
                </a:rPr>
                <a:t>2. Theo em, cần làm gì để góp phần bảo tồn và phát huy giá trị phố cổ Hội An</a:t>
              </a:r>
              <a:endParaRPr lang="en-VN" sz="9600" dirty="0">
                <a:latin typeface="Cambria" panose="02040503050406030204" pitchFamily="18" charset="0"/>
              </a:endParaRPr>
            </a:p>
          </p:txBody>
        </p:sp>
      </p:grpSp>
      <p:pic>
        <p:nvPicPr>
          <p:cNvPr id="15" name="Picture 4" descr="Thảo luận nhóm">
            <a:extLst>
              <a:ext uri="{FF2B5EF4-FFF2-40B4-BE49-F238E27FC236}">
                <a16:creationId xmlns:a16="http://schemas.microsoft.com/office/drawing/2014/main" id="{49AE1281-75A4-3F44-AB07-98ACCEE12F19}"/>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537" b="99728" l="7429" r="93571">
                        <a14:foregroundMark x1="7571" y1="68665" x2="13286" y2="73842"/>
                        <a14:foregroundMark x1="3286" y1="75204" x2="5714" y2="84741"/>
                        <a14:foregroundMark x1="5714" y1="84741" x2="10714" y2="88556"/>
                        <a14:foregroundMark x1="10714" y1="88556" x2="14857" y2="95368"/>
                        <a14:foregroundMark x1="14857" y1="95368" x2="14857" y2="95368"/>
                        <a14:foregroundMark x1="84286" y1="62398" x2="86857" y2="97820"/>
                        <a14:foregroundMark x1="34429" y1="46049" x2="39286" y2="40054"/>
                        <a14:foregroundMark x1="39286" y1="40054" x2="41143" y2="61035"/>
                        <a14:foregroundMark x1="57571" y1="81199" x2="63143" y2="78747"/>
                        <a14:foregroundMark x1="63143" y1="78747" x2="64286" y2="79292"/>
                        <a14:foregroundMark x1="25429" y1="94005" x2="30143" y2="99183"/>
                        <a14:foregroundMark x1="30143" y1="99183" x2="30143" y2="99183"/>
                        <a14:foregroundMark x1="58000" y1="78747" x2="53000" y2="82561"/>
                        <a14:foregroundMark x1="53000" y1="82561" x2="53000" y2="82561"/>
                        <a14:foregroundMark x1="38143" y1="94550" x2="56714" y2="90191"/>
                        <a14:foregroundMark x1="56714" y1="90191" x2="57000" y2="90191"/>
                        <a14:foregroundMark x1="91143" y1="89646" x2="93571" y2="99455"/>
                        <a14:foregroundMark x1="93571" y1="99455" x2="93571" y2="99728"/>
                      </a14:backgroundRemoval>
                    </a14:imgEffect>
                  </a14:imgLayer>
                </a14:imgProps>
              </a:ext>
              <a:ext uri="{28A0092B-C50C-407E-A947-70E740481C1C}">
                <a14:useLocalDpi xmlns:a14="http://schemas.microsoft.com/office/drawing/2010/main" val="0"/>
              </a:ext>
            </a:extLst>
          </a:blip>
          <a:srcRect/>
          <a:stretch>
            <a:fillRect/>
          </a:stretch>
        </p:blipFill>
        <p:spPr bwMode="auto">
          <a:xfrm>
            <a:off x="1225334" y="6140229"/>
            <a:ext cx="7909373" cy="4146771"/>
          </a:xfrm>
          <a:prstGeom prst="rect">
            <a:avLst/>
          </a:prstGeom>
          <a:noFill/>
          <a:extLst>
            <a:ext uri="{909E8E84-426E-40DD-AFC4-6F175D3DCCD1}">
              <a14:hiddenFill xmlns:a14="http://schemas.microsoft.com/office/drawing/2010/main">
                <a:solidFill>
                  <a:srgbClr val="FFFFFF"/>
                </a:solidFill>
              </a14:hiddenFill>
            </a:ext>
          </a:extLst>
        </p:spPr>
      </p:pic>
      <p:pic>
        <p:nvPicPr>
          <p:cNvPr id="14338" name="Picture 2" descr="Phố cổ Hội An 1">
            <a:extLst>
              <a:ext uri="{FF2B5EF4-FFF2-40B4-BE49-F238E27FC236}">
                <a16:creationId xmlns:a16="http://schemas.microsoft.com/office/drawing/2014/main" id="{C81054FE-9C94-614C-8255-70E8D4E8701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859279" y="1669379"/>
            <a:ext cx="4800600" cy="3200400"/>
          </a:xfrm>
          <a:prstGeom prst="rect">
            <a:avLst/>
          </a:prstGeom>
          <a:noFill/>
          <a:extLst>
            <a:ext uri="{909E8E84-426E-40DD-AFC4-6F175D3DCCD1}">
              <a14:hiddenFill xmlns:a14="http://schemas.microsoft.com/office/drawing/2010/main">
                <a:solidFill>
                  <a:srgbClr val="FFFFFF"/>
                </a:solidFill>
              </a14:hiddenFill>
            </a:ext>
          </a:extLst>
        </p:spPr>
      </p:pic>
      <p:pic>
        <p:nvPicPr>
          <p:cNvPr id="14340" name="Picture 4" descr="Phố cổ Hội An 2">
            <a:extLst>
              <a:ext uri="{FF2B5EF4-FFF2-40B4-BE49-F238E27FC236}">
                <a16:creationId xmlns:a16="http://schemas.microsoft.com/office/drawing/2014/main" id="{CA315A17-58DC-8C41-B7D5-CF9BA3E1385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447800" y="3893906"/>
            <a:ext cx="4574405" cy="3049603"/>
          </a:xfrm>
          <a:prstGeom prst="rect">
            <a:avLst/>
          </a:prstGeom>
          <a:noFill/>
          <a:extLst>
            <a:ext uri="{909E8E84-426E-40DD-AFC4-6F175D3DCCD1}">
              <a14:hiddenFill xmlns:a14="http://schemas.microsoft.com/office/drawing/2010/main">
                <a:solidFill>
                  <a:srgbClr val="FFFFFF"/>
                </a:solidFill>
              </a14:hiddenFill>
            </a:ext>
          </a:extLst>
        </p:spPr>
      </p:pic>
      <p:pic>
        <p:nvPicPr>
          <p:cNvPr id="14342" name="Picture 6" descr="Phố cổ Hội An 3">
            <a:extLst>
              <a:ext uri="{FF2B5EF4-FFF2-40B4-BE49-F238E27FC236}">
                <a16:creationId xmlns:a16="http://schemas.microsoft.com/office/drawing/2014/main" id="{04ADDEDA-FEC1-8E45-8A9F-BD9374F0F73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418686" y="3893906"/>
            <a:ext cx="4574405" cy="3049603"/>
          </a:xfrm>
          <a:prstGeom prst="rect">
            <a:avLst/>
          </a:prstGeom>
          <a:noFill/>
          <a:extLst>
            <a:ext uri="{909E8E84-426E-40DD-AFC4-6F175D3DCCD1}">
              <a14:hiddenFill xmlns:a14="http://schemas.microsoft.com/office/drawing/2010/main">
                <a:solidFill>
                  <a:srgbClr val="FFFFFF"/>
                </a:solidFill>
              </a14:hiddenFill>
            </a:ext>
          </a:extLst>
        </p:spPr>
      </p:pic>
      <p:pic>
        <p:nvPicPr>
          <p:cNvPr id="14344" name="Picture 8" descr="Phố cổ Hội An 5">
            <a:extLst>
              <a:ext uri="{FF2B5EF4-FFF2-40B4-BE49-F238E27FC236}">
                <a16:creationId xmlns:a16="http://schemas.microsoft.com/office/drawing/2014/main" id="{C86C640A-714C-D747-9B51-FE2ADADED9C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1853231" y="5143499"/>
            <a:ext cx="4800599" cy="32003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65877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584F40"/>
        </a:solidFill>
        <a:effectLst/>
      </p:bgPr>
    </p:bg>
    <p:spTree>
      <p:nvGrpSpPr>
        <p:cNvPr id="1" name=""/>
        <p:cNvGrpSpPr/>
        <p:nvPr/>
      </p:nvGrpSpPr>
      <p:grpSpPr>
        <a:xfrm>
          <a:off x="0" y="0"/>
          <a:ext cx="0" cy="0"/>
          <a:chOff x="0" y="0"/>
          <a:chExt cx="0" cy="0"/>
        </a:xfrm>
      </p:grpSpPr>
      <p:sp>
        <p:nvSpPr>
          <p:cNvPr id="9" name="Freeform 2">
            <a:extLst>
              <a:ext uri="{FF2B5EF4-FFF2-40B4-BE49-F238E27FC236}">
                <a16:creationId xmlns:a16="http://schemas.microsoft.com/office/drawing/2014/main" id="{E0CD39C8-7A25-7D4F-9DCB-DC12CB964674}"/>
              </a:ext>
            </a:extLst>
          </p:cNvPr>
          <p:cNvSpPr/>
          <p:nvPr/>
        </p:nvSpPr>
        <p:spPr>
          <a:xfrm>
            <a:off x="-60742" y="0"/>
            <a:ext cx="18577342" cy="10287000"/>
          </a:xfrm>
          <a:custGeom>
            <a:avLst/>
            <a:gdLst/>
            <a:ahLst/>
            <a:cxnLst/>
            <a:rect l="l" t="t" r="r" b="b"/>
            <a:pathLst>
              <a:path w="10287000" h="10287000">
                <a:moveTo>
                  <a:pt x="0" y="0"/>
                </a:moveTo>
                <a:lnTo>
                  <a:pt x="10287000" y="0"/>
                </a:lnTo>
                <a:lnTo>
                  <a:pt x="10287000" y="10287000"/>
                </a:lnTo>
                <a:lnTo>
                  <a:pt x="0" y="10287000"/>
                </a:lnTo>
                <a:lnTo>
                  <a:pt x="0" y="0"/>
                </a:lnTo>
                <a:close/>
              </a:path>
            </a:pathLst>
          </a:custGeom>
          <a:blipFill>
            <a:blip r:embed="rId2"/>
            <a:stretch>
              <a:fillRect l="-21459" t="-26198" r="-15978" b="-14904"/>
            </a:stretch>
          </a:blipFill>
        </p:spPr>
      </p:sp>
      <p:sp>
        <p:nvSpPr>
          <p:cNvPr id="17" name="Freeform 3">
            <a:extLst>
              <a:ext uri="{FF2B5EF4-FFF2-40B4-BE49-F238E27FC236}">
                <a16:creationId xmlns:a16="http://schemas.microsoft.com/office/drawing/2014/main" id="{D1EE2AD4-BAA5-9447-82BD-31DC613BDD13}"/>
              </a:ext>
            </a:extLst>
          </p:cNvPr>
          <p:cNvSpPr/>
          <p:nvPr/>
        </p:nvSpPr>
        <p:spPr>
          <a:xfrm>
            <a:off x="-60743" y="0"/>
            <a:ext cx="18612974" cy="4153991"/>
          </a:xfrm>
          <a:prstGeom prst="rect">
            <a:avLst/>
          </a:prstGeom>
          <a:blipFill>
            <a:blip r:embed="rId3"/>
            <a:stretch>
              <a:fillRect t="-139239" b="1"/>
            </a:stretch>
          </a:blipFill>
        </p:spPr>
      </p:sp>
      <p:sp>
        <p:nvSpPr>
          <p:cNvPr id="21" name="Rectangle 20">
            <a:extLst>
              <a:ext uri="{FF2B5EF4-FFF2-40B4-BE49-F238E27FC236}">
                <a16:creationId xmlns:a16="http://schemas.microsoft.com/office/drawing/2014/main" id="{9387318E-B36F-3746-969A-28FEC46CD02D}"/>
              </a:ext>
            </a:extLst>
          </p:cNvPr>
          <p:cNvSpPr/>
          <p:nvPr/>
        </p:nvSpPr>
        <p:spPr>
          <a:xfrm>
            <a:off x="-71628" y="4174763"/>
            <a:ext cx="18823930" cy="5354859"/>
          </a:xfrm>
          <a:prstGeom prst="rect">
            <a:avLst/>
          </a:prstGeom>
          <a:solidFill>
            <a:srgbClr val="EBCB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10" name="Freeform 3">
            <a:extLst>
              <a:ext uri="{FF2B5EF4-FFF2-40B4-BE49-F238E27FC236}">
                <a16:creationId xmlns:a16="http://schemas.microsoft.com/office/drawing/2014/main" id="{CC89A05F-7682-5146-83BF-38077B330424}"/>
              </a:ext>
            </a:extLst>
          </p:cNvPr>
          <p:cNvSpPr/>
          <p:nvPr/>
        </p:nvSpPr>
        <p:spPr>
          <a:xfrm>
            <a:off x="11049001" y="2247900"/>
            <a:ext cx="7467600" cy="8302437"/>
          </a:xfrm>
          <a:custGeom>
            <a:avLst/>
            <a:gdLst/>
            <a:ahLst/>
            <a:cxnLst/>
            <a:rect l="l" t="t" r="r" b="b"/>
            <a:pathLst>
              <a:path w="6605119" h="7083237">
                <a:moveTo>
                  <a:pt x="0" y="0"/>
                </a:moveTo>
                <a:lnTo>
                  <a:pt x="6605119" y="0"/>
                </a:lnTo>
                <a:lnTo>
                  <a:pt x="6605119" y="7083238"/>
                </a:lnTo>
                <a:lnTo>
                  <a:pt x="0" y="7083238"/>
                </a:lnTo>
                <a:lnTo>
                  <a:pt x="0" y="0"/>
                </a:lnTo>
                <a:close/>
              </a:path>
            </a:pathLst>
          </a:custGeom>
          <a:blipFill>
            <a:blip r:embed="rId4"/>
            <a:stretch>
              <a:fillRect/>
            </a:stretch>
          </a:blipFill>
        </p:spPr>
      </p:sp>
      <p:pic>
        <p:nvPicPr>
          <p:cNvPr id="7" name="Picture 6">
            <a:extLst>
              <a:ext uri="{FF2B5EF4-FFF2-40B4-BE49-F238E27FC236}">
                <a16:creationId xmlns:a16="http://schemas.microsoft.com/office/drawing/2014/main" id="{28667097-D097-424E-987F-7CEC7138310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9600" y="741876"/>
            <a:ext cx="2226575" cy="2226575"/>
          </a:xfrm>
          <a:prstGeom prst="rect">
            <a:avLst/>
          </a:prstGeom>
        </p:spPr>
      </p:pic>
      <p:pic>
        <p:nvPicPr>
          <p:cNvPr id="25" name="Picture 24">
            <a:extLst>
              <a:ext uri="{FF2B5EF4-FFF2-40B4-BE49-F238E27FC236}">
                <a16:creationId xmlns:a16="http://schemas.microsoft.com/office/drawing/2014/main" id="{0A639FFE-05B8-DA49-8D16-018A6F3D0E32}"/>
              </a:ext>
            </a:extLst>
          </p:cNvPr>
          <p:cNvPicPr>
            <a:picLocks noChangeAspect="1"/>
          </p:cNvPicPr>
          <p:nvPr/>
        </p:nvPicPr>
        <p:blipFill>
          <a:blip r:embed="rId6"/>
          <a:stretch>
            <a:fillRect/>
          </a:stretch>
        </p:blipFill>
        <p:spPr>
          <a:xfrm>
            <a:off x="838200" y="4000500"/>
            <a:ext cx="10947400" cy="5969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5D5548"/>
        </a:solidFill>
        <a:effectLst/>
      </p:bgPr>
    </p:bg>
    <p:spTree>
      <p:nvGrpSpPr>
        <p:cNvPr id="1" name=""/>
        <p:cNvGrpSpPr/>
        <p:nvPr/>
      </p:nvGrpSpPr>
      <p:grpSpPr>
        <a:xfrm>
          <a:off x="0" y="0"/>
          <a:ext cx="0" cy="0"/>
          <a:chOff x="0" y="0"/>
          <a:chExt cx="0" cy="0"/>
        </a:xfrm>
      </p:grpSpPr>
      <p:sp>
        <p:nvSpPr>
          <p:cNvPr id="14" name="Freeform 2">
            <a:extLst>
              <a:ext uri="{FF2B5EF4-FFF2-40B4-BE49-F238E27FC236}">
                <a16:creationId xmlns:a16="http://schemas.microsoft.com/office/drawing/2014/main" id="{7A2DC359-FF9B-8742-ACC3-663B8781D9C2}"/>
              </a:ext>
            </a:extLst>
          </p:cNvPr>
          <p:cNvSpPr/>
          <p:nvPr/>
        </p:nvSpPr>
        <p:spPr>
          <a:xfrm>
            <a:off x="-60742" y="0"/>
            <a:ext cx="18577342" cy="10287000"/>
          </a:xfrm>
          <a:custGeom>
            <a:avLst/>
            <a:gdLst/>
            <a:ahLst/>
            <a:cxnLst/>
            <a:rect l="l" t="t" r="r" b="b"/>
            <a:pathLst>
              <a:path w="10287000" h="10287000">
                <a:moveTo>
                  <a:pt x="0" y="0"/>
                </a:moveTo>
                <a:lnTo>
                  <a:pt x="10287000" y="0"/>
                </a:lnTo>
                <a:lnTo>
                  <a:pt x="10287000" y="10287000"/>
                </a:lnTo>
                <a:lnTo>
                  <a:pt x="0" y="10287000"/>
                </a:lnTo>
                <a:lnTo>
                  <a:pt x="0" y="0"/>
                </a:lnTo>
                <a:close/>
              </a:path>
            </a:pathLst>
          </a:custGeom>
          <a:blipFill>
            <a:blip r:embed="rId3"/>
            <a:stretch>
              <a:fillRect l="-21459" t="-26198" r="-15978" b="-14904"/>
            </a:stretch>
          </a:blipFill>
        </p:spPr>
      </p:sp>
      <p:sp>
        <p:nvSpPr>
          <p:cNvPr id="46" name="TextBox 45"/>
          <p:cNvSpPr txBox="1"/>
          <p:nvPr/>
        </p:nvSpPr>
        <p:spPr>
          <a:xfrm>
            <a:off x="14706077" y="4507344"/>
            <a:ext cx="902963" cy="911364"/>
          </a:xfrm>
          <a:prstGeom prst="round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4800" dirty="0">
                <a:solidFill>
                  <a:schemeClr val="bg1"/>
                </a:solidFill>
                <a:latin typeface="#9Slide03 Bebas Neue Bold" panose="020B0606020202050201" pitchFamily="34" charset="0"/>
              </a:rPr>
              <a:t>B</a:t>
            </a:r>
          </a:p>
        </p:txBody>
      </p:sp>
      <p:grpSp>
        <p:nvGrpSpPr>
          <p:cNvPr id="7" name="Group 6">
            <a:extLst>
              <a:ext uri="{FF2B5EF4-FFF2-40B4-BE49-F238E27FC236}">
                <a16:creationId xmlns:a16="http://schemas.microsoft.com/office/drawing/2014/main" id="{70495F36-4C1B-A34D-8F7D-9C1B8AB558B7}"/>
              </a:ext>
            </a:extLst>
          </p:cNvPr>
          <p:cNvGrpSpPr/>
          <p:nvPr/>
        </p:nvGrpSpPr>
        <p:grpSpPr>
          <a:xfrm>
            <a:off x="322730" y="1085343"/>
            <a:ext cx="17368595" cy="8116314"/>
            <a:chOff x="-4382475" y="508941"/>
            <a:chExt cx="16351219" cy="5410876"/>
          </a:xfrm>
        </p:grpSpPr>
        <p:sp>
          <p:nvSpPr>
            <p:cNvPr id="9" name="矩形: 圆角 2">
              <a:extLst>
                <a:ext uri="{FF2B5EF4-FFF2-40B4-BE49-F238E27FC236}">
                  <a16:creationId xmlns:a16="http://schemas.microsoft.com/office/drawing/2014/main" id="{C8AF18CC-5FA7-A148-BDED-02F48BCE3787}"/>
                </a:ext>
              </a:extLst>
            </p:cNvPr>
            <p:cNvSpPr/>
            <p:nvPr/>
          </p:nvSpPr>
          <p:spPr>
            <a:xfrm>
              <a:off x="-4382475" y="508941"/>
              <a:ext cx="16351219" cy="5410876"/>
            </a:xfrm>
            <a:prstGeom prst="roundRect">
              <a:avLst>
                <a:gd name="adj" fmla="val 11867"/>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vi-VN" sz="4800" b="1" dirty="0">
                <a:solidFill>
                  <a:srgbClr val="C00000"/>
                </a:solidFill>
                <a:latin typeface="Cambria" panose="02040503050406030204" pitchFamily="18" charset="0"/>
              </a:endParaRPr>
            </a:p>
          </p:txBody>
        </p:sp>
        <p:sp>
          <p:nvSpPr>
            <p:cNvPr id="10" name="TextBox 9">
              <a:extLst>
                <a:ext uri="{FF2B5EF4-FFF2-40B4-BE49-F238E27FC236}">
                  <a16:creationId xmlns:a16="http://schemas.microsoft.com/office/drawing/2014/main" id="{6D226415-CFE9-6246-8E39-AF84EE8863BC}"/>
                </a:ext>
              </a:extLst>
            </p:cNvPr>
            <p:cNvSpPr txBox="1"/>
            <p:nvPr/>
          </p:nvSpPr>
          <p:spPr>
            <a:xfrm>
              <a:off x="4418242" y="1484662"/>
              <a:ext cx="7172157" cy="2934137"/>
            </a:xfrm>
            <a:prstGeom prst="rect">
              <a:avLst/>
            </a:prstGeom>
            <a:noFill/>
          </p:spPr>
          <p:txBody>
            <a:bodyPr wrap="square" rtlCol="0">
              <a:spAutoFit/>
            </a:bodyPr>
            <a:lstStyle/>
            <a:p>
              <a:pPr algn="just"/>
              <a:r>
                <a:rPr lang="vi-VN" sz="4000" dirty="0">
                  <a:latin typeface="Cambria" panose="02040503050406030204" pitchFamily="18" charset="0"/>
                </a:rPr>
                <a:t>Phố cổ Hội An là một đô thị nằm ở hạ lưu sông Thu Bồn, thuộc thành phố Hội An, tỉnh Quảng Nam. Nơi đây lưu giữ được gần như nguyên vẹn những công trình kiến trúc cổ như: nhà cổ, hội quán của người Hoa, Chùa Cầu,…</a:t>
              </a:r>
              <a:endParaRPr lang="en-VN" sz="8800" dirty="0">
                <a:latin typeface="Cambria" panose="02040503050406030204" pitchFamily="18" charset="0"/>
              </a:endParaRPr>
            </a:p>
          </p:txBody>
        </p:sp>
      </p:grpSp>
      <p:sp>
        <p:nvSpPr>
          <p:cNvPr id="12" name="TextBox 11">
            <a:extLst>
              <a:ext uri="{FF2B5EF4-FFF2-40B4-BE49-F238E27FC236}">
                <a16:creationId xmlns:a16="http://schemas.microsoft.com/office/drawing/2014/main" id="{4675B20B-FD63-1A48-92F5-C6C1597B855B}"/>
              </a:ext>
            </a:extLst>
          </p:cNvPr>
          <p:cNvSpPr txBox="1"/>
          <p:nvPr/>
        </p:nvSpPr>
        <p:spPr>
          <a:xfrm>
            <a:off x="10028274" y="1510407"/>
            <a:ext cx="6126126" cy="1015663"/>
          </a:xfrm>
          <a:prstGeom prst="rect">
            <a:avLst/>
          </a:prstGeom>
          <a:noFill/>
        </p:spPr>
        <p:txBody>
          <a:bodyPr wrap="square" rtlCol="0">
            <a:spAutoFit/>
          </a:bodyPr>
          <a:lstStyle/>
          <a:p>
            <a:pPr algn="ctr"/>
            <a:r>
              <a:rPr lang="en-VN" sz="6000" b="1" dirty="0">
                <a:solidFill>
                  <a:srgbClr val="C00000"/>
                </a:solidFill>
                <a:latin typeface="Cambria" panose="02040503050406030204" pitchFamily="18" charset="0"/>
              </a:rPr>
              <a:t>1. </a:t>
            </a:r>
            <a:r>
              <a:rPr lang="en-US" sz="6000" b="1" dirty="0">
                <a:solidFill>
                  <a:srgbClr val="C00000"/>
                </a:solidFill>
                <a:latin typeface="Cambria" panose="02040503050406030204" pitchFamily="18" charset="0"/>
              </a:rPr>
              <a:t>V</a:t>
            </a:r>
            <a:r>
              <a:rPr lang="en-VN" sz="6000" b="1" dirty="0">
                <a:solidFill>
                  <a:srgbClr val="C00000"/>
                </a:solidFill>
                <a:latin typeface="Cambria" panose="02040503050406030204" pitchFamily="18" charset="0"/>
              </a:rPr>
              <a:t>ị trí địa lí</a:t>
            </a:r>
          </a:p>
        </p:txBody>
      </p:sp>
      <p:pic>
        <p:nvPicPr>
          <p:cNvPr id="11" name="Picture 10">
            <a:extLst>
              <a:ext uri="{FF2B5EF4-FFF2-40B4-BE49-F238E27FC236}">
                <a16:creationId xmlns:a16="http://schemas.microsoft.com/office/drawing/2014/main" id="{487547C2-F7A7-104A-9E2A-C04379C42DE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877800" y="6404273"/>
            <a:ext cx="5410200" cy="4436364"/>
          </a:xfrm>
          <a:prstGeom prst="rect">
            <a:avLst/>
          </a:prstGeom>
        </p:spPr>
      </p:pic>
      <p:pic>
        <p:nvPicPr>
          <p:cNvPr id="6" name="Picture 5">
            <a:extLst>
              <a:ext uri="{FF2B5EF4-FFF2-40B4-BE49-F238E27FC236}">
                <a16:creationId xmlns:a16="http://schemas.microsoft.com/office/drawing/2014/main" id="{D90868BC-1DD5-B443-9712-AFA331F881D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9759" y="2197206"/>
            <a:ext cx="8294241" cy="6428037"/>
          </a:xfrm>
          <a:prstGeom prst="rect">
            <a:avLst/>
          </a:prstGeom>
        </p:spPr>
      </p:pic>
    </p:spTree>
    <p:extLst>
      <p:ext uri="{BB962C8B-B14F-4D97-AF65-F5344CB8AC3E}">
        <p14:creationId xmlns:p14="http://schemas.microsoft.com/office/powerpoint/2010/main" val="33124906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5D5548"/>
        </a:solidFill>
        <a:effectLst/>
      </p:bgPr>
    </p:bg>
    <p:spTree>
      <p:nvGrpSpPr>
        <p:cNvPr id="1" name=""/>
        <p:cNvGrpSpPr/>
        <p:nvPr/>
      </p:nvGrpSpPr>
      <p:grpSpPr>
        <a:xfrm>
          <a:off x="0" y="0"/>
          <a:ext cx="0" cy="0"/>
          <a:chOff x="0" y="0"/>
          <a:chExt cx="0" cy="0"/>
        </a:xfrm>
      </p:grpSpPr>
      <p:sp>
        <p:nvSpPr>
          <p:cNvPr id="14" name="Freeform 2">
            <a:extLst>
              <a:ext uri="{FF2B5EF4-FFF2-40B4-BE49-F238E27FC236}">
                <a16:creationId xmlns:a16="http://schemas.microsoft.com/office/drawing/2014/main" id="{7A2DC359-FF9B-8742-ACC3-663B8781D9C2}"/>
              </a:ext>
            </a:extLst>
          </p:cNvPr>
          <p:cNvSpPr/>
          <p:nvPr/>
        </p:nvSpPr>
        <p:spPr>
          <a:xfrm>
            <a:off x="-60742" y="0"/>
            <a:ext cx="18577342" cy="10287000"/>
          </a:xfrm>
          <a:custGeom>
            <a:avLst/>
            <a:gdLst/>
            <a:ahLst/>
            <a:cxnLst/>
            <a:rect l="l" t="t" r="r" b="b"/>
            <a:pathLst>
              <a:path w="10287000" h="10287000">
                <a:moveTo>
                  <a:pt x="0" y="0"/>
                </a:moveTo>
                <a:lnTo>
                  <a:pt x="10287000" y="0"/>
                </a:lnTo>
                <a:lnTo>
                  <a:pt x="10287000" y="10287000"/>
                </a:lnTo>
                <a:lnTo>
                  <a:pt x="0" y="10287000"/>
                </a:lnTo>
                <a:lnTo>
                  <a:pt x="0" y="0"/>
                </a:lnTo>
                <a:close/>
              </a:path>
            </a:pathLst>
          </a:custGeom>
          <a:blipFill>
            <a:blip r:embed="rId3"/>
            <a:stretch>
              <a:fillRect l="-21459" t="-26198" r="-15978" b="-14904"/>
            </a:stretch>
          </a:blipFill>
        </p:spPr>
      </p:sp>
      <p:sp>
        <p:nvSpPr>
          <p:cNvPr id="46" name="TextBox 45"/>
          <p:cNvSpPr txBox="1"/>
          <p:nvPr/>
        </p:nvSpPr>
        <p:spPr>
          <a:xfrm>
            <a:off x="14706077" y="4507344"/>
            <a:ext cx="902963" cy="911364"/>
          </a:xfrm>
          <a:prstGeom prst="round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4800" dirty="0">
                <a:solidFill>
                  <a:schemeClr val="bg1"/>
                </a:solidFill>
                <a:latin typeface="#9Slide03 Bebas Neue Bold" panose="020B0606020202050201" pitchFamily="34" charset="0"/>
              </a:rPr>
              <a:t>B</a:t>
            </a:r>
          </a:p>
        </p:txBody>
      </p:sp>
      <p:sp>
        <p:nvSpPr>
          <p:cNvPr id="9" name="矩形: 圆角 2">
            <a:extLst>
              <a:ext uri="{FF2B5EF4-FFF2-40B4-BE49-F238E27FC236}">
                <a16:creationId xmlns:a16="http://schemas.microsoft.com/office/drawing/2014/main" id="{C8AF18CC-5FA7-A148-BDED-02F48BCE3787}"/>
              </a:ext>
            </a:extLst>
          </p:cNvPr>
          <p:cNvSpPr/>
          <p:nvPr/>
        </p:nvSpPr>
        <p:spPr>
          <a:xfrm>
            <a:off x="322730" y="1085343"/>
            <a:ext cx="17368595" cy="8116314"/>
          </a:xfrm>
          <a:prstGeom prst="roundRect">
            <a:avLst>
              <a:gd name="adj" fmla="val 11867"/>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vi-VN" sz="4800" b="1" dirty="0">
              <a:solidFill>
                <a:srgbClr val="C00000"/>
              </a:solidFill>
              <a:latin typeface="Cambria" panose="02040503050406030204" pitchFamily="18" charset="0"/>
            </a:endParaRPr>
          </a:p>
        </p:txBody>
      </p:sp>
      <p:sp>
        <p:nvSpPr>
          <p:cNvPr id="10" name="TextBox 9">
            <a:extLst>
              <a:ext uri="{FF2B5EF4-FFF2-40B4-BE49-F238E27FC236}">
                <a16:creationId xmlns:a16="http://schemas.microsoft.com/office/drawing/2014/main" id="{6D226415-CFE9-6246-8E39-AF84EE8863BC}"/>
              </a:ext>
            </a:extLst>
          </p:cNvPr>
          <p:cNvSpPr txBox="1"/>
          <p:nvPr/>
        </p:nvSpPr>
        <p:spPr>
          <a:xfrm>
            <a:off x="9527472" y="4368320"/>
            <a:ext cx="7618410" cy="1550361"/>
          </a:xfrm>
          <a:prstGeom prst="rect">
            <a:avLst/>
          </a:prstGeom>
          <a:noFill/>
        </p:spPr>
        <p:txBody>
          <a:bodyPr wrap="square" rtlCol="0">
            <a:spAutoFit/>
          </a:bodyPr>
          <a:lstStyle/>
          <a:p>
            <a:pPr marL="571500" indent="-571500">
              <a:lnSpc>
                <a:spcPct val="115000"/>
              </a:lnSpc>
              <a:spcAft>
                <a:spcPts val="800"/>
              </a:spcAft>
              <a:buFont typeface="Arial" panose="020B0604020202020204" pitchFamily="34" charset="0"/>
              <a:buChar char="•"/>
            </a:pPr>
            <a:r>
              <a:rPr lang="en-US" sz="4000" dirty="0" err="1">
                <a:solidFill>
                  <a:srgbClr val="000000"/>
                </a:solidFill>
                <a:effectLst/>
                <a:latin typeface="Cambria" panose="02040503050406030204" pitchFamily="18" charset="0"/>
                <a:ea typeface="Times New Roman" panose="02020603050405020304" pitchFamily="18" charset="0"/>
              </a:rPr>
              <a:t>Phố</a:t>
            </a:r>
            <a:r>
              <a:rPr lang="en-US" sz="4000" dirty="0">
                <a:solidFill>
                  <a:srgbClr val="000000"/>
                </a:solidFill>
                <a:effectLst/>
                <a:latin typeface="Cambria" panose="02040503050406030204" pitchFamily="18" charset="0"/>
                <a:ea typeface="Times New Roman" panose="02020603050405020304" pitchFamily="18" charset="0"/>
              </a:rPr>
              <a:t> </a:t>
            </a:r>
            <a:r>
              <a:rPr lang="en-US" sz="4000" dirty="0" err="1">
                <a:solidFill>
                  <a:srgbClr val="000000"/>
                </a:solidFill>
                <a:effectLst/>
                <a:latin typeface="Cambria" panose="02040503050406030204" pitchFamily="18" charset="0"/>
                <a:ea typeface="Times New Roman" panose="02020603050405020304" pitchFamily="18" charset="0"/>
              </a:rPr>
              <a:t>cổ</a:t>
            </a:r>
            <a:r>
              <a:rPr lang="en-US" sz="4000" dirty="0">
                <a:solidFill>
                  <a:srgbClr val="000000"/>
                </a:solidFill>
                <a:effectLst/>
                <a:latin typeface="Cambria" panose="02040503050406030204" pitchFamily="18" charset="0"/>
                <a:ea typeface="Times New Roman" panose="02020603050405020304" pitchFamily="18" charset="0"/>
              </a:rPr>
              <a:t> </a:t>
            </a:r>
            <a:r>
              <a:rPr lang="en-US" sz="4000" dirty="0" err="1">
                <a:solidFill>
                  <a:srgbClr val="000000"/>
                </a:solidFill>
                <a:effectLst/>
                <a:latin typeface="Cambria" panose="02040503050406030204" pitchFamily="18" charset="0"/>
                <a:ea typeface="Times New Roman" panose="02020603050405020304" pitchFamily="18" charset="0"/>
              </a:rPr>
              <a:t>Hội</a:t>
            </a:r>
            <a:r>
              <a:rPr lang="en-US" sz="4000" dirty="0">
                <a:solidFill>
                  <a:srgbClr val="000000"/>
                </a:solidFill>
                <a:effectLst/>
                <a:latin typeface="Cambria" panose="02040503050406030204" pitchFamily="18" charset="0"/>
                <a:ea typeface="Times New Roman" panose="02020603050405020304" pitchFamily="18" charset="0"/>
              </a:rPr>
              <a:t> An </a:t>
            </a:r>
            <a:r>
              <a:rPr lang="en-US" sz="4000" dirty="0" err="1">
                <a:solidFill>
                  <a:srgbClr val="000000"/>
                </a:solidFill>
                <a:effectLst/>
                <a:latin typeface="Cambria" panose="02040503050406030204" pitchFamily="18" charset="0"/>
                <a:ea typeface="Times New Roman" panose="02020603050405020304" pitchFamily="18" charset="0"/>
              </a:rPr>
              <a:t>thuộc</a:t>
            </a:r>
            <a:r>
              <a:rPr lang="en-US" sz="4000" dirty="0">
                <a:solidFill>
                  <a:srgbClr val="000000"/>
                </a:solidFill>
                <a:effectLst/>
                <a:latin typeface="Cambria" panose="02040503050406030204" pitchFamily="18" charset="0"/>
                <a:ea typeface="Times New Roman" panose="02020603050405020304" pitchFamily="18" charset="0"/>
              </a:rPr>
              <a:t> </a:t>
            </a:r>
            <a:r>
              <a:rPr lang="en-US" sz="4000" dirty="0" err="1">
                <a:solidFill>
                  <a:srgbClr val="000000"/>
                </a:solidFill>
                <a:effectLst/>
                <a:latin typeface="Cambria" panose="02040503050406030204" pitchFamily="18" charset="0"/>
                <a:ea typeface="Times New Roman" panose="02020603050405020304" pitchFamily="18" charset="0"/>
              </a:rPr>
              <a:t>tỉnh</a:t>
            </a:r>
            <a:r>
              <a:rPr lang="en-US" sz="4000" dirty="0">
                <a:solidFill>
                  <a:srgbClr val="000000"/>
                </a:solidFill>
                <a:effectLst/>
                <a:latin typeface="Cambria" panose="02040503050406030204" pitchFamily="18" charset="0"/>
                <a:ea typeface="Times New Roman" panose="02020603050405020304" pitchFamily="18" charset="0"/>
              </a:rPr>
              <a:t> </a:t>
            </a:r>
            <a:r>
              <a:rPr lang="en-US" sz="4000" dirty="0" err="1">
                <a:solidFill>
                  <a:srgbClr val="000000"/>
                </a:solidFill>
                <a:effectLst/>
                <a:latin typeface="Cambria" panose="02040503050406030204" pitchFamily="18" charset="0"/>
                <a:ea typeface="Times New Roman" panose="02020603050405020304" pitchFamily="18" charset="0"/>
              </a:rPr>
              <a:t>nào</a:t>
            </a:r>
            <a:r>
              <a:rPr lang="en-US" sz="4000" dirty="0">
                <a:solidFill>
                  <a:srgbClr val="000000"/>
                </a:solidFill>
                <a:latin typeface="Cambria" panose="02040503050406030204" pitchFamily="18" charset="0"/>
                <a:ea typeface="Times New Roman" panose="02020603050405020304" pitchFamily="18" charset="0"/>
              </a:rPr>
              <a:t>?</a:t>
            </a:r>
            <a:r>
              <a:rPr lang="en-US" sz="4000" dirty="0">
                <a:solidFill>
                  <a:srgbClr val="000000"/>
                </a:solidFill>
                <a:effectLst/>
                <a:latin typeface="Cambria" panose="02040503050406030204" pitchFamily="18" charset="0"/>
                <a:ea typeface="Times New Roman" panose="02020603050405020304" pitchFamily="18" charset="0"/>
              </a:rPr>
              <a:t> </a:t>
            </a:r>
          </a:p>
          <a:p>
            <a:pPr marL="571500" indent="-571500">
              <a:lnSpc>
                <a:spcPct val="115000"/>
              </a:lnSpc>
              <a:spcAft>
                <a:spcPts val="800"/>
              </a:spcAft>
              <a:buFont typeface="Arial" panose="020B0604020202020204" pitchFamily="34" charset="0"/>
              <a:buChar char="•"/>
            </a:pPr>
            <a:r>
              <a:rPr lang="en-US" sz="4000" dirty="0" err="1">
                <a:solidFill>
                  <a:srgbClr val="000000"/>
                </a:solidFill>
                <a:effectLst/>
                <a:latin typeface="Cambria" panose="02040503050406030204" pitchFamily="18" charset="0"/>
                <a:ea typeface="Times New Roman" panose="02020603050405020304" pitchFamily="18" charset="0"/>
              </a:rPr>
              <a:t>Có</a:t>
            </a:r>
            <a:r>
              <a:rPr lang="en-US" sz="4000" dirty="0">
                <a:solidFill>
                  <a:srgbClr val="000000"/>
                </a:solidFill>
                <a:effectLst/>
                <a:latin typeface="Cambria" panose="02040503050406030204" pitchFamily="18" charset="0"/>
                <a:ea typeface="Times New Roman" panose="02020603050405020304" pitchFamily="18" charset="0"/>
              </a:rPr>
              <a:t> </a:t>
            </a:r>
            <a:r>
              <a:rPr lang="en-US" sz="4000" dirty="0" err="1">
                <a:solidFill>
                  <a:srgbClr val="000000"/>
                </a:solidFill>
                <a:effectLst/>
                <a:latin typeface="Cambria" panose="02040503050406030204" pitchFamily="18" charset="0"/>
                <a:ea typeface="Times New Roman" panose="02020603050405020304" pitchFamily="18" charset="0"/>
              </a:rPr>
              <a:t>đặc</a:t>
            </a:r>
            <a:r>
              <a:rPr lang="en-US" sz="4000" dirty="0">
                <a:solidFill>
                  <a:srgbClr val="000000"/>
                </a:solidFill>
                <a:effectLst/>
                <a:latin typeface="Cambria" panose="02040503050406030204" pitchFamily="18" charset="0"/>
                <a:ea typeface="Times New Roman" panose="02020603050405020304" pitchFamily="18" charset="0"/>
              </a:rPr>
              <a:t> </a:t>
            </a:r>
            <a:r>
              <a:rPr lang="en-US" sz="4000" dirty="0" err="1">
                <a:solidFill>
                  <a:srgbClr val="000000"/>
                </a:solidFill>
                <a:effectLst/>
                <a:latin typeface="Cambria" panose="02040503050406030204" pitchFamily="18" charset="0"/>
                <a:ea typeface="Times New Roman" panose="02020603050405020304" pitchFamily="18" charset="0"/>
              </a:rPr>
              <a:t>điểm</a:t>
            </a:r>
            <a:r>
              <a:rPr lang="en-US" sz="4000" dirty="0">
                <a:solidFill>
                  <a:srgbClr val="000000"/>
                </a:solidFill>
                <a:effectLst/>
                <a:latin typeface="Cambria" panose="02040503050406030204" pitchFamily="18" charset="0"/>
                <a:ea typeface="Times New Roman" panose="02020603050405020304" pitchFamily="18" charset="0"/>
              </a:rPr>
              <a:t> </a:t>
            </a:r>
            <a:r>
              <a:rPr lang="en-US" sz="4000" dirty="0" err="1">
                <a:solidFill>
                  <a:srgbClr val="000000"/>
                </a:solidFill>
                <a:effectLst/>
                <a:latin typeface="Cambria" panose="02040503050406030204" pitchFamily="18" charset="0"/>
                <a:ea typeface="Times New Roman" panose="02020603050405020304" pitchFamily="18" charset="0"/>
              </a:rPr>
              <a:t>gì</a:t>
            </a:r>
            <a:r>
              <a:rPr lang="en-US" sz="4000" dirty="0">
                <a:solidFill>
                  <a:srgbClr val="000000"/>
                </a:solidFill>
                <a:effectLst/>
                <a:latin typeface="Cambria" panose="02040503050406030204" pitchFamily="18" charset="0"/>
                <a:ea typeface="Times New Roman" panose="02020603050405020304" pitchFamily="18" charset="0"/>
              </a:rPr>
              <a:t> </a:t>
            </a:r>
            <a:r>
              <a:rPr lang="en-US" sz="4000" dirty="0" err="1">
                <a:solidFill>
                  <a:srgbClr val="000000"/>
                </a:solidFill>
                <a:effectLst/>
                <a:latin typeface="Cambria" panose="02040503050406030204" pitchFamily="18" charset="0"/>
                <a:ea typeface="Times New Roman" panose="02020603050405020304" pitchFamily="18" charset="0"/>
              </a:rPr>
              <a:t>về</a:t>
            </a:r>
            <a:r>
              <a:rPr lang="en-US" sz="4000" dirty="0">
                <a:solidFill>
                  <a:srgbClr val="000000"/>
                </a:solidFill>
                <a:effectLst/>
                <a:latin typeface="Cambria" panose="02040503050406030204" pitchFamily="18" charset="0"/>
                <a:ea typeface="Times New Roman" panose="02020603050405020304" pitchFamily="18" charset="0"/>
              </a:rPr>
              <a:t> </a:t>
            </a:r>
            <a:r>
              <a:rPr lang="en-US" sz="4000" dirty="0" err="1">
                <a:solidFill>
                  <a:srgbClr val="000000"/>
                </a:solidFill>
                <a:effectLst/>
                <a:latin typeface="Cambria" panose="02040503050406030204" pitchFamily="18" charset="0"/>
                <a:ea typeface="Times New Roman" panose="02020603050405020304" pitchFamily="18" charset="0"/>
              </a:rPr>
              <a:t>mặt</a:t>
            </a:r>
            <a:r>
              <a:rPr lang="en-US" sz="4000" dirty="0">
                <a:solidFill>
                  <a:srgbClr val="000000"/>
                </a:solidFill>
                <a:effectLst/>
                <a:latin typeface="Cambria" panose="02040503050406030204" pitchFamily="18" charset="0"/>
                <a:ea typeface="Times New Roman" panose="02020603050405020304" pitchFamily="18" charset="0"/>
              </a:rPr>
              <a:t> </a:t>
            </a:r>
            <a:r>
              <a:rPr lang="en-US" sz="4000" dirty="0" err="1">
                <a:solidFill>
                  <a:srgbClr val="000000"/>
                </a:solidFill>
                <a:effectLst/>
                <a:latin typeface="Cambria" panose="02040503050406030204" pitchFamily="18" charset="0"/>
                <a:ea typeface="Times New Roman" panose="02020603050405020304" pitchFamily="18" charset="0"/>
              </a:rPr>
              <a:t>địa</a:t>
            </a:r>
            <a:r>
              <a:rPr lang="en-US" sz="4000" dirty="0">
                <a:solidFill>
                  <a:srgbClr val="000000"/>
                </a:solidFill>
                <a:effectLst/>
                <a:latin typeface="Cambria" panose="02040503050406030204" pitchFamily="18" charset="0"/>
                <a:ea typeface="Times New Roman" panose="02020603050405020304" pitchFamily="18" charset="0"/>
              </a:rPr>
              <a:t> </a:t>
            </a:r>
            <a:r>
              <a:rPr lang="en-US" sz="4000" dirty="0" err="1">
                <a:solidFill>
                  <a:srgbClr val="000000"/>
                </a:solidFill>
                <a:effectLst/>
                <a:latin typeface="Cambria" panose="02040503050406030204" pitchFamily="18" charset="0"/>
                <a:ea typeface="Times New Roman" panose="02020603050405020304" pitchFamily="18" charset="0"/>
              </a:rPr>
              <a:t>hình</a:t>
            </a:r>
            <a:r>
              <a:rPr lang="en-US" sz="4000" dirty="0">
                <a:solidFill>
                  <a:srgbClr val="000000"/>
                </a:solidFill>
                <a:latin typeface="Cambria" panose="02040503050406030204" pitchFamily="18" charset="0"/>
                <a:ea typeface="Times New Roman" panose="02020603050405020304" pitchFamily="18" charset="0"/>
              </a:rPr>
              <a:t>?</a:t>
            </a:r>
            <a:endParaRPr lang="en-VN" sz="4000" dirty="0">
              <a:effectLst/>
              <a:latin typeface="Cambria" panose="02040503050406030204" pitchFamily="18" charset="0"/>
              <a:ea typeface="Calibri" panose="020F0502020204030204" pitchFamily="34" charset="0"/>
            </a:endParaRPr>
          </a:p>
        </p:txBody>
      </p:sp>
      <p:pic>
        <p:nvPicPr>
          <p:cNvPr id="6" name="Picture 5">
            <a:extLst>
              <a:ext uri="{FF2B5EF4-FFF2-40B4-BE49-F238E27FC236}">
                <a16:creationId xmlns:a16="http://schemas.microsoft.com/office/drawing/2014/main" id="{D90868BC-1DD5-B443-9712-AFA331F881D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9759" y="2197206"/>
            <a:ext cx="8294241" cy="6428037"/>
          </a:xfrm>
          <a:prstGeom prst="rect">
            <a:avLst/>
          </a:prstGeom>
        </p:spPr>
      </p:pic>
      <p:pic>
        <p:nvPicPr>
          <p:cNvPr id="1028" name="Picture 4" descr="Thảo luận nhóm">
            <a:extLst>
              <a:ext uri="{FF2B5EF4-FFF2-40B4-BE49-F238E27FC236}">
                <a16:creationId xmlns:a16="http://schemas.microsoft.com/office/drawing/2014/main" id="{4B15E3EC-4E49-7F4E-A4DD-7AA8D84CFBEA}"/>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9537" b="99728" l="7429" r="93571">
                        <a14:foregroundMark x1="7571" y1="68665" x2="13286" y2="73842"/>
                        <a14:foregroundMark x1="3286" y1="75204" x2="5714" y2="84741"/>
                        <a14:foregroundMark x1="5714" y1="84741" x2="10714" y2="88556"/>
                        <a14:foregroundMark x1="10714" y1="88556" x2="14857" y2="95368"/>
                        <a14:foregroundMark x1="14857" y1="95368" x2="14857" y2="95368"/>
                        <a14:foregroundMark x1="84286" y1="62398" x2="86857" y2="97820"/>
                        <a14:foregroundMark x1="34429" y1="46049" x2="39286" y2="40054"/>
                        <a14:foregroundMark x1="39286" y1="40054" x2="41143" y2="61035"/>
                        <a14:foregroundMark x1="57571" y1="81199" x2="63143" y2="78747"/>
                        <a14:foregroundMark x1="63143" y1="78747" x2="64286" y2="79292"/>
                        <a14:foregroundMark x1="25429" y1="94005" x2="30143" y2="99183"/>
                        <a14:foregroundMark x1="30143" y1="99183" x2="30143" y2="99183"/>
                        <a14:foregroundMark x1="58000" y1="78747" x2="53000" y2="82561"/>
                        <a14:foregroundMark x1="53000" y1="82561" x2="53000" y2="82561"/>
                        <a14:foregroundMark x1="38143" y1="94550" x2="56714" y2="90191"/>
                        <a14:foregroundMark x1="56714" y1="90191" x2="57000" y2="90191"/>
                        <a14:foregroundMark x1="91143" y1="89646" x2="93571" y2="99455"/>
                        <a14:foregroundMark x1="93571" y1="99455" x2="93571" y2="99728"/>
                      </a14:backgroundRemoval>
                    </a14:imgEffect>
                  </a14:imgLayer>
                </a14:imgProps>
              </a:ext>
              <a:ext uri="{28A0092B-C50C-407E-A947-70E740481C1C}">
                <a14:useLocalDpi xmlns:a14="http://schemas.microsoft.com/office/drawing/2010/main" val="0"/>
              </a:ext>
            </a:extLst>
          </a:blip>
          <a:srcRect/>
          <a:stretch>
            <a:fillRect/>
          </a:stretch>
        </p:blipFill>
        <p:spPr bwMode="auto">
          <a:xfrm>
            <a:off x="9497273" y="5091127"/>
            <a:ext cx="7909373" cy="414677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939A7EC6-16FF-BC42-B324-83E1A688DCDA}"/>
              </a:ext>
            </a:extLst>
          </p:cNvPr>
          <p:cNvSpPr txBox="1"/>
          <p:nvPr/>
        </p:nvSpPr>
        <p:spPr>
          <a:xfrm>
            <a:off x="9671029" y="2814077"/>
            <a:ext cx="7273646" cy="1323439"/>
          </a:xfrm>
          <a:prstGeom prst="rect">
            <a:avLst/>
          </a:prstGeom>
          <a:noFill/>
        </p:spPr>
        <p:txBody>
          <a:bodyPr wrap="square" rtlCol="0">
            <a:spAutoFit/>
          </a:bodyPr>
          <a:lstStyle/>
          <a:p>
            <a:r>
              <a:rPr lang="en-VN" sz="4000" i="1" dirty="0">
                <a:latin typeface="Cambria" panose="02040503050406030204" pitchFamily="18" charset="0"/>
              </a:rPr>
              <a:t>Thảo luận theo nhóm 4 và trả lời câu hỏi sau:</a:t>
            </a:r>
          </a:p>
        </p:txBody>
      </p:sp>
      <p:sp>
        <p:nvSpPr>
          <p:cNvPr id="16" name="TextBox 15">
            <a:extLst>
              <a:ext uri="{FF2B5EF4-FFF2-40B4-BE49-F238E27FC236}">
                <a16:creationId xmlns:a16="http://schemas.microsoft.com/office/drawing/2014/main" id="{97A7E436-FEC6-B446-90C5-C88B7453A479}"/>
              </a:ext>
            </a:extLst>
          </p:cNvPr>
          <p:cNvSpPr txBox="1"/>
          <p:nvPr/>
        </p:nvSpPr>
        <p:spPr>
          <a:xfrm>
            <a:off x="10028274" y="1510407"/>
            <a:ext cx="6126126" cy="1015663"/>
          </a:xfrm>
          <a:prstGeom prst="rect">
            <a:avLst/>
          </a:prstGeom>
          <a:noFill/>
        </p:spPr>
        <p:txBody>
          <a:bodyPr wrap="square" rtlCol="0">
            <a:spAutoFit/>
          </a:bodyPr>
          <a:lstStyle/>
          <a:p>
            <a:pPr algn="ctr"/>
            <a:r>
              <a:rPr lang="en-VN" sz="6000" b="1" dirty="0">
                <a:solidFill>
                  <a:srgbClr val="C00000"/>
                </a:solidFill>
                <a:latin typeface="Cambria" panose="02040503050406030204" pitchFamily="18" charset="0"/>
              </a:rPr>
              <a:t>1. </a:t>
            </a:r>
            <a:r>
              <a:rPr lang="en-US" sz="6000" b="1" dirty="0">
                <a:solidFill>
                  <a:srgbClr val="C00000"/>
                </a:solidFill>
                <a:latin typeface="Cambria" panose="02040503050406030204" pitchFamily="18" charset="0"/>
              </a:rPr>
              <a:t>V</a:t>
            </a:r>
            <a:r>
              <a:rPr lang="en-VN" sz="6000" b="1" dirty="0">
                <a:solidFill>
                  <a:srgbClr val="C00000"/>
                </a:solidFill>
                <a:latin typeface="Cambria" panose="02040503050406030204" pitchFamily="18" charset="0"/>
              </a:rPr>
              <a:t>ị trí địa lí</a:t>
            </a:r>
          </a:p>
        </p:txBody>
      </p:sp>
    </p:spTree>
    <p:extLst>
      <p:ext uri="{BB962C8B-B14F-4D97-AF65-F5344CB8AC3E}">
        <p14:creationId xmlns:p14="http://schemas.microsoft.com/office/powerpoint/2010/main" val="13145310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
                                            <p:txEl>
                                              <p:pRg st="0" end="0"/>
                                            </p:txEl>
                                          </p:spTgt>
                                        </p:tgtEl>
                                        <p:attrNameLst>
                                          <p:attrName>style.visibility</p:attrName>
                                        </p:attrNameLst>
                                      </p:cBhvr>
                                      <p:to>
                                        <p:strVal val="visible"/>
                                      </p:to>
                                    </p:set>
                                    <p:anim calcmode="lin" valueType="num">
                                      <p:cBhvr additive="base">
                                        <p:cTn id="13"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0">
                                            <p:txEl>
                                              <p:pRg st="1" end="1"/>
                                            </p:txEl>
                                          </p:spTgt>
                                        </p:tgtEl>
                                        <p:attrNameLst>
                                          <p:attrName>style.visibility</p:attrName>
                                        </p:attrNameLst>
                                      </p:cBhvr>
                                      <p:to>
                                        <p:strVal val="visible"/>
                                      </p:to>
                                    </p:set>
                                    <p:anim calcmode="lin" valueType="num">
                                      <p:cBhvr additive="base">
                                        <p:cTn id="19" dur="500" fill="hold"/>
                                        <p:tgtEl>
                                          <p:spTgt spid="10">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0">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5D5548"/>
        </a:solidFill>
        <a:effectLst/>
      </p:bgPr>
    </p:bg>
    <p:spTree>
      <p:nvGrpSpPr>
        <p:cNvPr id="1" name=""/>
        <p:cNvGrpSpPr/>
        <p:nvPr/>
      </p:nvGrpSpPr>
      <p:grpSpPr>
        <a:xfrm>
          <a:off x="0" y="0"/>
          <a:ext cx="0" cy="0"/>
          <a:chOff x="0" y="0"/>
          <a:chExt cx="0" cy="0"/>
        </a:xfrm>
      </p:grpSpPr>
      <p:sp>
        <p:nvSpPr>
          <p:cNvPr id="7" name="Freeform 2">
            <a:extLst>
              <a:ext uri="{FF2B5EF4-FFF2-40B4-BE49-F238E27FC236}">
                <a16:creationId xmlns:a16="http://schemas.microsoft.com/office/drawing/2014/main" id="{56C84ABA-5CAB-1C4B-8496-47835C21BC98}"/>
              </a:ext>
            </a:extLst>
          </p:cNvPr>
          <p:cNvSpPr/>
          <p:nvPr/>
        </p:nvSpPr>
        <p:spPr>
          <a:xfrm>
            <a:off x="-289342" y="-52643"/>
            <a:ext cx="18577342" cy="10287000"/>
          </a:xfrm>
          <a:custGeom>
            <a:avLst/>
            <a:gdLst/>
            <a:ahLst/>
            <a:cxnLst/>
            <a:rect l="l" t="t" r="r" b="b"/>
            <a:pathLst>
              <a:path w="10287000" h="10287000">
                <a:moveTo>
                  <a:pt x="0" y="0"/>
                </a:moveTo>
                <a:lnTo>
                  <a:pt x="10287000" y="0"/>
                </a:lnTo>
                <a:lnTo>
                  <a:pt x="10287000" y="10287000"/>
                </a:lnTo>
                <a:lnTo>
                  <a:pt x="0" y="10287000"/>
                </a:lnTo>
                <a:lnTo>
                  <a:pt x="0" y="0"/>
                </a:lnTo>
                <a:close/>
              </a:path>
            </a:pathLst>
          </a:custGeom>
          <a:blipFill>
            <a:blip r:embed="rId2"/>
            <a:stretch>
              <a:fillRect l="-21459" t="-26198" r="-15978" b="-14904"/>
            </a:stretch>
          </a:blipFill>
        </p:spPr>
      </p:sp>
      <p:grpSp>
        <p:nvGrpSpPr>
          <p:cNvPr id="4" name="Group 3">
            <a:extLst>
              <a:ext uri="{FF2B5EF4-FFF2-40B4-BE49-F238E27FC236}">
                <a16:creationId xmlns:a16="http://schemas.microsoft.com/office/drawing/2014/main" id="{CEE43B54-BF9F-9E4B-85DB-487CA1BBA858}"/>
              </a:ext>
            </a:extLst>
          </p:cNvPr>
          <p:cNvGrpSpPr/>
          <p:nvPr/>
        </p:nvGrpSpPr>
        <p:grpSpPr>
          <a:xfrm>
            <a:off x="621046" y="647700"/>
            <a:ext cx="10498987" cy="4827154"/>
            <a:chOff x="457200" y="876300"/>
            <a:chExt cx="9829800" cy="5138583"/>
          </a:xfrm>
        </p:grpSpPr>
        <p:sp>
          <p:nvSpPr>
            <p:cNvPr id="3" name="Rounded Rectangular Callout 2">
              <a:extLst>
                <a:ext uri="{FF2B5EF4-FFF2-40B4-BE49-F238E27FC236}">
                  <a16:creationId xmlns:a16="http://schemas.microsoft.com/office/drawing/2014/main" id="{6D3A9D3F-847A-144C-9CA5-E0EC3FC9C81B}"/>
                </a:ext>
              </a:extLst>
            </p:cNvPr>
            <p:cNvSpPr/>
            <p:nvPr/>
          </p:nvSpPr>
          <p:spPr>
            <a:xfrm>
              <a:off x="457200" y="876300"/>
              <a:ext cx="9829800" cy="5138583"/>
            </a:xfrm>
            <a:prstGeom prst="wedgeRoundRectCallout">
              <a:avLst>
                <a:gd name="adj1" fmla="val -22510"/>
                <a:gd name="adj2" fmla="val 61551"/>
                <a:gd name="adj3" fmla="val 16667"/>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12" name="TextBox 12"/>
            <p:cNvSpPr txBox="1"/>
            <p:nvPr/>
          </p:nvSpPr>
          <p:spPr>
            <a:xfrm>
              <a:off x="661910" y="1478951"/>
              <a:ext cx="9420379" cy="3845156"/>
            </a:xfrm>
            <a:prstGeom prst="rect">
              <a:avLst/>
            </a:prstGeom>
          </p:spPr>
          <p:txBody>
            <a:bodyPr wrap="square" lIns="0" tIns="0" rIns="0" bIns="0" rtlCol="0" anchor="t">
              <a:spAutoFit/>
            </a:bodyPr>
            <a:lstStyle/>
            <a:p>
              <a:pPr marL="571500" indent="-571500">
                <a:lnSpc>
                  <a:spcPct val="115000"/>
                </a:lnSpc>
                <a:spcAft>
                  <a:spcPts val="800"/>
                </a:spcAft>
                <a:buFont typeface="Arial" panose="020B0604020202020204" pitchFamily="34" charset="0"/>
                <a:buChar char="•"/>
              </a:pPr>
              <a:r>
                <a:rPr lang="en-US" sz="3200" dirty="0" err="1">
                  <a:solidFill>
                    <a:srgbClr val="000000"/>
                  </a:solidFill>
                  <a:effectLst/>
                  <a:latin typeface="Cambria" panose="02040503050406030204" pitchFamily="18" charset="0"/>
                  <a:ea typeface="Times New Roman" panose="02020603050405020304" pitchFamily="18" charset="0"/>
                </a:rPr>
                <a:t>Phố</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cổ</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Hội</a:t>
              </a:r>
              <a:r>
                <a:rPr lang="en-US" sz="3200" dirty="0">
                  <a:solidFill>
                    <a:srgbClr val="000000"/>
                  </a:solidFill>
                  <a:effectLst/>
                  <a:latin typeface="Cambria" panose="02040503050406030204" pitchFamily="18" charset="0"/>
                  <a:ea typeface="Times New Roman" panose="02020603050405020304" pitchFamily="18" charset="0"/>
                </a:rPr>
                <a:t> An </a:t>
              </a:r>
              <a:r>
                <a:rPr lang="en-US" sz="3200" dirty="0" err="1">
                  <a:solidFill>
                    <a:srgbClr val="000000"/>
                  </a:solidFill>
                  <a:effectLst/>
                  <a:latin typeface="Cambria" panose="02040503050406030204" pitchFamily="18" charset="0"/>
                  <a:ea typeface="Times New Roman" panose="02020603050405020304" pitchFamily="18" charset="0"/>
                </a:rPr>
                <a:t>là</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một</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đô</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thị</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cổ</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nằm</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ở</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hạ</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lưu</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sông</a:t>
              </a:r>
              <a:r>
                <a:rPr lang="en-US" sz="3200" dirty="0">
                  <a:solidFill>
                    <a:srgbClr val="000000"/>
                  </a:solidFill>
                  <a:effectLst/>
                  <a:latin typeface="Cambria" panose="02040503050406030204" pitchFamily="18" charset="0"/>
                  <a:ea typeface="Times New Roman" panose="02020603050405020304" pitchFamily="18" charset="0"/>
                </a:rPr>
                <a:t> Thu </a:t>
              </a:r>
              <a:r>
                <a:rPr lang="en-US" sz="3200" dirty="0" err="1">
                  <a:solidFill>
                    <a:srgbClr val="000000"/>
                  </a:solidFill>
                  <a:effectLst/>
                  <a:latin typeface="Cambria" panose="02040503050406030204" pitchFamily="18" charset="0"/>
                  <a:ea typeface="Times New Roman" panose="02020603050405020304" pitchFamily="18" charset="0"/>
                </a:rPr>
                <a:t>Bồn</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thuộc</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vùng</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đồng</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bằng</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ven</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biển</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tỉnh</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Quảng</a:t>
              </a:r>
              <a:r>
                <a:rPr lang="en-US" sz="3200" dirty="0">
                  <a:solidFill>
                    <a:srgbClr val="000000"/>
                  </a:solidFill>
                  <a:effectLst/>
                  <a:latin typeface="Cambria" panose="02040503050406030204" pitchFamily="18" charset="0"/>
                  <a:ea typeface="Times New Roman" panose="02020603050405020304" pitchFamily="18" charset="0"/>
                </a:rPr>
                <a:t> Nam, </a:t>
              </a:r>
              <a:r>
                <a:rPr lang="en-US" sz="3200" dirty="0" err="1">
                  <a:solidFill>
                    <a:srgbClr val="000000"/>
                  </a:solidFill>
                  <a:effectLst/>
                  <a:latin typeface="Cambria" panose="02040503050406030204" pitchFamily="18" charset="0"/>
                  <a:ea typeface="Times New Roman" panose="02020603050405020304" pitchFamily="18" charset="0"/>
                </a:rPr>
                <a:t>Việt</a:t>
              </a:r>
              <a:r>
                <a:rPr lang="en-US" sz="3200" dirty="0">
                  <a:solidFill>
                    <a:srgbClr val="000000"/>
                  </a:solidFill>
                  <a:effectLst/>
                  <a:latin typeface="Cambria" panose="02040503050406030204" pitchFamily="18" charset="0"/>
                  <a:ea typeface="Times New Roman" panose="02020603050405020304" pitchFamily="18" charset="0"/>
                </a:rPr>
                <a:t> Nam, </a:t>
              </a:r>
              <a:r>
                <a:rPr lang="en-US" sz="3200" dirty="0" err="1">
                  <a:solidFill>
                    <a:srgbClr val="000000"/>
                  </a:solidFill>
                  <a:effectLst/>
                  <a:latin typeface="Cambria" panose="02040503050406030204" pitchFamily="18" charset="0"/>
                  <a:ea typeface="Times New Roman" panose="02020603050405020304" pitchFamily="18" charset="0"/>
                </a:rPr>
                <a:t>cách</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thành</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phố</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Đà</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Nẵng</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khoảng</a:t>
              </a:r>
              <a:r>
                <a:rPr lang="en-US" sz="3200" dirty="0">
                  <a:solidFill>
                    <a:srgbClr val="000000"/>
                  </a:solidFill>
                  <a:effectLst/>
                  <a:latin typeface="Cambria" panose="02040503050406030204" pitchFamily="18" charset="0"/>
                  <a:ea typeface="Times New Roman" panose="02020603050405020304" pitchFamily="18" charset="0"/>
                </a:rPr>
                <a:t> 30km </a:t>
              </a:r>
              <a:r>
                <a:rPr lang="en-US" sz="3200" dirty="0" err="1">
                  <a:solidFill>
                    <a:srgbClr val="000000"/>
                  </a:solidFill>
                  <a:effectLst/>
                  <a:latin typeface="Cambria" panose="02040503050406030204" pitchFamily="18" charset="0"/>
                  <a:ea typeface="Times New Roman" panose="02020603050405020304" pitchFamily="18" charset="0"/>
                </a:rPr>
                <a:t>về</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phía</a:t>
              </a:r>
              <a:r>
                <a:rPr lang="en-US" sz="3200" dirty="0">
                  <a:solidFill>
                    <a:srgbClr val="000000"/>
                  </a:solidFill>
                  <a:effectLst/>
                  <a:latin typeface="Cambria" panose="02040503050406030204" pitchFamily="18" charset="0"/>
                  <a:ea typeface="Times New Roman" panose="02020603050405020304" pitchFamily="18" charset="0"/>
                </a:rPr>
                <a:t> Nam. </a:t>
              </a:r>
              <a:endParaRPr lang="en-VN" sz="3200" dirty="0">
                <a:effectLst/>
                <a:latin typeface="Cambria" panose="02040503050406030204" pitchFamily="18" charset="0"/>
                <a:ea typeface="Calibri" panose="020F0502020204030204" pitchFamily="34" charset="0"/>
              </a:endParaRPr>
            </a:p>
            <a:p>
              <a:pPr marL="571500" indent="-571500">
                <a:buFont typeface="Arial" panose="020B0604020202020204" pitchFamily="34" charset="0"/>
                <a:buChar char="•"/>
              </a:pPr>
              <a:r>
                <a:rPr lang="en-US" sz="3200" dirty="0" err="1">
                  <a:solidFill>
                    <a:srgbClr val="000000"/>
                  </a:solidFill>
                  <a:effectLst/>
                  <a:latin typeface="Cambria" panose="02040503050406030204" pitchFamily="18" charset="0"/>
                  <a:ea typeface="Times New Roman" panose="02020603050405020304" pitchFamily="18" charset="0"/>
                </a:rPr>
                <a:t>Phố</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cổ</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Hội</a:t>
              </a:r>
              <a:r>
                <a:rPr lang="en-US" sz="3200" dirty="0">
                  <a:solidFill>
                    <a:srgbClr val="000000"/>
                  </a:solidFill>
                  <a:effectLst/>
                  <a:latin typeface="Cambria" panose="02040503050406030204" pitchFamily="18" charset="0"/>
                  <a:ea typeface="Times New Roman" panose="02020603050405020304" pitchFamily="18" charset="0"/>
                </a:rPr>
                <a:t> An </a:t>
              </a:r>
              <a:r>
                <a:rPr lang="en-US" sz="3200" dirty="0" err="1">
                  <a:solidFill>
                    <a:srgbClr val="000000"/>
                  </a:solidFill>
                  <a:effectLst/>
                  <a:latin typeface="Cambria" panose="02040503050406030204" pitchFamily="18" charset="0"/>
                  <a:ea typeface="Times New Roman" panose="02020603050405020304" pitchFamily="18" charset="0"/>
                </a:rPr>
                <a:t>được</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công</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nhận</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là</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một</a:t>
              </a:r>
              <a:r>
                <a:rPr lang="en-US" sz="3200" dirty="0">
                  <a:solidFill>
                    <a:srgbClr val="000000"/>
                  </a:solidFill>
                  <a:effectLst/>
                  <a:latin typeface="Cambria" panose="02040503050406030204" pitchFamily="18" charset="0"/>
                  <a:ea typeface="Times New Roman" panose="02020603050405020304" pitchFamily="18" charset="0"/>
                </a:rPr>
                <a:t> di </a:t>
              </a:r>
              <a:r>
                <a:rPr lang="en-US" sz="3200" dirty="0" err="1">
                  <a:solidFill>
                    <a:srgbClr val="000000"/>
                  </a:solidFill>
                  <a:effectLst/>
                  <a:latin typeface="Cambria" panose="02040503050406030204" pitchFamily="18" charset="0"/>
                  <a:ea typeface="Times New Roman" panose="02020603050405020304" pitchFamily="18" charset="0"/>
                </a:rPr>
                <a:t>sản</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thế</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giới</a:t>
              </a:r>
              <a:r>
                <a:rPr lang="en-US" sz="3200" dirty="0">
                  <a:solidFill>
                    <a:srgbClr val="000000"/>
                  </a:solidFill>
                  <a:effectLst/>
                  <a:latin typeface="Cambria" panose="02040503050406030204" pitchFamily="18" charset="0"/>
                  <a:ea typeface="Times New Roman" panose="02020603050405020304" pitchFamily="18" charset="0"/>
                </a:rPr>
                <a:t> UNESCO </a:t>
              </a:r>
              <a:r>
                <a:rPr lang="en-US" sz="3200" dirty="0" err="1">
                  <a:solidFill>
                    <a:srgbClr val="000000"/>
                  </a:solidFill>
                  <a:effectLst/>
                  <a:latin typeface="Cambria" panose="02040503050406030204" pitchFamily="18" charset="0"/>
                  <a:ea typeface="Times New Roman" panose="02020603050405020304" pitchFamily="18" charset="0"/>
                </a:rPr>
                <a:t>từ</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năm</a:t>
              </a:r>
              <a:r>
                <a:rPr lang="en-US" sz="3200" dirty="0">
                  <a:solidFill>
                    <a:srgbClr val="000000"/>
                  </a:solidFill>
                  <a:effectLst/>
                  <a:latin typeface="Cambria" panose="02040503050406030204" pitchFamily="18" charset="0"/>
                  <a:ea typeface="Times New Roman" panose="02020603050405020304" pitchFamily="18" charset="0"/>
                </a:rPr>
                <a:t> 1999. </a:t>
              </a:r>
              <a:r>
                <a:rPr lang="en-US" sz="3200" dirty="0" err="1">
                  <a:solidFill>
                    <a:srgbClr val="000000"/>
                  </a:solidFill>
                  <a:effectLst/>
                  <a:latin typeface="Cambria" panose="02040503050406030204" pitchFamily="18" charset="0"/>
                  <a:ea typeface="Times New Roman" panose="02020603050405020304" pitchFamily="18" charset="0"/>
                </a:rPr>
                <a:t>Đây</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là</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địa</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điểm</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thu</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hút</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được</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rất</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nhiều</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khách</a:t>
              </a:r>
              <a:r>
                <a:rPr lang="en-US" sz="3200" dirty="0">
                  <a:solidFill>
                    <a:srgbClr val="000000"/>
                  </a:solidFill>
                  <a:effectLst/>
                  <a:latin typeface="Cambria" panose="02040503050406030204" pitchFamily="18" charset="0"/>
                  <a:ea typeface="Times New Roman" panose="02020603050405020304" pitchFamily="18" charset="0"/>
                </a:rPr>
                <a:t> du </a:t>
              </a:r>
              <a:r>
                <a:rPr lang="en-US" sz="3200" dirty="0" err="1">
                  <a:solidFill>
                    <a:srgbClr val="000000"/>
                  </a:solidFill>
                  <a:effectLst/>
                  <a:latin typeface="Cambria" panose="02040503050406030204" pitchFamily="18" charset="0"/>
                  <a:ea typeface="Times New Roman" panose="02020603050405020304" pitchFamily="18" charset="0"/>
                </a:rPr>
                <a:t>lịch</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Đà</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Nẵng</a:t>
              </a:r>
              <a:r>
                <a:rPr lang="en-US" sz="3200" dirty="0">
                  <a:solidFill>
                    <a:srgbClr val="000000"/>
                  </a:solidFill>
                  <a:effectLst/>
                  <a:latin typeface="Cambria" panose="02040503050406030204" pitchFamily="18" charset="0"/>
                  <a:ea typeface="Times New Roman" panose="02020603050405020304" pitchFamily="18" charset="0"/>
                </a:rPr>
                <a:t> - </a:t>
              </a:r>
              <a:r>
                <a:rPr lang="en-US" sz="3200" dirty="0" err="1">
                  <a:solidFill>
                    <a:srgbClr val="000000"/>
                  </a:solidFill>
                  <a:effectLst/>
                  <a:latin typeface="Cambria" panose="02040503050406030204" pitchFamily="18" charset="0"/>
                  <a:ea typeface="Times New Roman" panose="02020603050405020304" pitchFamily="18" charset="0"/>
                </a:rPr>
                <a:t>Hội</a:t>
              </a:r>
              <a:r>
                <a:rPr lang="en-US" sz="3200" dirty="0">
                  <a:solidFill>
                    <a:srgbClr val="000000"/>
                  </a:solidFill>
                  <a:effectLst/>
                  <a:latin typeface="Cambria" panose="02040503050406030204" pitchFamily="18" charset="0"/>
                  <a:ea typeface="Times New Roman" panose="02020603050405020304" pitchFamily="18" charset="0"/>
                </a:rPr>
                <a:t> An.</a:t>
              </a:r>
              <a:r>
                <a:rPr lang="en-VN" sz="3200" dirty="0">
                  <a:effectLst/>
                  <a:latin typeface="Cambria" panose="02040503050406030204" pitchFamily="18" charset="0"/>
                </a:rPr>
                <a:t> </a:t>
              </a:r>
              <a:endParaRPr lang="en-VN" sz="3200" dirty="0">
                <a:effectLst/>
                <a:latin typeface="Cambria" panose="02040503050406030204" pitchFamily="18" charset="0"/>
                <a:ea typeface="Times New Roman" panose="02020603050405020304" pitchFamily="18" charset="0"/>
              </a:endParaRPr>
            </a:p>
          </p:txBody>
        </p:sp>
      </p:grpSp>
      <p:sp>
        <p:nvSpPr>
          <p:cNvPr id="9" name="Freeform 5">
            <a:extLst>
              <a:ext uri="{FF2B5EF4-FFF2-40B4-BE49-F238E27FC236}">
                <a16:creationId xmlns:a16="http://schemas.microsoft.com/office/drawing/2014/main" id="{FA0D0EA0-207D-C244-A950-CD9881151F23}"/>
              </a:ext>
            </a:extLst>
          </p:cNvPr>
          <p:cNvSpPr/>
          <p:nvPr/>
        </p:nvSpPr>
        <p:spPr>
          <a:xfrm>
            <a:off x="11801821" y="5474854"/>
            <a:ext cx="5945345" cy="4008708"/>
          </a:xfrm>
          <a:custGeom>
            <a:avLst/>
            <a:gdLst/>
            <a:ahLst/>
            <a:cxnLst/>
            <a:rect l="l" t="t" r="r" b="b"/>
            <a:pathLst>
              <a:path w="8229600" h="5482971">
                <a:moveTo>
                  <a:pt x="0" y="0"/>
                </a:moveTo>
                <a:lnTo>
                  <a:pt x="8229600" y="0"/>
                </a:lnTo>
                <a:lnTo>
                  <a:pt x="8229600" y="5482971"/>
                </a:lnTo>
                <a:lnTo>
                  <a:pt x="0" y="5482971"/>
                </a:lnTo>
                <a:lnTo>
                  <a:pt x="0" y="0"/>
                </a:lnTo>
                <a:close/>
              </a:path>
            </a:pathLst>
          </a:custGeom>
          <a:blipFill>
            <a:blip r:embed="rId3"/>
            <a:stretch>
              <a:fillRect/>
            </a:stretch>
          </a:blipFill>
        </p:spPr>
      </p:sp>
      <p:sp>
        <p:nvSpPr>
          <p:cNvPr id="10" name="Freeform 6">
            <a:extLst>
              <a:ext uri="{FF2B5EF4-FFF2-40B4-BE49-F238E27FC236}">
                <a16:creationId xmlns:a16="http://schemas.microsoft.com/office/drawing/2014/main" id="{D3309D18-DAD1-EF4C-81FA-E1627A5FF8F9}"/>
              </a:ext>
            </a:extLst>
          </p:cNvPr>
          <p:cNvSpPr/>
          <p:nvPr/>
        </p:nvSpPr>
        <p:spPr>
          <a:xfrm>
            <a:off x="11801821" y="1179267"/>
            <a:ext cx="5945345" cy="4174213"/>
          </a:xfrm>
          <a:custGeom>
            <a:avLst/>
            <a:gdLst/>
            <a:ahLst/>
            <a:cxnLst/>
            <a:rect l="l" t="t" r="r" b="b"/>
            <a:pathLst>
              <a:path w="8229600" h="5482971">
                <a:moveTo>
                  <a:pt x="0" y="0"/>
                </a:moveTo>
                <a:lnTo>
                  <a:pt x="8229600" y="0"/>
                </a:lnTo>
                <a:lnTo>
                  <a:pt x="8229600" y="5482971"/>
                </a:lnTo>
                <a:lnTo>
                  <a:pt x="0" y="5482971"/>
                </a:lnTo>
                <a:lnTo>
                  <a:pt x="0" y="0"/>
                </a:lnTo>
                <a:close/>
              </a:path>
            </a:pathLst>
          </a:custGeom>
          <a:blipFill>
            <a:blip r:embed="rId4"/>
            <a:stretch>
              <a:fillRect/>
            </a:stretch>
          </a:blipFill>
        </p:spPr>
      </p:sp>
      <p:pic>
        <p:nvPicPr>
          <p:cNvPr id="11" name="Picture 10">
            <a:extLst>
              <a:ext uri="{FF2B5EF4-FFF2-40B4-BE49-F238E27FC236}">
                <a16:creationId xmlns:a16="http://schemas.microsoft.com/office/drawing/2014/main" id="{E4BBD72F-6ADE-2E49-8646-89B80AE9994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1217" y="5413384"/>
            <a:ext cx="3533955" cy="4994990"/>
          </a:xfrm>
          <a:prstGeom prst="rect">
            <a:avLst/>
          </a:prstGeom>
        </p:spPr>
      </p:pic>
      <p:sp>
        <p:nvSpPr>
          <p:cNvPr id="15" name="Freeform 4">
            <a:extLst>
              <a:ext uri="{FF2B5EF4-FFF2-40B4-BE49-F238E27FC236}">
                <a16:creationId xmlns:a16="http://schemas.microsoft.com/office/drawing/2014/main" id="{76D98D40-7CDA-BF4D-9283-D9B07FDBE95B}"/>
              </a:ext>
            </a:extLst>
          </p:cNvPr>
          <p:cNvSpPr/>
          <p:nvPr/>
        </p:nvSpPr>
        <p:spPr>
          <a:xfrm>
            <a:off x="5515582" y="5676900"/>
            <a:ext cx="5945345" cy="3806662"/>
          </a:xfrm>
          <a:custGeom>
            <a:avLst/>
            <a:gdLst/>
            <a:ahLst/>
            <a:cxnLst/>
            <a:rect l="l" t="t" r="r" b="b"/>
            <a:pathLst>
              <a:path w="8229600" h="5482971">
                <a:moveTo>
                  <a:pt x="0" y="0"/>
                </a:moveTo>
                <a:lnTo>
                  <a:pt x="8229600" y="0"/>
                </a:lnTo>
                <a:lnTo>
                  <a:pt x="8229600" y="5482972"/>
                </a:lnTo>
                <a:lnTo>
                  <a:pt x="0" y="5482972"/>
                </a:lnTo>
                <a:lnTo>
                  <a:pt x="0" y="0"/>
                </a:lnTo>
                <a:close/>
              </a:path>
            </a:pathLst>
          </a:custGeom>
          <a:blipFill>
            <a:blip r:embed="rId6"/>
            <a:stretch>
              <a:fillRect/>
            </a:stretch>
          </a:blipFill>
        </p:spPr>
      </p:sp>
    </p:spTree>
    <p:extLst>
      <p:ext uri="{BB962C8B-B14F-4D97-AF65-F5344CB8AC3E}">
        <p14:creationId xmlns:p14="http://schemas.microsoft.com/office/powerpoint/2010/main" val="977462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5D5548"/>
        </a:solidFill>
        <a:effectLst/>
      </p:bgPr>
    </p:bg>
    <p:spTree>
      <p:nvGrpSpPr>
        <p:cNvPr id="1" name=""/>
        <p:cNvGrpSpPr/>
        <p:nvPr/>
      </p:nvGrpSpPr>
      <p:grpSpPr>
        <a:xfrm>
          <a:off x="0" y="0"/>
          <a:ext cx="0" cy="0"/>
          <a:chOff x="0" y="0"/>
          <a:chExt cx="0" cy="0"/>
        </a:xfrm>
      </p:grpSpPr>
      <p:sp>
        <p:nvSpPr>
          <p:cNvPr id="12" name="Freeform 2">
            <a:extLst>
              <a:ext uri="{FF2B5EF4-FFF2-40B4-BE49-F238E27FC236}">
                <a16:creationId xmlns:a16="http://schemas.microsoft.com/office/drawing/2014/main" id="{60DFBD81-A00E-CB45-BE9B-6F2515D1E363}"/>
              </a:ext>
            </a:extLst>
          </p:cNvPr>
          <p:cNvSpPr/>
          <p:nvPr/>
        </p:nvSpPr>
        <p:spPr>
          <a:xfrm>
            <a:off x="-289342" y="-52643"/>
            <a:ext cx="18577342" cy="10287000"/>
          </a:xfrm>
          <a:custGeom>
            <a:avLst/>
            <a:gdLst/>
            <a:ahLst/>
            <a:cxnLst/>
            <a:rect l="l" t="t" r="r" b="b"/>
            <a:pathLst>
              <a:path w="10287000" h="10287000">
                <a:moveTo>
                  <a:pt x="0" y="0"/>
                </a:moveTo>
                <a:lnTo>
                  <a:pt x="10287000" y="0"/>
                </a:lnTo>
                <a:lnTo>
                  <a:pt x="10287000" y="10287000"/>
                </a:lnTo>
                <a:lnTo>
                  <a:pt x="0" y="10287000"/>
                </a:lnTo>
                <a:lnTo>
                  <a:pt x="0" y="0"/>
                </a:lnTo>
                <a:close/>
              </a:path>
            </a:pathLst>
          </a:custGeom>
          <a:blipFill>
            <a:blip r:embed="rId2"/>
            <a:stretch>
              <a:fillRect l="-21459" t="-26198" r="-15978" b="-14904"/>
            </a:stretch>
          </a:blipFill>
        </p:spPr>
      </p:sp>
      <p:sp>
        <p:nvSpPr>
          <p:cNvPr id="46" name="TextBox 45"/>
          <p:cNvSpPr txBox="1"/>
          <p:nvPr/>
        </p:nvSpPr>
        <p:spPr>
          <a:xfrm>
            <a:off x="14706077" y="4507344"/>
            <a:ext cx="902963" cy="911364"/>
          </a:xfrm>
          <a:prstGeom prst="round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4800" dirty="0">
                <a:solidFill>
                  <a:schemeClr val="bg1"/>
                </a:solidFill>
                <a:latin typeface="#9Slide03 Bebas Neue Bold" panose="020B0606020202050201" pitchFamily="34" charset="0"/>
              </a:rPr>
              <a:t>B</a:t>
            </a:r>
          </a:p>
        </p:txBody>
      </p:sp>
      <p:grpSp>
        <p:nvGrpSpPr>
          <p:cNvPr id="7" name="Group 6">
            <a:extLst>
              <a:ext uri="{FF2B5EF4-FFF2-40B4-BE49-F238E27FC236}">
                <a16:creationId xmlns:a16="http://schemas.microsoft.com/office/drawing/2014/main" id="{70495F36-4C1B-A34D-8F7D-9C1B8AB558B7}"/>
              </a:ext>
            </a:extLst>
          </p:cNvPr>
          <p:cNvGrpSpPr/>
          <p:nvPr/>
        </p:nvGrpSpPr>
        <p:grpSpPr>
          <a:xfrm>
            <a:off x="459703" y="1130729"/>
            <a:ext cx="17368595" cy="8677221"/>
            <a:chOff x="-4382475" y="508941"/>
            <a:chExt cx="16351219" cy="5784814"/>
          </a:xfrm>
        </p:grpSpPr>
        <p:sp>
          <p:nvSpPr>
            <p:cNvPr id="9" name="矩形: 圆角 2">
              <a:extLst>
                <a:ext uri="{FF2B5EF4-FFF2-40B4-BE49-F238E27FC236}">
                  <a16:creationId xmlns:a16="http://schemas.microsoft.com/office/drawing/2014/main" id="{C8AF18CC-5FA7-A148-BDED-02F48BCE3787}"/>
                </a:ext>
              </a:extLst>
            </p:cNvPr>
            <p:cNvSpPr/>
            <p:nvPr/>
          </p:nvSpPr>
          <p:spPr>
            <a:xfrm>
              <a:off x="-4382475" y="508941"/>
              <a:ext cx="16351219" cy="5784814"/>
            </a:xfrm>
            <a:prstGeom prst="roundRect">
              <a:avLst>
                <a:gd name="adj" fmla="val 11867"/>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vi-VN" sz="4800" b="1" dirty="0">
                <a:solidFill>
                  <a:srgbClr val="C00000"/>
                </a:solidFill>
                <a:latin typeface="Cambria" panose="02040503050406030204" pitchFamily="18" charset="0"/>
              </a:endParaRPr>
            </a:p>
          </p:txBody>
        </p:sp>
        <p:sp>
          <p:nvSpPr>
            <p:cNvPr id="10" name="TextBox 9">
              <a:extLst>
                <a:ext uri="{FF2B5EF4-FFF2-40B4-BE49-F238E27FC236}">
                  <a16:creationId xmlns:a16="http://schemas.microsoft.com/office/drawing/2014/main" id="{6D226415-CFE9-6246-8E39-AF84EE8863BC}"/>
                </a:ext>
              </a:extLst>
            </p:cNvPr>
            <p:cNvSpPr txBox="1"/>
            <p:nvPr/>
          </p:nvSpPr>
          <p:spPr>
            <a:xfrm>
              <a:off x="-3661049" y="1970418"/>
              <a:ext cx="8487190" cy="3077765"/>
            </a:xfrm>
            <a:prstGeom prst="rect">
              <a:avLst/>
            </a:prstGeom>
            <a:noFill/>
          </p:spPr>
          <p:txBody>
            <a:bodyPr wrap="square" rtlCol="0">
              <a:spAutoFit/>
            </a:bodyPr>
            <a:lstStyle/>
            <a:p>
              <a:pPr algn="just"/>
              <a:r>
                <a:rPr lang="vi-VN" sz="4200" dirty="0">
                  <a:latin typeface="Cambria" panose="02040503050406030204" pitchFamily="18" charset="0"/>
                </a:rPr>
                <a:t>Các nhà cổ ở phố cổ Hội An được xây dựng từ thế kỉ XVII đến thế kỉ XIX, phổ biến là nhà một tầng hoặc hai tầng. Chiều ngang nhà thường hẹp nhưng chiều sâu tương đối dài. Không gian kiến trúc nhà gồm: nơi buôn bán, nơi sinh hoạt và nơi thờ tự.</a:t>
              </a:r>
              <a:endParaRPr lang="en-VN" sz="2400" dirty="0">
                <a:latin typeface="Cambria" panose="02040503050406030204" pitchFamily="18" charset="0"/>
                <a:ea typeface="Times New Roman" panose="02020603050405020304" pitchFamily="18" charset="0"/>
                <a:cs typeface="Times New Roman" panose="02020603050405020304" pitchFamily="18" charset="0"/>
              </a:endParaRPr>
            </a:p>
          </p:txBody>
        </p:sp>
      </p:grpSp>
      <p:grpSp>
        <p:nvGrpSpPr>
          <p:cNvPr id="5" name="Group 4">
            <a:extLst>
              <a:ext uri="{FF2B5EF4-FFF2-40B4-BE49-F238E27FC236}">
                <a16:creationId xmlns:a16="http://schemas.microsoft.com/office/drawing/2014/main" id="{F783EF1B-6D6E-E140-94C5-CE412E9400DC}"/>
              </a:ext>
            </a:extLst>
          </p:cNvPr>
          <p:cNvGrpSpPr/>
          <p:nvPr/>
        </p:nvGrpSpPr>
        <p:grpSpPr>
          <a:xfrm>
            <a:off x="1226016" y="1810880"/>
            <a:ext cx="9015265" cy="1254264"/>
            <a:chOff x="4867835" y="2700023"/>
            <a:chExt cx="6218759" cy="1973321"/>
          </a:xfrm>
        </p:grpSpPr>
        <p:sp>
          <p:nvSpPr>
            <p:cNvPr id="4" name="Rectangle 3">
              <a:extLst>
                <a:ext uri="{FF2B5EF4-FFF2-40B4-BE49-F238E27FC236}">
                  <a16:creationId xmlns:a16="http://schemas.microsoft.com/office/drawing/2014/main" id="{8069E40A-A644-6C49-A733-E97A3E7C8D7B}"/>
                </a:ext>
              </a:extLst>
            </p:cNvPr>
            <p:cNvSpPr/>
            <p:nvPr/>
          </p:nvSpPr>
          <p:spPr>
            <a:xfrm>
              <a:off x="4867835" y="2700023"/>
              <a:ext cx="6218759" cy="1973321"/>
            </a:xfrm>
            <a:prstGeom prst="rect">
              <a:avLst/>
            </a:prstGeom>
            <a:solidFill>
              <a:srgbClr val="C9E6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sz="2700"/>
            </a:p>
          </p:txBody>
        </p:sp>
        <p:sp>
          <p:nvSpPr>
            <p:cNvPr id="11" name="TextBox 10">
              <a:extLst>
                <a:ext uri="{FF2B5EF4-FFF2-40B4-BE49-F238E27FC236}">
                  <a16:creationId xmlns:a16="http://schemas.microsoft.com/office/drawing/2014/main" id="{76BB89F3-C3FE-9043-AE06-1E61FF352681}"/>
                </a:ext>
              </a:extLst>
            </p:cNvPr>
            <p:cNvSpPr txBox="1"/>
            <p:nvPr/>
          </p:nvSpPr>
          <p:spPr>
            <a:xfrm>
              <a:off x="5157850" y="3105617"/>
              <a:ext cx="5695681" cy="1162133"/>
            </a:xfrm>
            <a:prstGeom prst="rect">
              <a:avLst/>
            </a:prstGeom>
            <a:noFill/>
          </p:spPr>
          <p:txBody>
            <a:bodyPr wrap="square" rtlCol="0">
              <a:spAutoFit/>
            </a:bodyPr>
            <a:lstStyle/>
            <a:p>
              <a:pPr algn="just"/>
              <a:r>
                <a:rPr lang="vi-VN" sz="4200" dirty="0">
                  <a:latin typeface="Cambria" panose="02040503050406030204" pitchFamily="18" charset="0"/>
                </a:rPr>
                <a:t>a) Nhà cổ</a:t>
              </a:r>
              <a:endParaRPr lang="en-VN" sz="9000" dirty="0">
                <a:latin typeface="Cambria" panose="02040503050406030204" pitchFamily="18" charset="0"/>
              </a:endParaRPr>
            </a:p>
          </p:txBody>
        </p:sp>
      </p:grpSp>
      <p:pic>
        <p:nvPicPr>
          <p:cNvPr id="13" name="Picture 12">
            <a:extLst>
              <a:ext uri="{FF2B5EF4-FFF2-40B4-BE49-F238E27FC236}">
                <a16:creationId xmlns:a16="http://schemas.microsoft.com/office/drawing/2014/main" id="{3A7D27A4-AEF3-1E4F-8539-ABACA50103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11284" y="1810880"/>
            <a:ext cx="4871353" cy="4798283"/>
          </a:xfrm>
          <a:prstGeom prst="rect">
            <a:avLst/>
          </a:prstGeom>
        </p:spPr>
      </p:pic>
      <p:pic>
        <p:nvPicPr>
          <p:cNvPr id="15" name="Picture 14">
            <a:extLst>
              <a:ext uri="{FF2B5EF4-FFF2-40B4-BE49-F238E27FC236}">
                <a16:creationId xmlns:a16="http://schemas.microsoft.com/office/drawing/2014/main" id="{49533658-4630-8445-A5D3-4083F949E22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472526" y="5692470"/>
            <a:ext cx="4594530" cy="4594530"/>
          </a:xfrm>
          <a:prstGeom prst="rect">
            <a:avLst/>
          </a:prstGeom>
        </p:spPr>
      </p:pic>
    </p:spTree>
    <p:extLst>
      <p:ext uri="{BB962C8B-B14F-4D97-AF65-F5344CB8AC3E}">
        <p14:creationId xmlns:p14="http://schemas.microsoft.com/office/powerpoint/2010/main" val="36848778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5D5548"/>
        </a:solidFill>
        <a:effectLst/>
      </p:bgPr>
    </p:bg>
    <p:spTree>
      <p:nvGrpSpPr>
        <p:cNvPr id="1" name=""/>
        <p:cNvGrpSpPr/>
        <p:nvPr/>
      </p:nvGrpSpPr>
      <p:grpSpPr>
        <a:xfrm>
          <a:off x="0" y="0"/>
          <a:ext cx="0" cy="0"/>
          <a:chOff x="0" y="0"/>
          <a:chExt cx="0" cy="0"/>
        </a:xfrm>
      </p:grpSpPr>
      <p:sp>
        <p:nvSpPr>
          <p:cNvPr id="12" name="Freeform 2">
            <a:extLst>
              <a:ext uri="{FF2B5EF4-FFF2-40B4-BE49-F238E27FC236}">
                <a16:creationId xmlns:a16="http://schemas.microsoft.com/office/drawing/2014/main" id="{C1A2AC3B-5768-BE46-8ED6-1B11F83FF656}"/>
              </a:ext>
            </a:extLst>
          </p:cNvPr>
          <p:cNvSpPr/>
          <p:nvPr/>
        </p:nvSpPr>
        <p:spPr>
          <a:xfrm>
            <a:off x="-289342" y="-52643"/>
            <a:ext cx="18577342" cy="10287000"/>
          </a:xfrm>
          <a:custGeom>
            <a:avLst/>
            <a:gdLst/>
            <a:ahLst/>
            <a:cxnLst/>
            <a:rect l="l" t="t" r="r" b="b"/>
            <a:pathLst>
              <a:path w="10287000" h="10287000">
                <a:moveTo>
                  <a:pt x="0" y="0"/>
                </a:moveTo>
                <a:lnTo>
                  <a:pt x="10287000" y="0"/>
                </a:lnTo>
                <a:lnTo>
                  <a:pt x="10287000" y="10287000"/>
                </a:lnTo>
                <a:lnTo>
                  <a:pt x="0" y="10287000"/>
                </a:lnTo>
                <a:lnTo>
                  <a:pt x="0" y="0"/>
                </a:lnTo>
                <a:close/>
              </a:path>
            </a:pathLst>
          </a:custGeom>
          <a:blipFill>
            <a:blip r:embed="rId2"/>
            <a:stretch>
              <a:fillRect l="-21459" t="-26198" r="-15978" b="-14904"/>
            </a:stretch>
          </a:blipFill>
        </p:spPr>
      </p:sp>
      <p:sp>
        <p:nvSpPr>
          <p:cNvPr id="46" name="TextBox 45"/>
          <p:cNvSpPr txBox="1"/>
          <p:nvPr/>
        </p:nvSpPr>
        <p:spPr>
          <a:xfrm>
            <a:off x="14706077" y="4507344"/>
            <a:ext cx="902963" cy="911364"/>
          </a:xfrm>
          <a:prstGeom prst="round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4800" dirty="0">
                <a:solidFill>
                  <a:schemeClr val="bg1"/>
                </a:solidFill>
                <a:latin typeface="#9Slide03 Bebas Neue Bold" panose="020B0606020202050201" pitchFamily="34" charset="0"/>
              </a:rPr>
              <a:t>B</a:t>
            </a:r>
          </a:p>
        </p:txBody>
      </p:sp>
      <p:grpSp>
        <p:nvGrpSpPr>
          <p:cNvPr id="7" name="Group 6">
            <a:extLst>
              <a:ext uri="{FF2B5EF4-FFF2-40B4-BE49-F238E27FC236}">
                <a16:creationId xmlns:a16="http://schemas.microsoft.com/office/drawing/2014/main" id="{70495F36-4C1B-A34D-8F7D-9C1B8AB558B7}"/>
              </a:ext>
            </a:extLst>
          </p:cNvPr>
          <p:cNvGrpSpPr/>
          <p:nvPr/>
        </p:nvGrpSpPr>
        <p:grpSpPr>
          <a:xfrm>
            <a:off x="459703" y="1130729"/>
            <a:ext cx="17368595" cy="8677221"/>
            <a:chOff x="-4382475" y="508941"/>
            <a:chExt cx="16351219" cy="5784814"/>
          </a:xfrm>
        </p:grpSpPr>
        <p:sp>
          <p:nvSpPr>
            <p:cNvPr id="9" name="矩形: 圆角 2">
              <a:extLst>
                <a:ext uri="{FF2B5EF4-FFF2-40B4-BE49-F238E27FC236}">
                  <a16:creationId xmlns:a16="http://schemas.microsoft.com/office/drawing/2014/main" id="{C8AF18CC-5FA7-A148-BDED-02F48BCE3787}"/>
                </a:ext>
              </a:extLst>
            </p:cNvPr>
            <p:cNvSpPr/>
            <p:nvPr/>
          </p:nvSpPr>
          <p:spPr>
            <a:xfrm>
              <a:off x="-4382475" y="508941"/>
              <a:ext cx="16351219" cy="5784814"/>
            </a:xfrm>
            <a:prstGeom prst="roundRect">
              <a:avLst>
                <a:gd name="adj" fmla="val 11867"/>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vi-VN" sz="4800" b="1" dirty="0">
                <a:solidFill>
                  <a:srgbClr val="C00000"/>
                </a:solidFill>
                <a:latin typeface="Cambria" panose="02040503050406030204" pitchFamily="18" charset="0"/>
              </a:endParaRPr>
            </a:p>
          </p:txBody>
        </p:sp>
        <p:sp>
          <p:nvSpPr>
            <p:cNvPr id="10" name="TextBox 9">
              <a:extLst>
                <a:ext uri="{FF2B5EF4-FFF2-40B4-BE49-F238E27FC236}">
                  <a16:creationId xmlns:a16="http://schemas.microsoft.com/office/drawing/2014/main" id="{6D226415-CFE9-6246-8E39-AF84EE8863BC}"/>
                </a:ext>
              </a:extLst>
            </p:cNvPr>
            <p:cNvSpPr txBox="1"/>
            <p:nvPr/>
          </p:nvSpPr>
          <p:spPr>
            <a:xfrm>
              <a:off x="-3360389" y="2039958"/>
              <a:ext cx="9417712" cy="3077765"/>
            </a:xfrm>
            <a:prstGeom prst="rect">
              <a:avLst/>
            </a:prstGeom>
            <a:noFill/>
          </p:spPr>
          <p:txBody>
            <a:bodyPr wrap="square" rtlCol="0">
              <a:spAutoFit/>
            </a:bodyPr>
            <a:lstStyle/>
            <a:p>
              <a:pPr algn="just"/>
              <a:r>
                <a:rPr lang="vi-VN" sz="4200" dirty="0">
                  <a:latin typeface="Cambria" panose="02040503050406030204" pitchFamily="18" charset="0"/>
                </a:rPr>
                <a:t>Hội quán là nơi sinh hoạt cộng đồng và cũng là nơi thờ các vị thần của người Hoa. Các hội quán ở phố cổ Hội An được xây dựng trên nền đất rộng, cao ráo, quay mặt về hướng nam và mang đậm phong cách kiến trúc Trung Hoa; tiêu biểu là các hội quán: Phúc Kiến, Quảng Đông, Hải Nam,…</a:t>
              </a:r>
            </a:p>
          </p:txBody>
        </p:sp>
      </p:grpSp>
      <p:grpSp>
        <p:nvGrpSpPr>
          <p:cNvPr id="5" name="Group 4">
            <a:extLst>
              <a:ext uri="{FF2B5EF4-FFF2-40B4-BE49-F238E27FC236}">
                <a16:creationId xmlns:a16="http://schemas.microsoft.com/office/drawing/2014/main" id="{F783EF1B-6D6E-E140-94C5-CE412E9400DC}"/>
              </a:ext>
            </a:extLst>
          </p:cNvPr>
          <p:cNvGrpSpPr/>
          <p:nvPr/>
        </p:nvGrpSpPr>
        <p:grpSpPr>
          <a:xfrm>
            <a:off x="1292833" y="1943100"/>
            <a:ext cx="10508784" cy="1254264"/>
            <a:chOff x="4867835" y="2700023"/>
            <a:chExt cx="6218759" cy="1973321"/>
          </a:xfrm>
        </p:grpSpPr>
        <p:sp>
          <p:nvSpPr>
            <p:cNvPr id="4" name="Rectangle 3">
              <a:extLst>
                <a:ext uri="{FF2B5EF4-FFF2-40B4-BE49-F238E27FC236}">
                  <a16:creationId xmlns:a16="http://schemas.microsoft.com/office/drawing/2014/main" id="{8069E40A-A644-6C49-A733-E97A3E7C8D7B}"/>
                </a:ext>
              </a:extLst>
            </p:cNvPr>
            <p:cNvSpPr/>
            <p:nvPr/>
          </p:nvSpPr>
          <p:spPr>
            <a:xfrm>
              <a:off x="4867835" y="2700023"/>
              <a:ext cx="6218759" cy="1973321"/>
            </a:xfrm>
            <a:prstGeom prst="rect">
              <a:avLst/>
            </a:prstGeom>
            <a:solidFill>
              <a:srgbClr val="C9E6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sz="2700"/>
            </a:p>
          </p:txBody>
        </p:sp>
        <p:sp>
          <p:nvSpPr>
            <p:cNvPr id="11" name="TextBox 10">
              <a:extLst>
                <a:ext uri="{FF2B5EF4-FFF2-40B4-BE49-F238E27FC236}">
                  <a16:creationId xmlns:a16="http://schemas.microsoft.com/office/drawing/2014/main" id="{76BB89F3-C3FE-9043-AE06-1E61FF352681}"/>
                </a:ext>
              </a:extLst>
            </p:cNvPr>
            <p:cNvSpPr txBox="1"/>
            <p:nvPr/>
          </p:nvSpPr>
          <p:spPr>
            <a:xfrm>
              <a:off x="5157850" y="3105617"/>
              <a:ext cx="5695681" cy="1162133"/>
            </a:xfrm>
            <a:prstGeom prst="rect">
              <a:avLst/>
            </a:prstGeom>
            <a:noFill/>
          </p:spPr>
          <p:txBody>
            <a:bodyPr wrap="square" rtlCol="0">
              <a:spAutoFit/>
            </a:bodyPr>
            <a:lstStyle/>
            <a:p>
              <a:pPr algn="just"/>
              <a:r>
                <a:rPr lang="vi-VN" sz="4200" dirty="0">
                  <a:latin typeface="Cambria" panose="02040503050406030204" pitchFamily="18" charset="0"/>
                </a:rPr>
                <a:t>b) Hội quán của người Hoa</a:t>
              </a:r>
              <a:endParaRPr lang="en-VN" sz="9000" dirty="0">
                <a:latin typeface="Cambria" panose="02040503050406030204" pitchFamily="18" charset="0"/>
              </a:endParaRPr>
            </a:p>
          </p:txBody>
        </p:sp>
      </p:grpSp>
      <p:pic>
        <p:nvPicPr>
          <p:cNvPr id="8" name="Picture 7">
            <a:extLst>
              <a:ext uri="{FF2B5EF4-FFF2-40B4-BE49-F238E27FC236}">
                <a16:creationId xmlns:a16="http://schemas.microsoft.com/office/drawing/2014/main" id="{835365CF-D7FB-4442-9A51-65A5BC8EB8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472526" y="5692470"/>
            <a:ext cx="4594530" cy="4594530"/>
          </a:xfrm>
          <a:prstGeom prst="rect">
            <a:avLst/>
          </a:prstGeom>
        </p:spPr>
      </p:pic>
      <p:pic>
        <p:nvPicPr>
          <p:cNvPr id="13" name="Picture 12">
            <a:extLst>
              <a:ext uri="{FF2B5EF4-FFF2-40B4-BE49-F238E27FC236}">
                <a16:creationId xmlns:a16="http://schemas.microsoft.com/office/drawing/2014/main" id="{3B74E423-B6F0-1946-B748-EACD2C448F1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066636" y="1910576"/>
            <a:ext cx="5384800" cy="4334764"/>
          </a:xfrm>
          <a:prstGeom prst="rect">
            <a:avLst/>
          </a:prstGeom>
        </p:spPr>
      </p:pic>
    </p:spTree>
    <p:extLst>
      <p:ext uri="{BB962C8B-B14F-4D97-AF65-F5344CB8AC3E}">
        <p14:creationId xmlns:p14="http://schemas.microsoft.com/office/powerpoint/2010/main" val="197017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5D5548"/>
        </a:solidFill>
        <a:effectLst/>
      </p:bgPr>
    </p:bg>
    <p:spTree>
      <p:nvGrpSpPr>
        <p:cNvPr id="1" name=""/>
        <p:cNvGrpSpPr/>
        <p:nvPr/>
      </p:nvGrpSpPr>
      <p:grpSpPr>
        <a:xfrm>
          <a:off x="0" y="0"/>
          <a:ext cx="0" cy="0"/>
          <a:chOff x="0" y="0"/>
          <a:chExt cx="0" cy="0"/>
        </a:xfrm>
      </p:grpSpPr>
      <p:sp>
        <p:nvSpPr>
          <p:cNvPr id="12" name="Freeform 2">
            <a:extLst>
              <a:ext uri="{FF2B5EF4-FFF2-40B4-BE49-F238E27FC236}">
                <a16:creationId xmlns:a16="http://schemas.microsoft.com/office/drawing/2014/main" id="{0A7B9A00-AEE2-E249-95DD-AE07FEECCF7E}"/>
              </a:ext>
            </a:extLst>
          </p:cNvPr>
          <p:cNvSpPr/>
          <p:nvPr/>
        </p:nvSpPr>
        <p:spPr>
          <a:xfrm>
            <a:off x="-289342" y="-52643"/>
            <a:ext cx="18577342" cy="10287000"/>
          </a:xfrm>
          <a:custGeom>
            <a:avLst/>
            <a:gdLst/>
            <a:ahLst/>
            <a:cxnLst/>
            <a:rect l="l" t="t" r="r" b="b"/>
            <a:pathLst>
              <a:path w="10287000" h="10287000">
                <a:moveTo>
                  <a:pt x="0" y="0"/>
                </a:moveTo>
                <a:lnTo>
                  <a:pt x="10287000" y="0"/>
                </a:lnTo>
                <a:lnTo>
                  <a:pt x="10287000" y="10287000"/>
                </a:lnTo>
                <a:lnTo>
                  <a:pt x="0" y="10287000"/>
                </a:lnTo>
                <a:lnTo>
                  <a:pt x="0" y="0"/>
                </a:lnTo>
                <a:close/>
              </a:path>
            </a:pathLst>
          </a:custGeom>
          <a:blipFill>
            <a:blip r:embed="rId2"/>
            <a:stretch>
              <a:fillRect l="-21459" t="-26198" r="-15978" b="-14904"/>
            </a:stretch>
          </a:blipFill>
        </p:spPr>
      </p:sp>
      <p:sp>
        <p:nvSpPr>
          <p:cNvPr id="46" name="TextBox 45"/>
          <p:cNvSpPr txBox="1"/>
          <p:nvPr/>
        </p:nvSpPr>
        <p:spPr>
          <a:xfrm>
            <a:off x="14706077" y="4507344"/>
            <a:ext cx="902963" cy="911364"/>
          </a:xfrm>
          <a:prstGeom prst="round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4800" dirty="0">
                <a:solidFill>
                  <a:schemeClr val="bg1"/>
                </a:solidFill>
                <a:latin typeface="#9Slide03 Bebas Neue Bold" panose="020B0606020202050201" pitchFamily="34" charset="0"/>
              </a:rPr>
              <a:t>B</a:t>
            </a:r>
          </a:p>
        </p:txBody>
      </p:sp>
      <p:grpSp>
        <p:nvGrpSpPr>
          <p:cNvPr id="7" name="Group 6">
            <a:extLst>
              <a:ext uri="{FF2B5EF4-FFF2-40B4-BE49-F238E27FC236}">
                <a16:creationId xmlns:a16="http://schemas.microsoft.com/office/drawing/2014/main" id="{70495F36-4C1B-A34D-8F7D-9C1B8AB558B7}"/>
              </a:ext>
            </a:extLst>
          </p:cNvPr>
          <p:cNvGrpSpPr/>
          <p:nvPr/>
        </p:nvGrpSpPr>
        <p:grpSpPr>
          <a:xfrm>
            <a:off x="459703" y="1130729"/>
            <a:ext cx="17368595" cy="8677221"/>
            <a:chOff x="-4382475" y="508941"/>
            <a:chExt cx="16351219" cy="5784814"/>
          </a:xfrm>
        </p:grpSpPr>
        <p:sp>
          <p:nvSpPr>
            <p:cNvPr id="9" name="矩形: 圆角 2">
              <a:extLst>
                <a:ext uri="{FF2B5EF4-FFF2-40B4-BE49-F238E27FC236}">
                  <a16:creationId xmlns:a16="http://schemas.microsoft.com/office/drawing/2014/main" id="{C8AF18CC-5FA7-A148-BDED-02F48BCE3787}"/>
                </a:ext>
              </a:extLst>
            </p:cNvPr>
            <p:cNvSpPr/>
            <p:nvPr/>
          </p:nvSpPr>
          <p:spPr>
            <a:xfrm>
              <a:off x="-4382475" y="508941"/>
              <a:ext cx="16351219" cy="5784814"/>
            </a:xfrm>
            <a:prstGeom prst="roundRect">
              <a:avLst>
                <a:gd name="adj" fmla="val 11867"/>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vi-VN" sz="4800" b="1" dirty="0">
                <a:solidFill>
                  <a:srgbClr val="C00000"/>
                </a:solidFill>
                <a:latin typeface="Cambria" panose="02040503050406030204" pitchFamily="18" charset="0"/>
              </a:endParaRPr>
            </a:p>
          </p:txBody>
        </p:sp>
        <p:sp>
          <p:nvSpPr>
            <p:cNvPr id="10" name="TextBox 9">
              <a:extLst>
                <a:ext uri="{FF2B5EF4-FFF2-40B4-BE49-F238E27FC236}">
                  <a16:creationId xmlns:a16="http://schemas.microsoft.com/office/drawing/2014/main" id="{6D226415-CFE9-6246-8E39-AF84EE8863BC}"/>
                </a:ext>
              </a:extLst>
            </p:cNvPr>
            <p:cNvSpPr txBox="1"/>
            <p:nvPr/>
          </p:nvSpPr>
          <p:spPr>
            <a:xfrm>
              <a:off x="-3360390" y="2078884"/>
              <a:ext cx="8738196" cy="3077765"/>
            </a:xfrm>
            <a:prstGeom prst="rect">
              <a:avLst/>
            </a:prstGeom>
            <a:noFill/>
          </p:spPr>
          <p:txBody>
            <a:bodyPr wrap="square" rtlCol="0">
              <a:spAutoFit/>
            </a:bodyPr>
            <a:lstStyle/>
            <a:p>
              <a:pPr algn="just"/>
              <a:r>
                <a:rPr lang="vi-VN" sz="4200" dirty="0">
                  <a:latin typeface="Cambria" panose="02040503050406030204" pitchFamily="18" charset="0"/>
                </a:rPr>
                <a:t>Chùa Cầu tương truyền do thương nhân Nhật Bản ở Hội An xây dựng vào khoảng cuối thế kỉ XVI – đầu thế kỉ XVII. Chùa Cầu được làm bằng gỗ, hình vòng cung, mái lợp ngói âm dương, hai bên đều có hành lang cho du khách dừng chân ngắm cảnh,…</a:t>
              </a:r>
            </a:p>
          </p:txBody>
        </p:sp>
      </p:grpSp>
      <p:grpSp>
        <p:nvGrpSpPr>
          <p:cNvPr id="5" name="Group 4">
            <a:extLst>
              <a:ext uri="{FF2B5EF4-FFF2-40B4-BE49-F238E27FC236}">
                <a16:creationId xmlns:a16="http://schemas.microsoft.com/office/drawing/2014/main" id="{F783EF1B-6D6E-E140-94C5-CE412E9400DC}"/>
              </a:ext>
            </a:extLst>
          </p:cNvPr>
          <p:cNvGrpSpPr/>
          <p:nvPr/>
        </p:nvGrpSpPr>
        <p:grpSpPr>
          <a:xfrm>
            <a:off x="1292833" y="1943100"/>
            <a:ext cx="9534437" cy="1254264"/>
            <a:chOff x="4867835" y="2700023"/>
            <a:chExt cx="6218759" cy="1973321"/>
          </a:xfrm>
        </p:grpSpPr>
        <p:sp>
          <p:nvSpPr>
            <p:cNvPr id="4" name="Rectangle 3">
              <a:extLst>
                <a:ext uri="{FF2B5EF4-FFF2-40B4-BE49-F238E27FC236}">
                  <a16:creationId xmlns:a16="http://schemas.microsoft.com/office/drawing/2014/main" id="{8069E40A-A644-6C49-A733-E97A3E7C8D7B}"/>
                </a:ext>
              </a:extLst>
            </p:cNvPr>
            <p:cNvSpPr/>
            <p:nvPr/>
          </p:nvSpPr>
          <p:spPr>
            <a:xfrm>
              <a:off x="4867835" y="2700023"/>
              <a:ext cx="6218759" cy="1973321"/>
            </a:xfrm>
            <a:prstGeom prst="rect">
              <a:avLst/>
            </a:prstGeom>
            <a:solidFill>
              <a:srgbClr val="C9E6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sz="2700"/>
            </a:p>
          </p:txBody>
        </p:sp>
        <p:sp>
          <p:nvSpPr>
            <p:cNvPr id="11" name="TextBox 10">
              <a:extLst>
                <a:ext uri="{FF2B5EF4-FFF2-40B4-BE49-F238E27FC236}">
                  <a16:creationId xmlns:a16="http://schemas.microsoft.com/office/drawing/2014/main" id="{76BB89F3-C3FE-9043-AE06-1E61FF352681}"/>
                </a:ext>
              </a:extLst>
            </p:cNvPr>
            <p:cNvSpPr txBox="1"/>
            <p:nvPr/>
          </p:nvSpPr>
          <p:spPr>
            <a:xfrm>
              <a:off x="5157850" y="3105617"/>
              <a:ext cx="5695681" cy="1162133"/>
            </a:xfrm>
            <a:prstGeom prst="rect">
              <a:avLst/>
            </a:prstGeom>
            <a:noFill/>
          </p:spPr>
          <p:txBody>
            <a:bodyPr wrap="square" rtlCol="0">
              <a:spAutoFit/>
            </a:bodyPr>
            <a:lstStyle/>
            <a:p>
              <a:pPr algn="just"/>
              <a:r>
                <a:rPr lang="vi-VN" sz="4200" dirty="0">
                  <a:latin typeface="Cambria" panose="02040503050406030204" pitchFamily="18" charset="0"/>
                </a:rPr>
                <a:t>c) Chùa Cầu</a:t>
              </a:r>
              <a:endParaRPr lang="en-VN" sz="9000" dirty="0">
                <a:latin typeface="Cambria" panose="02040503050406030204" pitchFamily="18" charset="0"/>
              </a:endParaRPr>
            </a:p>
          </p:txBody>
        </p:sp>
      </p:grpSp>
      <p:pic>
        <p:nvPicPr>
          <p:cNvPr id="8" name="Picture 7">
            <a:extLst>
              <a:ext uri="{FF2B5EF4-FFF2-40B4-BE49-F238E27FC236}">
                <a16:creationId xmlns:a16="http://schemas.microsoft.com/office/drawing/2014/main" id="{835365CF-D7FB-4442-9A51-65A5BC8EB8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391417" y="4963026"/>
            <a:ext cx="4594530" cy="4594530"/>
          </a:xfrm>
          <a:prstGeom prst="rect">
            <a:avLst/>
          </a:prstGeom>
        </p:spPr>
      </p:pic>
      <p:pic>
        <p:nvPicPr>
          <p:cNvPr id="14" name="Picture 13">
            <a:extLst>
              <a:ext uri="{FF2B5EF4-FFF2-40B4-BE49-F238E27FC236}">
                <a16:creationId xmlns:a16="http://schemas.microsoft.com/office/drawing/2014/main" id="{9B6E9B37-BCF3-1F45-ACC6-9B5D5F9F819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170390" y="1518043"/>
            <a:ext cx="4594530" cy="3951296"/>
          </a:xfrm>
          <a:prstGeom prst="rect">
            <a:avLst/>
          </a:prstGeom>
        </p:spPr>
      </p:pic>
    </p:spTree>
    <p:extLst>
      <p:ext uri="{BB962C8B-B14F-4D97-AF65-F5344CB8AC3E}">
        <p14:creationId xmlns:p14="http://schemas.microsoft.com/office/powerpoint/2010/main" val="5424048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5D5548"/>
        </a:solidFill>
        <a:effectLst/>
      </p:bgPr>
    </p:bg>
    <p:spTree>
      <p:nvGrpSpPr>
        <p:cNvPr id="1" name=""/>
        <p:cNvGrpSpPr/>
        <p:nvPr/>
      </p:nvGrpSpPr>
      <p:grpSpPr>
        <a:xfrm>
          <a:off x="0" y="0"/>
          <a:ext cx="0" cy="0"/>
          <a:chOff x="0" y="0"/>
          <a:chExt cx="0" cy="0"/>
        </a:xfrm>
      </p:grpSpPr>
      <p:sp>
        <p:nvSpPr>
          <p:cNvPr id="12" name="Freeform 2">
            <a:extLst>
              <a:ext uri="{FF2B5EF4-FFF2-40B4-BE49-F238E27FC236}">
                <a16:creationId xmlns:a16="http://schemas.microsoft.com/office/drawing/2014/main" id="{0A7B9A00-AEE2-E249-95DD-AE07FEECCF7E}"/>
              </a:ext>
            </a:extLst>
          </p:cNvPr>
          <p:cNvSpPr/>
          <p:nvPr/>
        </p:nvSpPr>
        <p:spPr>
          <a:xfrm>
            <a:off x="-289342" y="-52643"/>
            <a:ext cx="18577342" cy="10287000"/>
          </a:xfrm>
          <a:custGeom>
            <a:avLst/>
            <a:gdLst/>
            <a:ahLst/>
            <a:cxnLst/>
            <a:rect l="l" t="t" r="r" b="b"/>
            <a:pathLst>
              <a:path w="10287000" h="10287000">
                <a:moveTo>
                  <a:pt x="0" y="0"/>
                </a:moveTo>
                <a:lnTo>
                  <a:pt x="10287000" y="0"/>
                </a:lnTo>
                <a:lnTo>
                  <a:pt x="10287000" y="10287000"/>
                </a:lnTo>
                <a:lnTo>
                  <a:pt x="0" y="10287000"/>
                </a:lnTo>
                <a:lnTo>
                  <a:pt x="0" y="0"/>
                </a:lnTo>
                <a:close/>
              </a:path>
            </a:pathLst>
          </a:custGeom>
          <a:blipFill>
            <a:blip r:embed="rId2"/>
            <a:stretch>
              <a:fillRect l="-21459" t="-26198" r="-15978" b="-14904"/>
            </a:stretch>
          </a:blipFill>
        </p:spPr>
      </p:sp>
      <p:sp>
        <p:nvSpPr>
          <p:cNvPr id="46" name="TextBox 45"/>
          <p:cNvSpPr txBox="1"/>
          <p:nvPr/>
        </p:nvSpPr>
        <p:spPr>
          <a:xfrm>
            <a:off x="14706077" y="4507344"/>
            <a:ext cx="902963" cy="911364"/>
          </a:xfrm>
          <a:prstGeom prst="round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4800" dirty="0">
                <a:solidFill>
                  <a:schemeClr val="bg1"/>
                </a:solidFill>
                <a:latin typeface="#9Slide03 Bebas Neue Bold" panose="020B0606020202050201" pitchFamily="34" charset="0"/>
              </a:rPr>
              <a:t>B</a:t>
            </a:r>
          </a:p>
        </p:txBody>
      </p:sp>
      <p:sp>
        <p:nvSpPr>
          <p:cNvPr id="9" name="矩形: 圆角 2">
            <a:extLst>
              <a:ext uri="{FF2B5EF4-FFF2-40B4-BE49-F238E27FC236}">
                <a16:creationId xmlns:a16="http://schemas.microsoft.com/office/drawing/2014/main" id="{C8AF18CC-5FA7-A148-BDED-02F48BCE3787}"/>
              </a:ext>
            </a:extLst>
          </p:cNvPr>
          <p:cNvSpPr/>
          <p:nvPr/>
        </p:nvSpPr>
        <p:spPr>
          <a:xfrm>
            <a:off x="459703" y="1130729"/>
            <a:ext cx="17368595" cy="8677221"/>
          </a:xfrm>
          <a:prstGeom prst="roundRect">
            <a:avLst>
              <a:gd name="adj" fmla="val 11867"/>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vi-VN" sz="4800" b="1" dirty="0">
              <a:solidFill>
                <a:srgbClr val="C00000"/>
              </a:solidFill>
              <a:latin typeface="Cambria" panose="02040503050406030204" pitchFamily="18" charset="0"/>
            </a:endParaRPr>
          </a:p>
        </p:txBody>
      </p:sp>
      <p:pic>
        <p:nvPicPr>
          <p:cNvPr id="3" name="Picture 2">
            <a:extLst>
              <a:ext uri="{FF2B5EF4-FFF2-40B4-BE49-F238E27FC236}">
                <a16:creationId xmlns:a16="http://schemas.microsoft.com/office/drawing/2014/main" id="{2C96DB3C-6A8C-FE4B-919B-4FB8AAC34E4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49868" y="1302063"/>
            <a:ext cx="12265609" cy="8233290"/>
          </a:xfrm>
          <a:prstGeom prst="rect">
            <a:avLst/>
          </a:prstGeom>
        </p:spPr>
      </p:pic>
      <p:pic>
        <p:nvPicPr>
          <p:cNvPr id="13" name="Picture 12">
            <a:extLst>
              <a:ext uri="{FF2B5EF4-FFF2-40B4-BE49-F238E27FC236}">
                <a16:creationId xmlns:a16="http://schemas.microsoft.com/office/drawing/2014/main" id="{FCF07A4E-7BCF-BC47-BC91-789356CF99A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182600" y="4317968"/>
            <a:ext cx="6096000" cy="6096000"/>
          </a:xfrm>
          <a:prstGeom prst="rect">
            <a:avLst/>
          </a:prstGeom>
        </p:spPr>
      </p:pic>
    </p:spTree>
    <p:extLst>
      <p:ext uri="{BB962C8B-B14F-4D97-AF65-F5344CB8AC3E}">
        <p14:creationId xmlns:p14="http://schemas.microsoft.com/office/powerpoint/2010/main" val="2028562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278</TotalTime>
  <Words>1191</Words>
  <Application>Microsoft Office PowerPoint</Application>
  <PresentationFormat>Tùy chỉnh</PresentationFormat>
  <Paragraphs>74</Paragraphs>
  <Slides>19</Slides>
  <Notes>8</Notes>
  <HiddenSlides>0</HiddenSlides>
  <MMClips>0</MMClips>
  <ScaleCrop>false</ScaleCrop>
  <HeadingPairs>
    <vt:vector size="6" baseType="variant">
      <vt:variant>
        <vt:lpstr>Phông được Dùng</vt:lpstr>
      </vt:variant>
      <vt:variant>
        <vt:i4>10</vt:i4>
      </vt:variant>
      <vt:variant>
        <vt:lpstr>Chủ đề</vt:lpstr>
      </vt:variant>
      <vt:variant>
        <vt:i4>2</vt:i4>
      </vt:variant>
      <vt:variant>
        <vt:lpstr>Tiêu đề Bản chiếu</vt:lpstr>
      </vt:variant>
      <vt:variant>
        <vt:i4>19</vt:i4>
      </vt:variant>
    </vt:vector>
  </HeadingPairs>
  <TitlesOfParts>
    <vt:vector size="31" baseType="lpstr">
      <vt:lpstr>Cambria</vt:lpstr>
      <vt:lpstr>SVN-Newton</vt:lpstr>
      <vt:lpstr>Arial</vt:lpstr>
      <vt:lpstr>思源黑体 CN</vt:lpstr>
      <vt:lpstr>Times New Roman</vt:lpstr>
      <vt:lpstr>#9Slide03 Bebas Neue Bold</vt:lpstr>
      <vt:lpstr>等线 Light</vt:lpstr>
      <vt:lpstr>#9Slide07 HoneyCream</vt:lpstr>
      <vt:lpstr>Calibri</vt:lpstr>
      <vt:lpstr>等线</vt:lpstr>
      <vt:lpstr>Office Theme</vt:lpstr>
      <vt:lpstr>Office 主题​​</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hà lan</dc:title>
  <cp:lastModifiedBy>Dung Âu</cp:lastModifiedBy>
  <cp:revision>13</cp:revision>
  <dcterms:created xsi:type="dcterms:W3CDTF">2006-08-16T00:00:00Z</dcterms:created>
  <dcterms:modified xsi:type="dcterms:W3CDTF">2026-01-27T08:27:31Z</dcterms:modified>
  <dc:identifier>DAFtHD1lFRk</dc:identifier>
</cp:coreProperties>
</file>