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437" r:id="rId3"/>
    <p:sldId id="256" r:id="rId4"/>
    <p:sldId id="301" r:id="rId5"/>
    <p:sldId id="264" r:id="rId6"/>
    <p:sldId id="315" r:id="rId7"/>
    <p:sldId id="316" r:id="rId8"/>
    <p:sldId id="317" r:id="rId9"/>
    <p:sldId id="318" r:id="rId10"/>
    <p:sldId id="319" r:id="rId11"/>
    <p:sldId id="320" r:id="rId12"/>
    <p:sldId id="323" r:id="rId13"/>
    <p:sldId id="321" r:id="rId14"/>
    <p:sldId id="322" r:id="rId15"/>
    <p:sldId id="324" r:id="rId16"/>
    <p:sldId id="325" r:id="rId17"/>
    <p:sldId id="314" r:id="rId18"/>
  </p:sldIdLst>
  <p:sldSz cx="18288000" cy="10287000"/>
  <p:notesSz cx="6858000" cy="9144000"/>
  <p:embeddedFontLst>
    <p:embeddedFont>
      <p:font typeface="#9Slide07 HoneyCream" pitchFamily="2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89" autoAdjust="0"/>
  </p:normalViewPr>
  <p:slideViewPr>
    <p:cSldViewPr>
      <p:cViewPr varScale="1">
        <p:scale>
          <a:sx n="54" d="100"/>
          <a:sy n="54" d="100"/>
        </p:scale>
        <p:origin x="777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5F1C0-6620-6A48-9596-7DAB6D32C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62CBE-0C26-3841-82F2-EFBF6AA5E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4BE6A17-1F76-4B45-98B9-D5AEC998C984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AA1D7-1439-464D-BABC-4874D408AB5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BBB810-604B-1E40-A4E5-63E3E5A7FED1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32152" y="1096054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endParaRPr lang="zh-CN" altLang="en-US" sz="2700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453803" y="4900716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" y="2"/>
            <a:ext cx="18289586" cy="31000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63039" y="1784129"/>
            <a:ext cx="18317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57504">
              <a:defRPr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8632" y="4227107"/>
            <a:ext cx="15463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057504">
              <a:defRPr/>
            </a:pPr>
            <a:r>
              <a:rPr lang="en-US" sz="5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2057504">
              <a:defRPr/>
            </a:pPr>
            <a:r>
              <a:rPr lang="en-US" sz="54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</a:t>
              </a:r>
              <a:r>
                <a:rPr lang="x-none" sz="3600">
                  <a:latin typeface="Cambria" panose="02040503050406030204" pitchFamily="18" charset="0"/>
                </a:rPr>
                <a:t>nói ngọng.</a:t>
              </a:r>
              <a:r>
                <a:rPr lang="vi-VN" sz="3600" dirty="0">
                  <a:latin typeface="Cambria" panose="02040503050406030204" pitchFamily="18" charset="0"/>
                </a:rPr>
                <a:t> </a:t>
              </a:r>
              <a:r>
                <a:rPr lang="x-none" sz="3600" i="1">
                  <a:latin typeface="Cambria" panose="02040503050406030204" pitchFamily="18" charset="0"/>
                </a:rPr>
                <a:t>Nếu </a:t>
              </a:r>
              <a:r>
                <a:rPr lang="x-none" sz="3600" i="1" dirty="0">
                  <a:latin typeface="Cambria" panose="02040503050406030204" pitchFamily="18" charset="0"/>
                </a:rPr>
                <a:t>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b="1" dirty="0">
                  <a:latin typeface="Cambria" panose="02040503050406030204" pitchFamily="18" charset="0"/>
                </a:rPr>
                <a:t>Thanh</a:t>
              </a:r>
              <a:r>
                <a:rPr lang="x-none" sz="40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139493" y="5317543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x-none" sz="4000" dirty="0">
                <a:effectLst/>
                <a:latin typeface="Cambria" panose="02040503050406030204" pitchFamily="18" charset="0"/>
              </a:rPr>
              <a:t> </a:t>
            </a:r>
            <a:endParaRPr lang="x-none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510B8-206E-3C44-A616-09DDE7E8BF4C}"/>
              </a:ext>
            </a:extLst>
          </p:cNvPr>
          <p:cNvGrpSpPr/>
          <p:nvPr/>
        </p:nvGrpSpPr>
        <p:grpSpPr>
          <a:xfrm>
            <a:off x="5905770" y="1845025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Quy thấy một bạn </a:t>
              </a:r>
              <a:r>
                <a:rPr lang="x-none" sz="3600">
                  <a:latin typeface="Cambria" panose="02040503050406030204" pitchFamily="18" charset="0"/>
                </a:rPr>
                <a:t>trong </a:t>
              </a:r>
              <a:r>
                <a:rPr lang="vi-VN" sz="3600" dirty="0">
                  <a:latin typeface="Cambria" panose="02040503050406030204" pitchFamily="18" charset="0"/>
                </a:rPr>
                <a:t> </a:t>
              </a:r>
              <a:r>
                <a:rPr lang="x-none" sz="3600">
                  <a:latin typeface="Cambria" panose="02040503050406030204" pitchFamily="18" charset="0"/>
                </a:rPr>
                <a:t>nhóm </a:t>
              </a:r>
              <a:r>
                <a:rPr lang="x-none" sz="3600" dirty="0">
                  <a:latin typeface="Cambria" panose="02040503050406030204" pitchFamily="18" charset="0"/>
                </a:rPr>
                <a:t>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34671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B4111-F641-8843-A09E-FF7B4B92DCA0}"/>
              </a:ext>
            </a:extLst>
          </p:cNvPr>
          <p:cNvSpPr txBox="1"/>
          <p:nvPr/>
        </p:nvSpPr>
        <p:spPr>
          <a:xfrm>
            <a:off x="1551180" y="7652588"/>
            <a:ext cx="1163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1500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16512" y="6168189"/>
            <a:ext cx="18804887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686800" y="819245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301463" y="645190"/>
            <a:ext cx="7921661" cy="89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93140" y="2324100"/>
            <a:ext cx="8972577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360" y="819245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382000" y="835950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457200" y="1145069"/>
            <a:ext cx="747236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18309" y="2631302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52" y="1163911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34119" y="4176628"/>
            <a:ext cx="1069683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x-none" sz="4800" dirty="0">
                <a:latin typeface="Cambria" panose="02040503050406030204" pitchFamily="18" charset="0"/>
              </a:rPr>
              <a:t> trong 2 tình </a:t>
            </a:r>
            <a:r>
              <a:rPr lang="x-none" sz="4800">
                <a:latin typeface="Cambria" panose="02040503050406030204" pitchFamily="18" charset="0"/>
              </a:rPr>
              <a:t>huống sau</a:t>
            </a:r>
            <a:r>
              <a:rPr lang="vi-VN" sz="4800" dirty="0">
                <a:latin typeface="Cambria" panose="02040503050406030204" pitchFamily="18" charset="0"/>
              </a:rPr>
              <a:t>: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657</Words>
  <Application>Microsoft Office PowerPoint</Application>
  <PresentationFormat>Tùy chỉnh</PresentationFormat>
  <Paragraphs>32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5" baseType="lpstr">
      <vt:lpstr>思源黑体 CN</vt:lpstr>
      <vt:lpstr>SVN-Newton</vt:lpstr>
      <vt:lpstr>Arial</vt:lpstr>
      <vt:lpstr>Cambria</vt:lpstr>
      <vt:lpstr>Times New Roman</vt:lpstr>
      <vt:lpstr>#9Slide07 HoneyCream</vt:lpstr>
      <vt:lpstr>Calibri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Dung Âu</cp:lastModifiedBy>
  <cp:revision>8</cp:revision>
  <dcterms:created xsi:type="dcterms:W3CDTF">2006-08-16T00:00:00Z</dcterms:created>
  <dcterms:modified xsi:type="dcterms:W3CDTF">2026-01-27T08:26:05Z</dcterms:modified>
  <dc:identifier>DAFzFyp4zNg</dc:identifier>
</cp:coreProperties>
</file>