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9" r:id="rId3"/>
    <p:sldMasterId id="2147483711" r:id="rId4"/>
  </p:sldMasterIdLst>
  <p:notesMasterIdLst>
    <p:notesMasterId r:id="rId21"/>
  </p:notesMasterIdLst>
  <p:sldIdLst>
    <p:sldId id="437" r:id="rId5"/>
    <p:sldId id="257" r:id="rId6"/>
    <p:sldId id="260" r:id="rId7"/>
    <p:sldId id="322" r:id="rId8"/>
    <p:sldId id="340" r:id="rId9"/>
    <p:sldId id="341" r:id="rId10"/>
    <p:sldId id="306" r:id="rId11"/>
    <p:sldId id="258" r:id="rId12"/>
    <p:sldId id="2666" r:id="rId13"/>
    <p:sldId id="2652" r:id="rId14"/>
    <p:sldId id="2664" r:id="rId15"/>
    <p:sldId id="2658" r:id="rId16"/>
    <p:sldId id="256" r:id="rId17"/>
    <p:sldId id="2667" r:id="rId18"/>
    <p:sldId id="277"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58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2026/1/27</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37996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1/27/2026</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72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1/27/2026</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1/27/2026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50.xml"/><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8.wdp"/><Relationship Id="rId4" Type="http://schemas.openxmlformats.org/officeDocument/2006/relationships/image" Target="../media/image25.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2.wdp"/><Relationship Id="rId18" Type="http://schemas.openxmlformats.org/officeDocument/2006/relationships/image" Target="../media/image38.png"/><Relationship Id="rId3" Type="http://schemas.openxmlformats.org/officeDocument/2006/relationships/image" Target="../media/image31.png"/><Relationship Id="rId7" Type="http://schemas.microsoft.com/office/2007/relationships/hdphoto" Target="../media/hdphoto10.wdp"/><Relationship Id="rId12" Type="http://schemas.openxmlformats.org/officeDocument/2006/relationships/image" Target="../media/image35.png"/><Relationship Id="rId17" Type="http://schemas.microsoft.com/office/2007/relationships/hdphoto" Target="../media/hdphoto14.wdp"/><Relationship Id="rId2" Type="http://schemas.openxmlformats.org/officeDocument/2006/relationships/notesSlide" Target="../notesSlides/notesSlide11.xml"/><Relationship Id="rId16" Type="http://schemas.openxmlformats.org/officeDocument/2006/relationships/image" Target="../media/image37.png"/><Relationship Id="rId1" Type="http://schemas.openxmlformats.org/officeDocument/2006/relationships/slideLayout" Target="../slideLayouts/slideLayout51.xml"/><Relationship Id="rId6" Type="http://schemas.openxmlformats.org/officeDocument/2006/relationships/image" Target="../media/image33.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34.png"/><Relationship Id="rId19" Type="http://schemas.microsoft.com/office/2007/relationships/hdphoto" Target="../media/hdphoto15.wdp"/><Relationship Id="rId4" Type="http://schemas.openxmlformats.org/officeDocument/2006/relationships/image" Target="../media/image32.png"/><Relationship Id="rId9" Type="http://schemas.microsoft.com/office/2007/relationships/hdphoto" Target="../media/hdphoto7.wdp"/><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40.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microsoft.com/office/2007/relationships/hdphoto" Target="../media/hdphoto17.wdp"/><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e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4.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28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hàng</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sX0" fmla="*/ 0 w 7125886"/>
              <a:gd name="csY0" fmla="*/ 141886 h 851297"/>
              <a:gd name="csX1" fmla="*/ 141886 w 7125886"/>
              <a:gd name="csY1" fmla="*/ 0 h 851297"/>
              <a:gd name="csX2" fmla="*/ 757676 w 7125886"/>
              <a:gd name="csY2" fmla="*/ 0 h 851297"/>
              <a:gd name="csX3" fmla="*/ 1441888 w 7125886"/>
              <a:gd name="csY3" fmla="*/ 0 h 851297"/>
              <a:gd name="csX4" fmla="*/ 2262941 w 7125886"/>
              <a:gd name="csY4" fmla="*/ 0 h 851297"/>
              <a:gd name="csX5" fmla="*/ 2878732 w 7125886"/>
              <a:gd name="csY5" fmla="*/ 0 h 851297"/>
              <a:gd name="csX6" fmla="*/ 3699785 w 7125886"/>
              <a:gd name="csY6" fmla="*/ 0 h 851297"/>
              <a:gd name="csX7" fmla="*/ 4315576 w 7125886"/>
              <a:gd name="csY7" fmla="*/ 0 h 851297"/>
              <a:gd name="csX8" fmla="*/ 5068208 w 7125886"/>
              <a:gd name="csY8" fmla="*/ 0 h 851297"/>
              <a:gd name="csX9" fmla="*/ 5889262 w 7125886"/>
              <a:gd name="csY9" fmla="*/ 0 h 851297"/>
              <a:gd name="csX10" fmla="*/ 6984000 w 7125886"/>
              <a:gd name="csY10" fmla="*/ 0 h 851297"/>
              <a:gd name="csX11" fmla="*/ 7125886 w 7125886"/>
              <a:gd name="csY11" fmla="*/ 141886 h 851297"/>
              <a:gd name="csX12" fmla="*/ 7125886 w 7125886"/>
              <a:gd name="csY12" fmla="*/ 709411 h 851297"/>
              <a:gd name="csX13" fmla="*/ 6984000 w 7125886"/>
              <a:gd name="csY13" fmla="*/ 851297 h 851297"/>
              <a:gd name="csX14" fmla="*/ 6162946 w 7125886"/>
              <a:gd name="csY14" fmla="*/ 851297 h 851297"/>
              <a:gd name="csX15" fmla="*/ 5615577 w 7125886"/>
              <a:gd name="csY15" fmla="*/ 851297 h 851297"/>
              <a:gd name="csX16" fmla="*/ 4999787 w 7125886"/>
              <a:gd name="csY16" fmla="*/ 851297 h 851297"/>
              <a:gd name="csX17" fmla="*/ 4178733 w 7125886"/>
              <a:gd name="csY17" fmla="*/ 851297 h 851297"/>
              <a:gd name="csX18" fmla="*/ 3631364 w 7125886"/>
              <a:gd name="csY18" fmla="*/ 851297 h 851297"/>
              <a:gd name="csX19" fmla="*/ 2810310 w 7125886"/>
              <a:gd name="csY19" fmla="*/ 851297 h 851297"/>
              <a:gd name="csX20" fmla="*/ 2262941 w 7125886"/>
              <a:gd name="csY20" fmla="*/ 851297 h 851297"/>
              <a:gd name="csX21" fmla="*/ 1715572 w 7125886"/>
              <a:gd name="csY21" fmla="*/ 851297 h 851297"/>
              <a:gd name="csX22" fmla="*/ 962940 w 7125886"/>
              <a:gd name="csY22" fmla="*/ 851297 h 851297"/>
              <a:gd name="csX23" fmla="*/ 141886 w 7125886"/>
              <a:gd name="csY23" fmla="*/ 851297 h 851297"/>
              <a:gd name="csX24" fmla="*/ 0 w 7125886"/>
              <a:gd name="csY24" fmla="*/ 709411 h 851297"/>
              <a:gd name="csX25" fmla="*/ 0 w 7125886"/>
              <a:gd name="csY25" fmla="*/ 141886 h 851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sX0" fmla="*/ 0 w 7125886"/>
              <a:gd name="csY0" fmla="*/ 170263 h 1021556"/>
              <a:gd name="csX1" fmla="*/ 170263 w 7125886"/>
              <a:gd name="csY1" fmla="*/ 0 h 1021556"/>
              <a:gd name="csX2" fmla="*/ 780945 w 7125886"/>
              <a:gd name="csY2" fmla="*/ 0 h 1021556"/>
              <a:gd name="csX3" fmla="*/ 1459481 w 7125886"/>
              <a:gd name="csY3" fmla="*/ 0 h 1021556"/>
              <a:gd name="csX4" fmla="*/ 2273725 w 7125886"/>
              <a:gd name="csY4" fmla="*/ 0 h 1021556"/>
              <a:gd name="csX5" fmla="*/ 2884407 w 7125886"/>
              <a:gd name="csY5" fmla="*/ 0 h 1021556"/>
              <a:gd name="csX6" fmla="*/ 3698650 w 7125886"/>
              <a:gd name="csY6" fmla="*/ 0 h 1021556"/>
              <a:gd name="csX7" fmla="*/ 4309333 w 7125886"/>
              <a:gd name="csY7" fmla="*/ 0 h 1021556"/>
              <a:gd name="csX8" fmla="*/ 5055722 w 7125886"/>
              <a:gd name="csY8" fmla="*/ 0 h 1021556"/>
              <a:gd name="csX9" fmla="*/ 5869965 w 7125886"/>
              <a:gd name="csY9" fmla="*/ 0 h 1021556"/>
              <a:gd name="csX10" fmla="*/ 6955623 w 7125886"/>
              <a:gd name="csY10" fmla="*/ 0 h 1021556"/>
              <a:gd name="csX11" fmla="*/ 7125886 w 7125886"/>
              <a:gd name="csY11" fmla="*/ 170263 h 1021556"/>
              <a:gd name="csX12" fmla="*/ 7125886 w 7125886"/>
              <a:gd name="csY12" fmla="*/ 851293 h 1021556"/>
              <a:gd name="csX13" fmla="*/ 6955623 w 7125886"/>
              <a:gd name="csY13" fmla="*/ 1021556 h 1021556"/>
              <a:gd name="csX14" fmla="*/ 6141380 w 7125886"/>
              <a:gd name="csY14" fmla="*/ 1021556 h 1021556"/>
              <a:gd name="csX15" fmla="*/ 5598551 w 7125886"/>
              <a:gd name="csY15" fmla="*/ 1021556 h 1021556"/>
              <a:gd name="csX16" fmla="*/ 4987869 w 7125886"/>
              <a:gd name="csY16" fmla="*/ 1021556 h 1021556"/>
              <a:gd name="csX17" fmla="*/ 4173625 w 7125886"/>
              <a:gd name="csY17" fmla="*/ 1021556 h 1021556"/>
              <a:gd name="csX18" fmla="*/ 3630797 w 7125886"/>
              <a:gd name="csY18" fmla="*/ 1021556 h 1021556"/>
              <a:gd name="csX19" fmla="*/ 2816553 w 7125886"/>
              <a:gd name="csY19" fmla="*/ 1021556 h 1021556"/>
              <a:gd name="csX20" fmla="*/ 2273725 w 7125886"/>
              <a:gd name="csY20" fmla="*/ 1021556 h 1021556"/>
              <a:gd name="csX21" fmla="*/ 1730896 w 7125886"/>
              <a:gd name="csY21" fmla="*/ 1021556 h 1021556"/>
              <a:gd name="csX22" fmla="*/ 984506 w 7125886"/>
              <a:gd name="csY22" fmla="*/ 1021556 h 1021556"/>
              <a:gd name="csX23" fmla="*/ 170263 w 7125886"/>
              <a:gd name="csY23" fmla="*/ 1021556 h 1021556"/>
              <a:gd name="csX24" fmla="*/ 0 w 7125886"/>
              <a:gd name="csY24" fmla="*/ 851293 h 1021556"/>
              <a:gd name="csX25" fmla="*/ 0 w 7125886"/>
              <a:gd name="csY25"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sX0" fmla="*/ 0 w 7577057"/>
              <a:gd name="csY0" fmla="*/ 141886 h 851297"/>
              <a:gd name="csX1" fmla="*/ 141886 w 7577057"/>
              <a:gd name="csY1" fmla="*/ 0 h 851297"/>
              <a:gd name="csX2" fmla="*/ 804912 w 7577057"/>
              <a:gd name="csY2" fmla="*/ 0 h 851297"/>
              <a:gd name="csX3" fmla="*/ 1395005 w 7577057"/>
              <a:gd name="csY3" fmla="*/ 0 h 851297"/>
              <a:gd name="csX4" fmla="*/ 2203897 w 7577057"/>
              <a:gd name="csY4" fmla="*/ 0 h 851297"/>
              <a:gd name="csX5" fmla="*/ 2793990 w 7577057"/>
              <a:gd name="csY5" fmla="*/ 0 h 851297"/>
              <a:gd name="csX6" fmla="*/ 3529948 w 7577057"/>
              <a:gd name="csY6" fmla="*/ 0 h 851297"/>
              <a:gd name="csX7" fmla="*/ 4338840 w 7577057"/>
              <a:gd name="csY7" fmla="*/ 0 h 851297"/>
              <a:gd name="csX8" fmla="*/ 5147732 w 7577057"/>
              <a:gd name="csY8" fmla="*/ 0 h 851297"/>
              <a:gd name="csX9" fmla="*/ 5664892 w 7577057"/>
              <a:gd name="csY9" fmla="*/ 0 h 851297"/>
              <a:gd name="csX10" fmla="*/ 6473783 w 7577057"/>
              <a:gd name="csY10" fmla="*/ 0 h 851297"/>
              <a:gd name="csX11" fmla="*/ 7435171 w 7577057"/>
              <a:gd name="csY11" fmla="*/ 0 h 851297"/>
              <a:gd name="csX12" fmla="*/ 7577057 w 7577057"/>
              <a:gd name="csY12" fmla="*/ 141886 h 851297"/>
              <a:gd name="csX13" fmla="*/ 7577057 w 7577057"/>
              <a:gd name="csY13" fmla="*/ 709411 h 851297"/>
              <a:gd name="csX14" fmla="*/ 7435171 w 7577057"/>
              <a:gd name="csY14" fmla="*/ 851297 h 851297"/>
              <a:gd name="csX15" fmla="*/ 6918011 w 7577057"/>
              <a:gd name="csY15" fmla="*/ 851297 h 851297"/>
              <a:gd name="csX16" fmla="*/ 6400851 w 7577057"/>
              <a:gd name="csY16" fmla="*/ 851297 h 851297"/>
              <a:gd name="csX17" fmla="*/ 5591959 w 7577057"/>
              <a:gd name="csY17" fmla="*/ 851297 h 851297"/>
              <a:gd name="csX18" fmla="*/ 5074799 w 7577057"/>
              <a:gd name="csY18" fmla="*/ 851297 h 851297"/>
              <a:gd name="csX19" fmla="*/ 4557639 w 7577057"/>
              <a:gd name="csY19" fmla="*/ 851297 h 851297"/>
              <a:gd name="csX20" fmla="*/ 3821680 w 7577057"/>
              <a:gd name="csY20" fmla="*/ 851297 h 851297"/>
              <a:gd name="csX21" fmla="*/ 3231587 w 7577057"/>
              <a:gd name="csY21" fmla="*/ 851297 h 851297"/>
              <a:gd name="csX22" fmla="*/ 2714427 w 7577057"/>
              <a:gd name="csY22" fmla="*/ 851297 h 851297"/>
              <a:gd name="csX23" fmla="*/ 2051401 w 7577057"/>
              <a:gd name="csY23" fmla="*/ 851297 h 851297"/>
              <a:gd name="csX24" fmla="*/ 1461308 w 7577057"/>
              <a:gd name="csY24" fmla="*/ 851297 h 851297"/>
              <a:gd name="csX25" fmla="*/ 798282 w 7577057"/>
              <a:gd name="csY25" fmla="*/ 851297 h 851297"/>
              <a:gd name="csX26" fmla="*/ 141886 w 7577057"/>
              <a:gd name="csY26" fmla="*/ 851297 h 851297"/>
              <a:gd name="csX27" fmla="*/ 0 w 7577057"/>
              <a:gd name="csY27" fmla="*/ 709411 h 851297"/>
              <a:gd name="csX28" fmla="*/ 0 w 7577057"/>
              <a:gd name="csY28" fmla="*/ 141886 h 8512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sX0" fmla="*/ 0 w 7470316"/>
              <a:gd name="csY0" fmla="*/ 170263 h 1021556"/>
              <a:gd name="csX1" fmla="*/ 170263 w 7470316"/>
              <a:gd name="csY1" fmla="*/ 0 h 1021556"/>
              <a:gd name="csX2" fmla="*/ 818426 w 7470316"/>
              <a:gd name="csY2" fmla="*/ 0 h 1021556"/>
              <a:gd name="csX3" fmla="*/ 1395291 w 7470316"/>
              <a:gd name="csY3" fmla="*/ 0 h 1021556"/>
              <a:gd name="csX4" fmla="*/ 2186049 w 7470316"/>
              <a:gd name="csY4" fmla="*/ 0 h 1021556"/>
              <a:gd name="csX5" fmla="*/ 2762914 w 7470316"/>
              <a:gd name="csY5" fmla="*/ 0 h 1021556"/>
              <a:gd name="csX6" fmla="*/ 3482375 w 7470316"/>
              <a:gd name="csY6" fmla="*/ 0 h 1021556"/>
              <a:gd name="csX7" fmla="*/ 4273133 w 7470316"/>
              <a:gd name="csY7" fmla="*/ 0 h 1021556"/>
              <a:gd name="csX8" fmla="*/ 5063892 w 7470316"/>
              <a:gd name="csY8" fmla="*/ 0 h 1021556"/>
              <a:gd name="csX9" fmla="*/ 5569459 w 7470316"/>
              <a:gd name="csY9" fmla="*/ 0 h 1021556"/>
              <a:gd name="csX10" fmla="*/ 6360217 w 7470316"/>
              <a:gd name="csY10" fmla="*/ 0 h 1021556"/>
              <a:gd name="csX11" fmla="*/ 7300053 w 7470316"/>
              <a:gd name="csY11" fmla="*/ 0 h 1021556"/>
              <a:gd name="csX12" fmla="*/ 7470316 w 7470316"/>
              <a:gd name="csY12" fmla="*/ 170263 h 1021556"/>
              <a:gd name="csX13" fmla="*/ 7470316 w 7470316"/>
              <a:gd name="csY13" fmla="*/ 851293 h 1021556"/>
              <a:gd name="csX14" fmla="*/ 7300053 w 7470316"/>
              <a:gd name="csY14" fmla="*/ 1021556 h 1021556"/>
              <a:gd name="csX15" fmla="*/ 6794486 w 7470316"/>
              <a:gd name="csY15" fmla="*/ 1021556 h 1021556"/>
              <a:gd name="csX16" fmla="*/ 6288919 w 7470316"/>
              <a:gd name="csY16" fmla="*/ 1021556 h 1021556"/>
              <a:gd name="csX17" fmla="*/ 5498161 w 7470316"/>
              <a:gd name="csY17" fmla="*/ 1021556 h 1021556"/>
              <a:gd name="csX18" fmla="*/ 4992594 w 7470316"/>
              <a:gd name="csY18" fmla="*/ 1021556 h 1021556"/>
              <a:gd name="csX19" fmla="*/ 4487027 w 7470316"/>
              <a:gd name="csY19" fmla="*/ 1021556 h 1021556"/>
              <a:gd name="csX20" fmla="*/ 3767566 w 7470316"/>
              <a:gd name="csY20" fmla="*/ 1021556 h 1021556"/>
              <a:gd name="csX21" fmla="*/ 3190701 w 7470316"/>
              <a:gd name="csY21" fmla="*/ 1021556 h 1021556"/>
              <a:gd name="csX22" fmla="*/ 2685134 w 7470316"/>
              <a:gd name="csY22" fmla="*/ 1021556 h 1021556"/>
              <a:gd name="csX23" fmla="*/ 2036972 w 7470316"/>
              <a:gd name="csY23" fmla="*/ 1021556 h 1021556"/>
              <a:gd name="csX24" fmla="*/ 1460107 w 7470316"/>
              <a:gd name="csY24" fmla="*/ 1021556 h 1021556"/>
              <a:gd name="csX25" fmla="*/ 811944 w 7470316"/>
              <a:gd name="csY25" fmla="*/ 1021556 h 1021556"/>
              <a:gd name="csX26" fmla="*/ 170263 w 7470316"/>
              <a:gd name="csY26" fmla="*/ 1021556 h 1021556"/>
              <a:gd name="csX27" fmla="*/ 0 w 7470316"/>
              <a:gd name="csY27" fmla="*/ 851293 h 1021556"/>
              <a:gd name="csX28" fmla="*/ 0 w 7470316"/>
              <a:gd name="csY28" fmla="*/ 170263 h 10215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416</Words>
  <Application>Microsoft Office PowerPoint</Application>
  <PresentationFormat>Màn hình rộng</PresentationFormat>
  <Paragraphs>93</Paragraphs>
  <Slides>16</Slides>
  <Notes>13</Notes>
  <HiddenSlides>0</HiddenSlides>
  <MMClips>1</MMClips>
  <ScaleCrop>false</ScaleCrop>
  <HeadingPairs>
    <vt:vector size="6" baseType="variant">
      <vt:variant>
        <vt:lpstr>Phông được Dùng</vt:lpstr>
      </vt:variant>
      <vt:variant>
        <vt:i4>10</vt:i4>
      </vt:variant>
      <vt:variant>
        <vt:lpstr>Chủ đề</vt:lpstr>
      </vt:variant>
      <vt:variant>
        <vt:i4>4</vt:i4>
      </vt:variant>
      <vt:variant>
        <vt:lpstr>Tiêu đề Bản chiếu</vt:lpstr>
      </vt:variant>
      <vt:variant>
        <vt:i4>16</vt:i4>
      </vt:variant>
    </vt:vector>
  </HeadingPairs>
  <TitlesOfParts>
    <vt:vector size="30" baseType="lpstr">
      <vt:lpstr>#9Slide05 Garris</vt:lpstr>
      <vt:lpstr>Arial</vt:lpstr>
      <vt:lpstr>Calibri</vt:lpstr>
      <vt:lpstr>Calibri Light</vt:lpstr>
      <vt:lpstr>Cambria</vt:lpstr>
      <vt:lpstr>Caveat Brush</vt:lpstr>
      <vt:lpstr>Comfortaa Medium</vt:lpstr>
      <vt:lpstr>Rubik Black</vt:lpstr>
      <vt:lpstr>Times New Roman</vt:lpstr>
      <vt:lpstr>思源黑体 CN</vt:lpstr>
      <vt:lpstr>Math Subject for High School - 10th Grade: Circles by Slidesgo</vt:lpstr>
      <vt:lpstr>Kawaii Bubble Tea Bran MK Plan by Slidesgo</vt:lpstr>
      <vt:lpstr>1_Office Theme</vt:lpstr>
      <vt:lpstr>Office Theme</vt:lpstr>
      <vt:lpstr>Bản trình bày PowerPoint</vt:lpstr>
      <vt:lpstr>Bản trình bày PowerPoint</vt:lpstr>
      <vt:lpstr>01</vt:lpstr>
      <vt:lpstr>Bản trình bày PowerPoint</vt:lpstr>
      <vt:lpstr>Bản trình bày PowerPoint</vt:lpstr>
      <vt:lpstr>Bản trình bày PowerPoint</vt:lpstr>
      <vt:lpstr>02</vt:lpstr>
      <vt:lpstr>Bản trình bày PowerPoint</vt:lpstr>
      <vt:lpstr>Bản trình bày PowerPoint</vt:lpstr>
      <vt:lpstr>Bản trình bày PowerPoint</vt:lpstr>
      <vt:lpstr>Bản trình bày PowerPoint</vt:lpstr>
      <vt:lpstr>Vận dụng</vt:lpstr>
      <vt:lpstr>Bản trình bày PowerPoint</vt:lpstr>
      <vt:lpstr>Bản trình bày PowerPoint</vt:lpstr>
      <vt:lpstr>Hoàn thành BT Ôn lại bài học</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22</cp:revision>
  <dcterms:created xsi:type="dcterms:W3CDTF">2023-12-04T14:04:25Z</dcterms:created>
  <dcterms:modified xsi:type="dcterms:W3CDTF">2026-01-27T08:09:27Z</dcterms:modified>
</cp:coreProperties>
</file>