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2"/>
  </p:notesMasterIdLst>
  <p:sldIdLst>
    <p:sldId id="437" r:id="rId2"/>
    <p:sldId id="256" r:id="rId3"/>
    <p:sldId id="355" r:id="rId4"/>
    <p:sldId id="354" r:id="rId5"/>
    <p:sldId id="381" r:id="rId6"/>
    <p:sldId id="374" r:id="rId7"/>
    <p:sldId id="370" r:id="rId8"/>
    <p:sldId id="371" r:id="rId9"/>
    <p:sldId id="372" r:id="rId10"/>
    <p:sldId id="376" r:id="rId11"/>
  </p:sldIdLst>
  <p:sldSz cx="18288000" cy="10287000"/>
  <p:notesSz cx="6858000" cy="9144000"/>
  <p:embeddedFontLst>
    <p:embeddedFont>
      <p:font typeface="#9Slide03 Bebas Neue Bold" panose="020B0606020202050201" pitchFamily="34" charset="0"/>
      <p:bold r:id="rId13"/>
    </p:embeddedFont>
    <p:embeddedFont>
      <p:font typeface="#9Slide07 HoneyCream" pitchFamily="2" charset="0"/>
      <p:regular r:id="rId14"/>
    </p:embeddedFont>
    <p:embeddedFont>
      <p:font typeface="Cambria" panose="02040503050406030204" pitchFamily="18" charset="0"/>
      <p:regular r:id="rId15"/>
      <p:bold r:id="rId16"/>
      <p:italic r:id="rId17"/>
      <p:boldItalic r:id="rId1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D5548"/>
    <a:srgbClr val="584E3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60" autoAdjust="0"/>
    <p:restoredTop sz="94689" autoAdjust="0"/>
  </p:normalViewPr>
  <p:slideViewPr>
    <p:cSldViewPr>
      <p:cViewPr varScale="1">
        <p:scale>
          <a:sx n="54" d="100"/>
          <a:sy n="54" d="100"/>
        </p:scale>
        <p:origin x="972" y="5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60F626-7F69-3C4A-8485-45FCDF2958F2}" type="datetimeFigureOut">
              <a:rPr lang="en-VN" smtClean="0"/>
              <a:t>01/27/2026</a:t>
            </a:fld>
            <a:endParaRPr lang="en-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EB5DCD-69F6-654D-A8DD-CDC7B1EBC5D1}" type="slidenum">
              <a:rPr lang="en-VN" smtClean="0"/>
              <a:t>‹#›</a:t>
            </a:fld>
            <a:endParaRPr lang="en-VN"/>
          </a:p>
        </p:txBody>
      </p:sp>
    </p:spTree>
    <p:extLst>
      <p:ext uri="{BB962C8B-B14F-4D97-AF65-F5344CB8AC3E}">
        <p14:creationId xmlns:p14="http://schemas.microsoft.com/office/powerpoint/2010/main" val="33223972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9EB5DCD-69F6-654D-A8DD-CDC7B1EBC5D1}" type="slidenum">
              <a:rPr lang="en-VN" smtClean="0"/>
              <a:t>3</a:t>
            </a:fld>
            <a:endParaRPr lang="en-VN"/>
          </a:p>
        </p:txBody>
      </p:sp>
    </p:spTree>
    <p:extLst>
      <p:ext uri="{BB962C8B-B14F-4D97-AF65-F5344CB8AC3E}">
        <p14:creationId xmlns:p14="http://schemas.microsoft.com/office/powerpoint/2010/main" val="11713595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29EB5DCD-69F6-654D-A8DD-CDC7B1EBC5D1}" type="slidenum">
              <a:rPr lang="en-VN" smtClean="0"/>
              <a:t>4</a:t>
            </a:fld>
            <a:endParaRPr lang="en-VN"/>
          </a:p>
        </p:txBody>
      </p:sp>
    </p:spTree>
    <p:extLst>
      <p:ext uri="{BB962C8B-B14F-4D97-AF65-F5344CB8AC3E}">
        <p14:creationId xmlns:p14="http://schemas.microsoft.com/office/powerpoint/2010/main" val="29468766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29EB5DCD-69F6-654D-A8DD-CDC7B1EBC5D1}" type="slidenum">
              <a:rPr lang="en-VN" smtClean="0"/>
              <a:t>5</a:t>
            </a:fld>
            <a:endParaRPr lang="en-VN"/>
          </a:p>
        </p:txBody>
      </p:sp>
    </p:spTree>
    <p:extLst>
      <p:ext uri="{BB962C8B-B14F-4D97-AF65-F5344CB8AC3E}">
        <p14:creationId xmlns:p14="http://schemas.microsoft.com/office/powerpoint/2010/main" val="27132116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31174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1/27/2026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1/27/2026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1/27/2026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hyperlink" Target="https://www.facebook.com/groups/629898828017053"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1/27/2026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7" name="Picture 6">
            <a:extLst>
              <a:ext uri="{FF2B5EF4-FFF2-40B4-BE49-F238E27FC236}">
                <a16:creationId xmlns:a16="http://schemas.microsoft.com/office/drawing/2014/main" id="{C2950AB6-B07C-3943-8BC3-F50F7A923AB6}"/>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7667"/>
          <a:stretch/>
        </p:blipFill>
        <p:spPr>
          <a:xfrm>
            <a:off x="-3078308" y="-331610"/>
            <a:ext cx="3279371" cy="3476108"/>
          </a:xfrm>
          <a:prstGeom prst="rect">
            <a:avLst/>
          </a:prstGeom>
        </p:spPr>
      </p:pic>
      <p:pic>
        <p:nvPicPr>
          <p:cNvPr id="8" name="Picture 7">
            <a:extLst>
              <a:ext uri="{FF2B5EF4-FFF2-40B4-BE49-F238E27FC236}">
                <a16:creationId xmlns:a16="http://schemas.microsoft.com/office/drawing/2014/main" id="{43A0CB88-FC49-CF4E-A3F5-A1465D57138F}"/>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8142"/>
          <a:stretch/>
        </p:blipFill>
        <p:spPr>
          <a:xfrm>
            <a:off x="2424198" y="11687181"/>
            <a:ext cx="2736014" cy="3003728"/>
          </a:xfrm>
          <a:prstGeom prst="rect">
            <a:avLst/>
          </a:prstGeom>
        </p:spPr>
      </p:pic>
      <p:sp>
        <p:nvSpPr>
          <p:cNvPr id="9" name="TextBox 3">
            <a:extLst>
              <a:ext uri="{FF2B5EF4-FFF2-40B4-BE49-F238E27FC236}">
                <a16:creationId xmlns:a16="http://schemas.microsoft.com/office/drawing/2014/main" id="{BEEED968-E7E7-6E43-BD07-1F5CC6385230}"/>
              </a:ext>
            </a:extLst>
          </p:cNvPr>
          <p:cNvSpPr txBox="1"/>
          <p:nvPr userDrawn="1"/>
        </p:nvSpPr>
        <p:spPr>
          <a:xfrm>
            <a:off x="4572004" y="13647930"/>
            <a:ext cx="9342275" cy="108221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6">
                  <a:extLst>
                    <a:ext uri="{A12FA001-AC4F-418D-AE19-62706E023703}">
                      <ahyp:hlinkClr xmlns:ahyp="http://schemas.microsoft.com/office/drawing/2018/hyperlinkcolor" val="tx"/>
                    </a:ext>
                  </a:extLst>
                </a:hlinkClick>
              </a:rPr>
              <a:t>MĂNG NON- TÀI LIỆU TIỂU HỌC | Facebook</a:t>
            </a:r>
            <a:endParaRPr kumimoji="0" lang="en-US" sz="2144"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163C79C0-B705-2545-89C7-ED46676A427C}"/>
              </a:ext>
            </a:extLst>
          </p:cNvPr>
          <p:cNvSpPr txBox="1">
            <a:spLocks/>
          </p:cNvSpPr>
          <p:nvPr userDrawn="1"/>
        </p:nvSpPr>
        <p:spPr>
          <a:xfrm>
            <a:off x="2152519" y="14193843"/>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81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988651E7-5EF9-4545-B73A-C9E7BFE40653}"/>
              </a:ext>
            </a:extLst>
          </p:cNvPr>
          <p:cNvSpPr txBox="1">
            <a:spLocks/>
          </p:cNvSpPr>
          <p:nvPr userDrawn="1"/>
        </p:nvSpPr>
        <p:spPr>
          <a:xfrm>
            <a:off x="-3078311" y="2536031"/>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81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36.emf"/><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11.sv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svg"/></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21.jpeg"/></Relationships>
</file>

<file path=ppt/slides/_rels/slide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23.jpeg"/></Relationships>
</file>

<file path=ppt/slides/_rels/slide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2.xml"/><Relationship Id="rId4" Type="http://schemas.openxmlformats.org/officeDocument/2006/relationships/image" Target="../media/image26.jpe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2.xml"/><Relationship Id="rId5" Type="http://schemas.openxmlformats.org/officeDocument/2006/relationships/image" Target="../media/image30.jpeg"/><Relationship Id="rId4" Type="http://schemas.openxmlformats.org/officeDocument/2006/relationships/image" Target="../media/image29.jpeg"/></Relationships>
</file>

<file path=ppt/slides/_rels/slide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grpSp>
        <p:nvGrpSpPr>
          <p:cNvPr id="4" name="组合 3"/>
          <p:cNvGrpSpPr/>
          <p:nvPr/>
        </p:nvGrpSpPr>
        <p:grpSpPr>
          <a:xfrm>
            <a:off x="1432152" y="1096054"/>
            <a:ext cx="15630525" cy="8220074"/>
            <a:chOff x="781050" y="749301"/>
            <a:chExt cx="10420350" cy="5480049"/>
          </a:xfrm>
        </p:grpSpPr>
        <p:sp>
          <p:nvSpPr>
            <p:cNvPr id="23" name="圆角矩形 22"/>
            <p:cNvSpPr/>
            <p:nvPr/>
          </p:nvSpPr>
          <p:spPr>
            <a:xfrm>
              <a:off x="781050" y="749301"/>
              <a:ext cx="10420350" cy="5480049"/>
            </a:xfrm>
            <a:prstGeom prst="roundRect">
              <a:avLst>
                <a:gd name="adj" fmla="val 50000"/>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69">
                <a:defRPr/>
              </a:pPr>
              <a:endParaRPr lang="zh-CN" altLang="en-US" sz="2700">
                <a:solidFill>
                  <a:prstClr val="white"/>
                </a:solidFill>
                <a:latin typeface="思源黑体 CN"/>
                <a:ea typeface="思源黑体 CN"/>
              </a:endParaRPr>
            </a:p>
          </p:txBody>
        </p:sp>
        <p:sp>
          <p:nvSpPr>
            <p:cNvPr id="26" name="圆角矩形 25"/>
            <p:cNvSpPr/>
            <p:nvPr/>
          </p:nvSpPr>
          <p:spPr>
            <a:xfrm>
              <a:off x="885371" y="851805"/>
              <a:ext cx="10218058" cy="5244196"/>
            </a:xfrm>
            <a:prstGeom prst="roundRect">
              <a:avLst>
                <a:gd name="adj" fmla="val 50000"/>
              </a:avLst>
            </a:prstGeom>
            <a:solidFill>
              <a:schemeClr val="bg1"/>
            </a:solidFill>
            <a:ln w="28575">
              <a:solidFill>
                <a:srgbClr val="E35F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69">
                <a:defRPr/>
              </a:pPr>
              <a:endParaRPr lang="zh-CN" altLang="en-US" sz="2700" dirty="0">
                <a:solidFill>
                  <a:prstClr val="white"/>
                </a:solidFill>
                <a:latin typeface="思源黑体 CN"/>
                <a:ea typeface="思源黑体 CN"/>
              </a:endParaRPr>
            </a:p>
          </p:txBody>
        </p:sp>
      </p:grpSp>
      <p:grpSp>
        <p:nvGrpSpPr>
          <p:cNvPr id="5" name="组合 4"/>
          <p:cNvGrpSpPr/>
          <p:nvPr/>
        </p:nvGrpSpPr>
        <p:grpSpPr>
          <a:xfrm>
            <a:off x="-453803" y="4900716"/>
            <a:ext cx="19402431" cy="7458075"/>
            <a:chOff x="-371477" y="3244397"/>
            <a:chExt cx="12934954" cy="4972050"/>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54301" t="7619" r="16012" b="5381"/>
            <a:stretch/>
          </p:blipFill>
          <p:spPr>
            <a:xfrm>
              <a:off x="8943977" y="3244397"/>
              <a:ext cx="3619500" cy="4972050"/>
            </a:xfrm>
            <a:prstGeom prst="rect">
              <a:avLst/>
            </a:prstGeom>
          </p:spPr>
        </p:pic>
        <p:pic>
          <p:nvPicPr>
            <p:cNvPr id="7" name="图片 6"/>
            <p:cNvPicPr>
              <a:picLocks noChangeAspect="1"/>
            </p:cNvPicPr>
            <p:nvPr/>
          </p:nvPicPr>
          <p:blipFill rotWithShape="1">
            <a:blip r:embed="rId4">
              <a:extLst>
                <a:ext uri="{28A0092B-C50C-407E-A947-70E740481C1C}">
                  <a14:useLocalDpi xmlns:a14="http://schemas.microsoft.com/office/drawing/2010/main" val="0"/>
                </a:ext>
              </a:extLst>
            </a:blip>
            <a:srcRect l="34613" t="13619" r="31488" b="26302"/>
            <a:stretch/>
          </p:blipFill>
          <p:spPr>
            <a:xfrm>
              <a:off x="2713263" y="3853542"/>
              <a:ext cx="4132943" cy="3433536"/>
            </a:xfrm>
            <a:prstGeom prst="rect">
              <a:avLst/>
            </a:prstGeom>
          </p:spPr>
        </p:pic>
        <p:pic>
          <p:nvPicPr>
            <p:cNvPr id="8" name="图片 7"/>
            <p:cNvPicPr>
              <a:picLocks noChangeAspect="1"/>
            </p:cNvPicPr>
            <p:nvPr/>
          </p:nvPicPr>
          <p:blipFill rotWithShape="1">
            <a:blip r:embed="rId5">
              <a:extLst>
                <a:ext uri="{28A0092B-C50C-407E-A947-70E740481C1C}">
                  <a14:useLocalDpi xmlns:a14="http://schemas.microsoft.com/office/drawing/2010/main" val="0"/>
                </a:ext>
              </a:extLst>
            </a:blip>
            <a:srcRect l="27381" t="13778" r="42024" b="12064"/>
            <a:stretch/>
          </p:blipFill>
          <p:spPr>
            <a:xfrm>
              <a:off x="-371477" y="3611336"/>
              <a:ext cx="3730171" cy="4238171"/>
            </a:xfrm>
            <a:prstGeom prst="rect">
              <a:avLst/>
            </a:prstGeom>
          </p:spPr>
        </p:pic>
        <p:pic>
          <p:nvPicPr>
            <p:cNvPr id="9" name="图片 8"/>
            <p:cNvPicPr>
              <a:picLocks noChangeAspect="1"/>
            </p:cNvPicPr>
            <p:nvPr/>
          </p:nvPicPr>
          <p:blipFill rotWithShape="1">
            <a:blip r:embed="rId6">
              <a:extLst>
                <a:ext uri="{28A0092B-C50C-407E-A947-70E740481C1C}">
                  <a14:useLocalDpi xmlns:a14="http://schemas.microsoft.com/office/drawing/2010/main" val="0"/>
                </a:ext>
              </a:extLst>
            </a:blip>
            <a:srcRect l="52976" t="20222" r="23690" b="27206"/>
            <a:stretch/>
          </p:blipFill>
          <p:spPr>
            <a:xfrm>
              <a:off x="6579053" y="4096202"/>
              <a:ext cx="2844801" cy="3004457"/>
            </a:xfrm>
            <a:prstGeom prst="rect">
              <a:avLst/>
            </a:prstGeom>
          </p:spPr>
        </p:pic>
      </p:grpSp>
      <p:pic>
        <p:nvPicPr>
          <p:cNvPr id="3" name="图片 2"/>
          <p:cNvPicPr>
            <a:picLocks noChangeAspect="1"/>
          </p:cNvPicPr>
          <p:nvPr/>
        </p:nvPicPr>
        <p:blipFill>
          <a:blip r:embed="rId7"/>
          <a:stretch>
            <a:fillRect/>
          </a:stretch>
        </p:blipFill>
        <p:spPr>
          <a:xfrm>
            <a:off x="2" y="2"/>
            <a:ext cx="18289586" cy="3100085"/>
          </a:xfrm>
          <a:prstGeom prst="rect">
            <a:avLst/>
          </a:prstGeom>
        </p:spPr>
      </p:pic>
      <p:sp>
        <p:nvSpPr>
          <p:cNvPr id="25" name="TextBox 24"/>
          <p:cNvSpPr txBox="1"/>
          <p:nvPr/>
        </p:nvSpPr>
        <p:spPr>
          <a:xfrm>
            <a:off x="3363039" y="1784129"/>
            <a:ext cx="18317496" cy="1015663"/>
          </a:xfrm>
          <a:prstGeom prst="rect">
            <a:avLst/>
          </a:prstGeom>
          <a:noFill/>
        </p:spPr>
        <p:txBody>
          <a:bodyPr wrap="square" rtlCol="0">
            <a:spAutoFit/>
          </a:bodyPr>
          <a:lstStyle/>
          <a:p>
            <a:pPr defTabSz="2057504">
              <a:defRPr/>
            </a:pPr>
            <a:r>
              <a:rPr lang="en-US" sz="6000" b="1" dirty="0">
                <a:solidFill>
                  <a:srgbClr val="0000FF"/>
                </a:solidFill>
                <a:latin typeface="Times New Roman" panose="02020603050405020304" pitchFamily="18" charset="0"/>
                <a:ea typeface="思源黑体 CN"/>
                <a:cs typeface="Times New Roman" panose="02020603050405020304" pitchFamily="18" charset="0"/>
              </a:rPr>
              <a:t>TRƯỜNG TIỂU HỌC SÀI ĐỒNG</a:t>
            </a:r>
          </a:p>
        </p:txBody>
      </p:sp>
      <p:sp>
        <p:nvSpPr>
          <p:cNvPr id="28" name="TextBox 27"/>
          <p:cNvSpPr txBox="1"/>
          <p:nvPr/>
        </p:nvSpPr>
        <p:spPr>
          <a:xfrm>
            <a:off x="1588632" y="4227107"/>
            <a:ext cx="15463683" cy="1754326"/>
          </a:xfrm>
          <a:prstGeom prst="rect">
            <a:avLst/>
          </a:prstGeom>
          <a:noFill/>
        </p:spPr>
        <p:txBody>
          <a:bodyPr wrap="square" rtlCol="0">
            <a:spAutoFit/>
          </a:bodyPr>
          <a:lstStyle/>
          <a:p>
            <a:pPr algn="ctr" defTabSz="2057504">
              <a:defRPr/>
            </a:pPr>
            <a:r>
              <a:rPr lang="en-US" sz="5400" b="1" dirty="0" err="1">
                <a:solidFill>
                  <a:srgbClr val="000000"/>
                </a:solidFill>
                <a:latin typeface="Times New Roman" panose="02020603050405020304" pitchFamily="18" charset="0"/>
                <a:ea typeface="思源黑体 CN"/>
                <a:cs typeface="Times New Roman" panose="02020603050405020304" pitchFamily="18" charset="0"/>
              </a:rPr>
              <a:t>Lớp</a:t>
            </a:r>
            <a:r>
              <a:rPr lang="en-US" sz="5400" b="1" dirty="0">
                <a:solidFill>
                  <a:srgbClr val="000000"/>
                </a:solidFill>
                <a:latin typeface="Times New Roman" panose="02020603050405020304" pitchFamily="18" charset="0"/>
                <a:ea typeface="思源黑体 CN"/>
                <a:cs typeface="Times New Roman" panose="02020603050405020304" pitchFamily="18" charset="0"/>
              </a:rPr>
              <a:t>: 4A5</a:t>
            </a:r>
          </a:p>
          <a:p>
            <a:pPr algn="ctr" defTabSz="2057504">
              <a:defRPr/>
            </a:pPr>
            <a:r>
              <a:rPr lang="en-US" sz="5400" b="1" dirty="0">
                <a:solidFill>
                  <a:srgbClr val="000000"/>
                </a:solidFill>
                <a:latin typeface="Times New Roman" panose="02020603050405020304" pitchFamily="18" charset="0"/>
                <a:ea typeface="思源黑体 CN"/>
                <a:cs typeface="Times New Roman" panose="02020603050405020304" pitchFamily="18" charset="0"/>
              </a:rPr>
              <a:t>GV: Âu Thị Thanh Dung</a:t>
            </a:r>
          </a:p>
        </p:txBody>
      </p:sp>
    </p:spTree>
    <p:extLst>
      <p:ext uri="{BB962C8B-B14F-4D97-AF65-F5344CB8AC3E}">
        <p14:creationId xmlns:p14="http://schemas.microsoft.com/office/powerpoint/2010/main" val="2403938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584F40"/>
        </a:solidFill>
        <a:effectLst/>
      </p:bgPr>
    </p:bg>
    <p:spTree>
      <p:nvGrpSpPr>
        <p:cNvPr id="1" name=""/>
        <p:cNvGrpSpPr/>
        <p:nvPr/>
      </p:nvGrpSpPr>
      <p:grpSpPr>
        <a:xfrm>
          <a:off x="0" y="0"/>
          <a:ext cx="0" cy="0"/>
          <a:chOff x="0" y="0"/>
          <a:chExt cx="0" cy="0"/>
        </a:xfrm>
      </p:grpSpPr>
      <p:grpSp>
        <p:nvGrpSpPr>
          <p:cNvPr id="2" name="Group 2"/>
          <p:cNvGrpSpPr/>
          <p:nvPr/>
        </p:nvGrpSpPr>
        <p:grpSpPr>
          <a:xfrm>
            <a:off x="8197488" y="0"/>
            <a:ext cx="10090512" cy="10287000"/>
            <a:chOff x="0" y="0"/>
            <a:chExt cx="13454016" cy="13716000"/>
          </a:xfrm>
        </p:grpSpPr>
        <p:pic>
          <p:nvPicPr>
            <p:cNvPr id="3" name="Picture 3"/>
            <p:cNvPicPr>
              <a:picLocks noChangeAspect="1"/>
            </p:cNvPicPr>
            <p:nvPr/>
          </p:nvPicPr>
          <p:blipFill>
            <a:blip r:embed="rId2"/>
            <a:srcRect l="17303" r="17303"/>
            <a:stretch>
              <a:fillRect/>
            </a:stretch>
          </p:blipFill>
          <p:spPr>
            <a:xfrm>
              <a:off x="0" y="0"/>
              <a:ext cx="13454016" cy="13716000"/>
            </a:xfrm>
            <a:prstGeom prst="rect">
              <a:avLst/>
            </a:prstGeom>
          </p:spPr>
        </p:pic>
      </p:grpSp>
      <p:sp>
        <p:nvSpPr>
          <p:cNvPr id="15" name="Rectangle 14">
            <a:extLst>
              <a:ext uri="{FF2B5EF4-FFF2-40B4-BE49-F238E27FC236}">
                <a16:creationId xmlns:a16="http://schemas.microsoft.com/office/drawing/2014/main" id="{DA85C056-3B38-594A-96A0-AB4C7FEE98B3}"/>
              </a:ext>
            </a:extLst>
          </p:cNvPr>
          <p:cNvSpPr/>
          <p:nvPr/>
        </p:nvSpPr>
        <p:spPr>
          <a:xfrm>
            <a:off x="6563004" y="0"/>
            <a:ext cx="11724996" cy="10287000"/>
          </a:xfrm>
          <a:prstGeom prst="rect">
            <a:avLst/>
          </a:prstGeom>
          <a:solidFill>
            <a:schemeClr val="tx1">
              <a:lumMod val="50000"/>
              <a:lumOff val="50000"/>
              <a:alpha val="1428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4" name="Freeform 4"/>
          <p:cNvSpPr/>
          <p:nvPr/>
        </p:nvSpPr>
        <p:spPr>
          <a:xfrm rot="-5400000">
            <a:off x="1867777" y="3096019"/>
            <a:ext cx="11064760" cy="4827001"/>
          </a:xfrm>
          <a:custGeom>
            <a:avLst/>
            <a:gdLst/>
            <a:ahLst/>
            <a:cxnLst/>
            <a:rect l="l" t="t" r="r" b="b"/>
            <a:pathLst>
              <a:path w="11064760" h="4827001">
                <a:moveTo>
                  <a:pt x="0" y="0"/>
                </a:moveTo>
                <a:lnTo>
                  <a:pt x="11064760" y="0"/>
                </a:lnTo>
                <a:lnTo>
                  <a:pt x="11064760" y="4827002"/>
                </a:lnTo>
                <a:lnTo>
                  <a:pt x="0" y="482700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2" name="Freeform 10">
            <a:extLst>
              <a:ext uri="{FF2B5EF4-FFF2-40B4-BE49-F238E27FC236}">
                <a16:creationId xmlns:a16="http://schemas.microsoft.com/office/drawing/2014/main" id="{81801D1D-1D89-DA41-A765-530BF478062E}"/>
              </a:ext>
            </a:extLst>
          </p:cNvPr>
          <p:cNvSpPr/>
          <p:nvPr/>
        </p:nvSpPr>
        <p:spPr>
          <a:xfrm>
            <a:off x="51449" y="4796763"/>
            <a:ext cx="6419434" cy="5490237"/>
          </a:xfrm>
          <a:custGeom>
            <a:avLst/>
            <a:gdLst/>
            <a:ahLst/>
            <a:cxnLst/>
            <a:rect l="l" t="t" r="r" b="b"/>
            <a:pathLst>
              <a:path w="4884036" h="4114800">
                <a:moveTo>
                  <a:pt x="0" y="0"/>
                </a:moveTo>
                <a:lnTo>
                  <a:pt x="4884036" y="0"/>
                </a:lnTo>
                <a:lnTo>
                  <a:pt x="4884036"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pic>
        <p:nvPicPr>
          <p:cNvPr id="5" name="Picture 4">
            <a:extLst>
              <a:ext uri="{FF2B5EF4-FFF2-40B4-BE49-F238E27FC236}">
                <a16:creationId xmlns:a16="http://schemas.microsoft.com/office/drawing/2014/main" id="{7AB3D28B-D159-4741-871D-EB23D389674F}"/>
              </a:ext>
            </a:extLst>
          </p:cNvPr>
          <p:cNvPicPr>
            <a:picLocks noChangeAspect="1"/>
          </p:cNvPicPr>
          <p:nvPr/>
        </p:nvPicPr>
        <p:blipFill>
          <a:blip r:embed="rId7"/>
          <a:stretch>
            <a:fillRect/>
          </a:stretch>
        </p:blipFill>
        <p:spPr>
          <a:xfrm>
            <a:off x="307480" y="1943100"/>
            <a:ext cx="10934700" cy="2959100"/>
          </a:xfrm>
          <a:prstGeom prst="rect">
            <a:avLst/>
          </a:prstGeom>
        </p:spPr>
      </p:pic>
    </p:spTree>
    <p:extLst>
      <p:ext uri="{BB962C8B-B14F-4D97-AF65-F5344CB8AC3E}">
        <p14:creationId xmlns:p14="http://schemas.microsoft.com/office/powerpoint/2010/main" val="12606198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584F40"/>
        </a:solidFill>
        <a:effectLst/>
      </p:bgPr>
    </p:bg>
    <p:spTree>
      <p:nvGrpSpPr>
        <p:cNvPr id="1" name=""/>
        <p:cNvGrpSpPr/>
        <p:nvPr/>
      </p:nvGrpSpPr>
      <p:grpSpPr>
        <a:xfrm>
          <a:off x="0" y="0"/>
          <a:ext cx="0" cy="0"/>
          <a:chOff x="0" y="0"/>
          <a:chExt cx="0" cy="0"/>
        </a:xfrm>
      </p:grpSpPr>
      <p:grpSp>
        <p:nvGrpSpPr>
          <p:cNvPr id="2" name="Group 2"/>
          <p:cNvGrpSpPr/>
          <p:nvPr/>
        </p:nvGrpSpPr>
        <p:grpSpPr>
          <a:xfrm>
            <a:off x="8197488" y="0"/>
            <a:ext cx="10090512" cy="10287000"/>
            <a:chOff x="0" y="0"/>
            <a:chExt cx="13454016" cy="13716000"/>
          </a:xfrm>
        </p:grpSpPr>
        <p:pic>
          <p:nvPicPr>
            <p:cNvPr id="3" name="Picture 3"/>
            <p:cNvPicPr>
              <a:picLocks noChangeAspect="1"/>
            </p:cNvPicPr>
            <p:nvPr/>
          </p:nvPicPr>
          <p:blipFill>
            <a:blip r:embed="rId2"/>
            <a:srcRect l="17303" r="17303"/>
            <a:stretch>
              <a:fillRect/>
            </a:stretch>
          </p:blipFill>
          <p:spPr>
            <a:xfrm>
              <a:off x="0" y="0"/>
              <a:ext cx="13454016" cy="13716000"/>
            </a:xfrm>
            <a:prstGeom prst="rect">
              <a:avLst/>
            </a:prstGeom>
          </p:spPr>
        </p:pic>
      </p:grpSp>
      <p:sp>
        <p:nvSpPr>
          <p:cNvPr id="15" name="Rectangle 14">
            <a:extLst>
              <a:ext uri="{FF2B5EF4-FFF2-40B4-BE49-F238E27FC236}">
                <a16:creationId xmlns:a16="http://schemas.microsoft.com/office/drawing/2014/main" id="{DA85C056-3B38-594A-96A0-AB4C7FEE98B3}"/>
              </a:ext>
            </a:extLst>
          </p:cNvPr>
          <p:cNvSpPr/>
          <p:nvPr/>
        </p:nvSpPr>
        <p:spPr>
          <a:xfrm>
            <a:off x="6563004" y="0"/>
            <a:ext cx="11724996" cy="10287000"/>
          </a:xfrm>
          <a:prstGeom prst="rect">
            <a:avLst/>
          </a:prstGeom>
          <a:solidFill>
            <a:schemeClr val="tx1">
              <a:lumMod val="50000"/>
              <a:lumOff val="50000"/>
              <a:alpha val="1428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4" name="Freeform 4"/>
          <p:cNvSpPr/>
          <p:nvPr/>
        </p:nvSpPr>
        <p:spPr>
          <a:xfrm rot="-5400000">
            <a:off x="1867777" y="3096019"/>
            <a:ext cx="11064760" cy="4827001"/>
          </a:xfrm>
          <a:custGeom>
            <a:avLst/>
            <a:gdLst/>
            <a:ahLst/>
            <a:cxnLst/>
            <a:rect l="l" t="t" r="r" b="b"/>
            <a:pathLst>
              <a:path w="11064760" h="4827001">
                <a:moveTo>
                  <a:pt x="0" y="0"/>
                </a:moveTo>
                <a:lnTo>
                  <a:pt x="11064760" y="0"/>
                </a:lnTo>
                <a:lnTo>
                  <a:pt x="11064760" y="4827002"/>
                </a:lnTo>
                <a:lnTo>
                  <a:pt x="0" y="482700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5072" y="-47448"/>
            <a:ext cx="2828748" cy="2828748"/>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916400" y="9228718"/>
            <a:ext cx="932769" cy="957155"/>
          </a:xfrm>
          <a:prstGeom prst="rect">
            <a:avLst/>
          </a:prstGeom>
        </p:spPr>
      </p:pic>
      <p:pic>
        <p:nvPicPr>
          <p:cNvPr id="21" name="Picture 20"/>
          <p:cNvPicPr>
            <a:picLocks noChangeAspect="1"/>
          </p:cNvPicPr>
          <p:nvPr/>
        </p:nvPicPr>
        <p:blipFill>
          <a:blip r:embed="rId7"/>
          <a:stretch>
            <a:fillRect/>
          </a:stretch>
        </p:blipFill>
        <p:spPr>
          <a:xfrm>
            <a:off x="-2116086" y="1242266"/>
            <a:ext cx="11034716" cy="894360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5D5548"/>
        </a:solidFill>
        <a:effectLst/>
      </p:bgPr>
    </p:bg>
    <p:spTree>
      <p:nvGrpSpPr>
        <p:cNvPr id="1" name=""/>
        <p:cNvGrpSpPr/>
        <p:nvPr/>
      </p:nvGrpSpPr>
      <p:grpSpPr>
        <a:xfrm>
          <a:off x="0" y="0"/>
          <a:ext cx="0" cy="0"/>
          <a:chOff x="0" y="0"/>
          <a:chExt cx="0" cy="0"/>
        </a:xfrm>
      </p:grpSpPr>
      <p:sp>
        <p:nvSpPr>
          <p:cNvPr id="46" name="TextBox 45"/>
          <p:cNvSpPr txBox="1"/>
          <p:nvPr/>
        </p:nvSpPr>
        <p:spPr>
          <a:xfrm>
            <a:off x="14706077" y="4507344"/>
            <a:ext cx="902963" cy="911364"/>
          </a:xfrm>
          <a:prstGeom prst="round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4800" dirty="0">
                <a:solidFill>
                  <a:schemeClr val="bg1"/>
                </a:solidFill>
                <a:latin typeface="#9Slide03 Bebas Neue Bold" panose="020B0606020202050201" pitchFamily="34" charset="0"/>
              </a:rPr>
              <a:t>B</a:t>
            </a:r>
          </a:p>
        </p:txBody>
      </p:sp>
      <p:grpSp>
        <p:nvGrpSpPr>
          <p:cNvPr id="4" name="Group 3">
            <a:extLst>
              <a:ext uri="{FF2B5EF4-FFF2-40B4-BE49-F238E27FC236}">
                <a16:creationId xmlns:a16="http://schemas.microsoft.com/office/drawing/2014/main" id="{65917443-7D7C-F049-93BB-70917807D681}"/>
              </a:ext>
            </a:extLst>
          </p:cNvPr>
          <p:cNvGrpSpPr/>
          <p:nvPr/>
        </p:nvGrpSpPr>
        <p:grpSpPr>
          <a:xfrm>
            <a:off x="609600" y="886307"/>
            <a:ext cx="17334425" cy="8687920"/>
            <a:chOff x="1620875" y="784067"/>
            <a:chExt cx="10337082" cy="5791946"/>
          </a:xfrm>
        </p:grpSpPr>
        <p:sp>
          <p:nvSpPr>
            <p:cNvPr id="22" name="矩形: 圆角 2">
              <a:extLst>
                <a:ext uri="{FF2B5EF4-FFF2-40B4-BE49-F238E27FC236}">
                  <a16:creationId xmlns:a16="http://schemas.microsoft.com/office/drawing/2014/main" id="{3096F6E3-7569-544B-81B6-88AE49017749}"/>
                </a:ext>
              </a:extLst>
            </p:cNvPr>
            <p:cNvSpPr/>
            <p:nvPr/>
          </p:nvSpPr>
          <p:spPr>
            <a:xfrm>
              <a:off x="1620875" y="784067"/>
              <a:ext cx="10337082" cy="5791946"/>
            </a:xfrm>
            <a:prstGeom prst="roundRect">
              <a:avLst>
                <a:gd name="adj" fmla="val 11867"/>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4800" b="1" dirty="0">
                <a:solidFill>
                  <a:srgbClr val="C00000"/>
                </a:solidFill>
                <a:latin typeface="Cambria" panose="02040503050406030204" pitchFamily="18" charset="0"/>
              </a:endParaRPr>
            </a:p>
          </p:txBody>
        </p:sp>
        <p:sp>
          <p:nvSpPr>
            <p:cNvPr id="14" name="TextBox 13">
              <a:extLst>
                <a:ext uri="{FF2B5EF4-FFF2-40B4-BE49-F238E27FC236}">
                  <a16:creationId xmlns:a16="http://schemas.microsoft.com/office/drawing/2014/main" id="{934E3BC0-301E-EE44-903A-DDF7A48D4345}"/>
                </a:ext>
              </a:extLst>
            </p:cNvPr>
            <p:cNvSpPr txBox="1"/>
            <p:nvPr/>
          </p:nvSpPr>
          <p:spPr>
            <a:xfrm>
              <a:off x="1757196" y="1463632"/>
              <a:ext cx="10064439" cy="954107"/>
            </a:xfrm>
            <a:prstGeom prst="rect">
              <a:avLst/>
            </a:prstGeom>
            <a:noFill/>
          </p:spPr>
          <p:txBody>
            <a:bodyPr wrap="square" rtlCol="0">
              <a:spAutoFit/>
            </a:bodyPr>
            <a:lstStyle/>
            <a:p>
              <a:pPr marL="742950" indent="-742950" algn="just">
                <a:lnSpc>
                  <a:spcPct val="120000"/>
                </a:lnSpc>
                <a:buFont typeface="+mj-lt"/>
                <a:buAutoNum type="arabicPeriod"/>
              </a:pPr>
              <a:r>
                <a:rPr lang="en-US" sz="3800" dirty="0">
                  <a:solidFill>
                    <a:srgbClr val="000000"/>
                  </a:solidFill>
                  <a:latin typeface="Cambria" panose="02040503050406030204" pitchFamily="18" charset="0"/>
                  <a:ea typeface="Times New Roman" panose="02020603050405020304" pitchFamily="18" charset="0"/>
                </a:rPr>
                <a:t>Q</a:t>
              </a:r>
              <a:r>
                <a:rPr lang="en-US" sz="3800" dirty="0">
                  <a:solidFill>
                    <a:srgbClr val="000000"/>
                  </a:solidFill>
                  <a:effectLst/>
                  <a:latin typeface="Cambria" panose="02040503050406030204" pitchFamily="18" charset="0"/>
                  <a:ea typeface="Times New Roman" panose="02020603050405020304" pitchFamily="18" charset="0"/>
                </a:rPr>
                <a:t>uan </a:t>
              </a:r>
              <a:r>
                <a:rPr lang="en-US" sz="3800" dirty="0" err="1">
                  <a:solidFill>
                    <a:srgbClr val="000000"/>
                  </a:solidFill>
                  <a:effectLst/>
                  <a:latin typeface="Cambria" panose="02040503050406030204" pitchFamily="18" charset="0"/>
                  <a:ea typeface="Times New Roman" panose="02020603050405020304" pitchFamily="18" charset="0"/>
                </a:rPr>
                <a:t>sát</a:t>
              </a:r>
              <a:r>
                <a:rPr lang="en-US" sz="3800" dirty="0">
                  <a:solidFill>
                    <a:srgbClr val="000000"/>
                  </a:solidFill>
                  <a:effectLst/>
                  <a:latin typeface="Cambria" panose="02040503050406030204" pitchFamily="18" charset="0"/>
                  <a:ea typeface="Times New Roman" panose="02020603050405020304" pitchFamily="18" charset="0"/>
                </a:rPr>
                <a:t> </a:t>
              </a:r>
              <a:r>
                <a:rPr lang="en-US" sz="3800" dirty="0" err="1">
                  <a:solidFill>
                    <a:srgbClr val="000000"/>
                  </a:solidFill>
                  <a:effectLst/>
                  <a:latin typeface="Cambria" panose="02040503050406030204" pitchFamily="18" charset="0"/>
                  <a:ea typeface="Times New Roman" panose="02020603050405020304" pitchFamily="18" charset="0"/>
                </a:rPr>
                <a:t>các</a:t>
              </a:r>
              <a:r>
                <a:rPr lang="en-US" sz="3800" dirty="0">
                  <a:solidFill>
                    <a:srgbClr val="000000"/>
                  </a:solidFill>
                  <a:effectLst/>
                  <a:latin typeface="Cambria" panose="02040503050406030204" pitchFamily="18" charset="0"/>
                  <a:ea typeface="Times New Roman" panose="02020603050405020304" pitchFamily="18" charset="0"/>
                </a:rPr>
                <a:t> </a:t>
              </a:r>
              <a:r>
                <a:rPr lang="en-US" sz="3800" dirty="0" err="1">
                  <a:solidFill>
                    <a:srgbClr val="000000"/>
                  </a:solidFill>
                  <a:effectLst/>
                  <a:latin typeface="Cambria" panose="02040503050406030204" pitchFamily="18" charset="0"/>
                  <a:ea typeface="Times New Roman" panose="02020603050405020304" pitchFamily="18" charset="0"/>
                </a:rPr>
                <a:t>hình</a:t>
              </a:r>
              <a:r>
                <a:rPr lang="en-US" sz="3800" dirty="0">
                  <a:solidFill>
                    <a:srgbClr val="000000"/>
                  </a:solidFill>
                  <a:effectLst/>
                  <a:latin typeface="Cambria" panose="02040503050406030204" pitchFamily="18" charset="0"/>
                  <a:ea typeface="Times New Roman" panose="02020603050405020304" pitchFamily="18" charset="0"/>
                </a:rPr>
                <a:t> 2</a:t>
              </a:r>
              <a:r>
                <a:rPr lang="en-US" sz="3800" dirty="0">
                  <a:solidFill>
                    <a:srgbClr val="000000"/>
                  </a:solidFill>
                  <a:latin typeface="Cambria" panose="02040503050406030204" pitchFamily="18" charset="0"/>
                  <a:ea typeface="Times New Roman" panose="02020603050405020304" pitchFamily="18" charset="0"/>
                </a:rPr>
                <a:t>, </a:t>
              </a:r>
              <a:r>
                <a:rPr lang="en-US" sz="3800" dirty="0" err="1">
                  <a:solidFill>
                    <a:srgbClr val="000000"/>
                  </a:solidFill>
                  <a:latin typeface="Cambria" panose="02040503050406030204" pitchFamily="18" charset="0"/>
                  <a:ea typeface="Times New Roman" panose="02020603050405020304" pitchFamily="18" charset="0"/>
                </a:rPr>
                <a:t>em</a:t>
              </a:r>
              <a:r>
                <a:rPr lang="en-US" sz="3800" dirty="0">
                  <a:solidFill>
                    <a:srgbClr val="000000"/>
                  </a:solidFill>
                  <a:latin typeface="Cambria" panose="02040503050406030204" pitchFamily="18" charset="0"/>
                  <a:ea typeface="Times New Roman" panose="02020603050405020304" pitchFamily="18" charset="0"/>
                </a:rPr>
                <a:t> </a:t>
              </a:r>
              <a:r>
                <a:rPr lang="en-US" sz="3800" dirty="0" err="1">
                  <a:solidFill>
                    <a:srgbClr val="000000"/>
                  </a:solidFill>
                  <a:latin typeface="Cambria" panose="02040503050406030204" pitchFamily="18" charset="0"/>
                  <a:ea typeface="Times New Roman" panose="02020603050405020304" pitchFamily="18" charset="0"/>
                </a:rPr>
                <a:t>hãy</a:t>
              </a:r>
              <a:r>
                <a:rPr lang="en-US" sz="3800" dirty="0">
                  <a:solidFill>
                    <a:srgbClr val="000000"/>
                  </a:solidFill>
                  <a:latin typeface="Cambria" panose="02040503050406030204" pitchFamily="18" charset="0"/>
                  <a:ea typeface="Times New Roman" panose="02020603050405020304" pitchFamily="18" charset="0"/>
                </a:rPr>
                <a:t> </a:t>
              </a:r>
              <a:r>
                <a:rPr lang="en-US" sz="3800" dirty="0" err="1">
                  <a:solidFill>
                    <a:srgbClr val="000000"/>
                  </a:solidFill>
                  <a:latin typeface="Cambria" panose="02040503050406030204" pitchFamily="18" charset="0"/>
                  <a:ea typeface="Times New Roman" panose="02020603050405020304" pitchFamily="18" charset="0"/>
                </a:rPr>
                <a:t>xác</a:t>
              </a:r>
              <a:r>
                <a:rPr lang="en-US" sz="3800" dirty="0">
                  <a:solidFill>
                    <a:srgbClr val="000000"/>
                  </a:solidFill>
                  <a:latin typeface="Cambria" panose="02040503050406030204" pitchFamily="18" charset="0"/>
                  <a:ea typeface="Times New Roman" panose="02020603050405020304" pitchFamily="18" charset="0"/>
                </a:rPr>
                <a:t> </a:t>
              </a:r>
              <a:r>
                <a:rPr lang="en-US" sz="3800" dirty="0" err="1">
                  <a:solidFill>
                    <a:srgbClr val="000000"/>
                  </a:solidFill>
                  <a:latin typeface="Cambria" panose="02040503050406030204" pitchFamily="18" charset="0"/>
                  <a:ea typeface="Times New Roman" panose="02020603050405020304" pitchFamily="18" charset="0"/>
                </a:rPr>
                <a:t>định</a:t>
              </a:r>
              <a:r>
                <a:rPr lang="en-US" sz="3800" dirty="0">
                  <a:solidFill>
                    <a:srgbClr val="000000"/>
                  </a:solidFill>
                  <a:latin typeface="Cambria" panose="02040503050406030204" pitchFamily="18" charset="0"/>
                  <a:ea typeface="Times New Roman" panose="02020603050405020304" pitchFamily="18" charset="0"/>
                </a:rPr>
                <a:t> </a:t>
              </a:r>
              <a:r>
                <a:rPr lang="en-US" sz="3800" dirty="0" err="1">
                  <a:solidFill>
                    <a:srgbClr val="000000"/>
                  </a:solidFill>
                  <a:latin typeface="Cambria" panose="02040503050406030204" pitchFamily="18" charset="0"/>
                  <a:ea typeface="Times New Roman" panose="02020603050405020304" pitchFamily="18" charset="0"/>
                </a:rPr>
                <a:t>vị</a:t>
              </a:r>
              <a:r>
                <a:rPr lang="en-US" sz="3800" dirty="0">
                  <a:solidFill>
                    <a:srgbClr val="000000"/>
                  </a:solidFill>
                  <a:latin typeface="Cambria" panose="02040503050406030204" pitchFamily="18" charset="0"/>
                  <a:ea typeface="Times New Roman" panose="02020603050405020304" pitchFamily="18" charset="0"/>
                </a:rPr>
                <a:t> </a:t>
              </a:r>
              <a:r>
                <a:rPr lang="en-US" sz="3800" dirty="0" err="1">
                  <a:solidFill>
                    <a:srgbClr val="000000"/>
                  </a:solidFill>
                  <a:latin typeface="Cambria" panose="02040503050406030204" pitchFamily="18" charset="0"/>
                  <a:ea typeface="Times New Roman" panose="02020603050405020304" pitchFamily="18" charset="0"/>
                </a:rPr>
                <a:t>trí</a:t>
              </a:r>
              <a:r>
                <a:rPr lang="en-US" sz="3800" dirty="0">
                  <a:solidFill>
                    <a:srgbClr val="000000"/>
                  </a:solidFill>
                  <a:latin typeface="Cambria" panose="02040503050406030204" pitchFamily="18" charset="0"/>
                  <a:ea typeface="Times New Roman" panose="02020603050405020304" pitchFamily="18" charset="0"/>
                </a:rPr>
                <a:t> </a:t>
              </a:r>
              <a:r>
                <a:rPr lang="en-US" sz="3800" dirty="0" err="1">
                  <a:solidFill>
                    <a:srgbClr val="000000"/>
                  </a:solidFill>
                  <a:latin typeface="Cambria" panose="02040503050406030204" pitchFamily="18" charset="0"/>
                  <a:ea typeface="Times New Roman" panose="02020603050405020304" pitchFamily="18" charset="0"/>
                </a:rPr>
                <a:t>địa</a:t>
              </a:r>
              <a:r>
                <a:rPr lang="en-US" sz="3800" dirty="0">
                  <a:solidFill>
                    <a:srgbClr val="000000"/>
                  </a:solidFill>
                  <a:latin typeface="Cambria" panose="02040503050406030204" pitchFamily="18" charset="0"/>
                  <a:ea typeface="Times New Roman" panose="02020603050405020304" pitchFamily="18" charset="0"/>
                </a:rPr>
                <a:t> </a:t>
              </a:r>
              <a:r>
                <a:rPr lang="en-US" sz="3800" dirty="0" err="1">
                  <a:solidFill>
                    <a:srgbClr val="000000"/>
                  </a:solidFill>
                  <a:latin typeface="Cambria" panose="02040503050406030204" pitchFamily="18" charset="0"/>
                  <a:ea typeface="Times New Roman" panose="02020603050405020304" pitchFamily="18" charset="0"/>
                </a:rPr>
                <a:t>lí</a:t>
              </a:r>
              <a:r>
                <a:rPr lang="en-US" sz="3800" dirty="0">
                  <a:solidFill>
                    <a:srgbClr val="000000"/>
                  </a:solidFill>
                  <a:latin typeface="Cambria" panose="02040503050406030204" pitchFamily="18" charset="0"/>
                  <a:ea typeface="Times New Roman" panose="02020603050405020304" pitchFamily="18" charset="0"/>
                </a:rPr>
                <a:t> </a:t>
              </a:r>
              <a:r>
                <a:rPr lang="en-US" sz="3800" dirty="0" err="1">
                  <a:solidFill>
                    <a:srgbClr val="000000"/>
                  </a:solidFill>
                  <a:latin typeface="Cambria" panose="02040503050406030204" pitchFamily="18" charset="0"/>
                  <a:ea typeface="Times New Roman" panose="02020603050405020304" pitchFamily="18" charset="0"/>
                </a:rPr>
                <a:t>của</a:t>
              </a:r>
              <a:r>
                <a:rPr lang="en-US" sz="3800" dirty="0">
                  <a:solidFill>
                    <a:srgbClr val="000000"/>
                  </a:solidFill>
                  <a:latin typeface="Cambria" panose="02040503050406030204" pitchFamily="18" charset="0"/>
                  <a:ea typeface="Times New Roman" panose="02020603050405020304" pitchFamily="18" charset="0"/>
                </a:rPr>
                <a:t> </a:t>
              </a:r>
              <a:r>
                <a:rPr lang="en-US" sz="3800" dirty="0" err="1">
                  <a:solidFill>
                    <a:srgbClr val="000000"/>
                  </a:solidFill>
                  <a:latin typeface="Cambria" panose="02040503050406030204" pitchFamily="18" charset="0"/>
                  <a:ea typeface="Times New Roman" panose="02020603050405020304" pitchFamily="18" charset="0"/>
                </a:rPr>
                <a:t>Cố</a:t>
              </a:r>
              <a:r>
                <a:rPr lang="en-US" sz="3800" dirty="0">
                  <a:solidFill>
                    <a:srgbClr val="000000"/>
                  </a:solidFill>
                  <a:latin typeface="Cambria" panose="02040503050406030204" pitchFamily="18" charset="0"/>
                  <a:ea typeface="Times New Roman" panose="02020603050405020304" pitchFamily="18" charset="0"/>
                </a:rPr>
                <a:t> </a:t>
              </a:r>
              <a:r>
                <a:rPr lang="en-US" sz="3800" dirty="0" err="1">
                  <a:solidFill>
                    <a:srgbClr val="000000"/>
                  </a:solidFill>
                  <a:latin typeface="Cambria" panose="02040503050406030204" pitchFamily="18" charset="0"/>
                  <a:ea typeface="Times New Roman" panose="02020603050405020304" pitchFamily="18" charset="0"/>
                </a:rPr>
                <a:t>đô</a:t>
              </a:r>
              <a:r>
                <a:rPr lang="en-US" sz="3800" dirty="0">
                  <a:solidFill>
                    <a:srgbClr val="000000"/>
                  </a:solidFill>
                  <a:latin typeface="Cambria" panose="02040503050406030204" pitchFamily="18" charset="0"/>
                  <a:ea typeface="Times New Roman" panose="02020603050405020304" pitchFamily="18" charset="0"/>
                </a:rPr>
                <a:t> </a:t>
              </a:r>
              <a:r>
                <a:rPr lang="en-US" sz="3800" dirty="0" err="1">
                  <a:solidFill>
                    <a:srgbClr val="000000"/>
                  </a:solidFill>
                  <a:latin typeface="Cambria" panose="02040503050406030204" pitchFamily="18" charset="0"/>
                  <a:ea typeface="Times New Roman" panose="02020603050405020304" pitchFamily="18" charset="0"/>
                </a:rPr>
                <a:t>Huế</a:t>
              </a:r>
              <a:endParaRPr lang="en-US" sz="3800" dirty="0">
                <a:solidFill>
                  <a:srgbClr val="000000"/>
                </a:solidFill>
                <a:latin typeface="Cambria" panose="02040503050406030204" pitchFamily="18" charset="0"/>
                <a:ea typeface="Times New Roman" panose="02020603050405020304" pitchFamily="18" charset="0"/>
              </a:endParaRPr>
            </a:p>
            <a:p>
              <a:pPr marL="742950" indent="-742950" algn="just">
                <a:lnSpc>
                  <a:spcPct val="120000"/>
                </a:lnSpc>
                <a:buFont typeface="+mj-lt"/>
                <a:buAutoNum type="arabicPeriod"/>
              </a:pPr>
              <a:r>
                <a:rPr lang="en-US" sz="3800" dirty="0" err="1">
                  <a:solidFill>
                    <a:srgbClr val="000000"/>
                  </a:solidFill>
                  <a:latin typeface="Cambria" panose="02040503050406030204" pitchFamily="18" charset="0"/>
                  <a:ea typeface="Times New Roman" panose="02020603050405020304" pitchFamily="18" charset="0"/>
                </a:rPr>
                <a:t>Đọc</a:t>
              </a:r>
              <a:r>
                <a:rPr lang="en-US" sz="3800" dirty="0">
                  <a:solidFill>
                    <a:srgbClr val="000000"/>
                  </a:solidFill>
                  <a:latin typeface="Cambria" panose="02040503050406030204" pitchFamily="18" charset="0"/>
                  <a:ea typeface="Times New Roman" panose="02020603050405020304" pitchFamily="18" charset="0"/>
                </a:rPr>
                <a:t> </a:t>
              </a:r>
              <a:r>
                <a:rPr lang="en-US" sz="3800" dirty="0" err="1">
                  <a:solidFill>
                    <a:srgbClr val="000000"/>
                  </a:solidFill>
                  <a:latin typeface="Cambria" panose="02040503050406030204" pitchFamily="18" charset="0"/>
                  <a:ea typeface="Times New Roman" panose="02020603050405020304" pitchFamily="18" charset="0"/>
                </a:rPr>
                <a:t>thông</a:t>
              </a:r>
              <a:r>
                <a:rPr lang="en-US" sz="3800" dirty="0">
                  <a:solidFill>
                    <a:srgbClr val="000000"/>
                  </a:solidFill>
                  <a:latin typeface="Cambria" panose="02040503050406030204" pitchFamily="18" charset="0"/>
                  <a:ea typeface="Times New Roman" panose="02020603050405020304" pitchFamily="18" charset="0"/>
                </a:rPr>
                <a:t> tin </a:t>
              </a:r>
              <a:r>
                <a:rPr lang="en-US" sz="3800" dirty="0" err="1">
                  <a:solidFill>
                    <a:srgbClr val="000000"/>
                  </a:solidFill>
                  <a:latin typeface="Cambria" panose="02040503050406030204" pitchFamily="18" charset="0"/>
                  <a:ea typeface="Times New Roman" panose="02020603050405020304" pitchFamily="18" charset="0"/>
                </a:rPr>
                <a:t>và</a:t>
              </a:r>
              <a:r>
                <a:rPr lang="en-US" sz="3800" dirty="0">
                  <a:solidFill>
                    <a:srgbClr val="000000"/>
                  </a:solidFill>
                  <a:latin typeface="Cambria" panose="02040503050406030204" pitchFamily="18" charset="0"/>
                  <a:ea typeface="Times New Roman" panose="02020603050405020304" pitchFamily="18" charset="0"/>
                </a:rPr>
                <a:t> </a:t>
              </a:r>
              <a:r>
                <a:rPr lang="en-US" sz="3800" dirty="0" err="1">
                  <a:solidFill>
                    <a:srgbClr val="000000"/>
                  </a:solidFill>
                  <a:latin typeface="Cambria" panose="02040503050406030204" pitchFamily="18" charset="0"/>
                  <a:ea typeface="Times New Roman" panose="02020603050405020304" pitchFamily="18" charset="0"/>
                </a:rPr>
                <a:t>quan</a:t>
              </a:r>
              <a:r>
                <a:rPr lang="en-US" sz="3800" dirty="0">
                  <a:solidFill>
                    <a:srgbClr val="000000"/>
                  </a:solidFill>
                  <a:latin typeface="Cambria" panose="02040503050406030204" pitchFamily="18" charset="0"/>
                  <a:ea typeface="Times New Roman" panose="02020603050405020304" pitchFamily="18" charset="0"/>
                </a:rPr>
                <a:t> </a:t>
              </a:r>
              <a:r>
                <a:rPr lang="en-US" sz="3800" dirty="0" err="1">
                  <a:solidFill>
                    <a:srgbClr val="000000"/>
                  </a:solidFill>
                  <a:latin typeface="Cambria" panose="02040503050406030204" pitchFamily="18" charset="0"/>
                  <a:ea typeface="Times New Roman" panose="02020603050405020304" pitchFamily="18" charset="0"/>
                </a:rPr>
                <a:t>sát</a:t>
              </a:r>
              <a:r>
                <a:rPr lang="en-US" sz="3800" dirty="0">
                  <a:solidFill>
                    <a:srgbClr val="000000"/>
                  </a:solidFill>
                  <a:latin typeface="Cambria" panose="02040503050406030204" pitchFamily="18" charset="0"/>
                  <a:ea typeface="Times New Roman" panose="02020603050405020304" pitchFamily="18" charset="0"/>
                </a:rPr>
                <a:t> </a:t>
              </a:r>
              <a:r>
                <a:rPr lang="en-US" sz="3800" dirty="0" err="1">
                  <a:solidFill>
                    <a:srgbClr val="000000"/>
                  </a:solidFill>
                  <a:latin typeface="Cambria" panose="02040503050406030204" pitchFamily="18" charset="0"/>
                  <a:ea typeface="Times New Roman" panose="02020603050405020304" pitchFamily="18" charset="0"/>
                </a:rPr>
                <a:t>hình</a:t>
              </a:r>
              <a:r>
                <a:rPr lang="en-US" sz="3800" dirty="0">
                  <a:solidFill>
                    <a:srgbClr val="000000"/>
                  </a:solidFill>
                  <a:latin typeface="Cambria" panose="02040503050406030204" pitchFamily="18" charset="0"/>
                  <a:ea typeface="Times New Roman" panose="02020603050405020304" pitchFamily="18" charset="0"/>
                </a:rPr>
                <a:t> </a:t>
              </a:r>
              <a:r>
                <a:rPr lang="en-US" sz="3800" dirty="0" err="1">
                  <a:solidFill>
                    <a:srgbClr val="000000"/>
                  </a:solidFill>
                  <a:latin typeface="Cambria" panose="02040503050406030204" pitchFamily="18" charset="0"/>
                  <a:ea typeface="Times New Roman" panose="02020603050405020304" pitchFamily="18" charset="0"/>
                </a:rPr>
                <a:t>từ</a:t>
              </a:r>
              <a:r>
                <a:rPr lang="en-US" sz="3800" dirty="0">
                  <a:solidFill>
                    <a:srgbClr val="000000"/>
                  </a:solidFill>
                  <a:latin typeface="Cambria" panose="02040503050406030204" pitchFamily="18" charset="0"/>
                  <a:ea typeface="Times New Roman" panose="02020603050405020304" pitchFamily="18" charset="0"/>
                </a:rPr>
                <a:t> 3 </a:t>
              </a:r>
              <a:r>
                <a:rPr lang="en-US" sz="3800" dirty="0" err="1">
                  <a:solidFill>
                    <a:srgbClr val="000000"/>
                  </a:solidFill>
                  <a:latin typeface="Cambria" panose="02040503050406030204" pitchFamily="18" charset="0"/>
                  <a:ea typeface="Times New Roman" panose="02020603050405020304" pitchFamily="18" charset="0"/>
                </a:rPr>
                <a:t>đến</a:t>
              </a:r>
              <a:r>
                <a:rPr lang="en-US" sz="3800" dirty="0">
                  <a:solidFill>
                    <a:srgbClr val="000000"/>
                  </a:solidFill>
                  <a:latin typeface="Cambria" panose="02040503050406030204" pitchFamily="18" charset="0"/>
                  <a:ea typeface="Times New Roman" panose="02020603050405020304" pitchFamily="18" charset="0"/>
                </a:rPr>
                <a:t> 5, </a:t>
              </a:r>
              <a:r>
                <a:rPr lang="en-US" sz="3800" dirty="0" err="1">
                  <a:solidFill>
                    <a:srgbClr val="000000"/>
                  </a:solidFill>
                  <a:latin typeface="Cambria" panose="02040503050406030204" pitchFamily="18" charset="0"/>
                  <a:ea typeface="Times New Roman" panose="02020603050405020304" pitchFamily="18" charset="0"/>
                </a:rPr>
                <a:t>em</a:t>
              </a:r>
              <a:r>
                <a:rPr lang="en-US" sz="3800" dirty="0">
                  <a:solidFill>
                    <a:srgbClr val="000000"/>
                  </a:solidFill>
                  <a:latin typeface="Cambria" panose="02040503050406030204" pitchFamily="18" charset="0"/>
                  <a:ea typeface="Times New Roman" panose="02020603050405020304" pitchFamily="18" charset="0"/>
                </a:rPr>
                <a:t> </a:t>
              </a:r>
              <a:r>
                <a:rPr lang="en-US" sz="3800" dirty="0" err="1">
                  <a:solidFill>
                    <a:srgbClr val="000000"/>
                  </a:solidFill>
                  <a:latin typeface="Cambria" panose="02040503050406030204" pitchFamily="18" charset="0"/>
                  <a:ea typeface="Times New Roman" panose="02020603050405020304" pitchFamily="18" charset="0"/>
                </a:rPr>
                <a:t>hãy</a:t>
              </a:r>
              <a:r>
                <a:rPr lang="en-US" sz="3800" dirty="0">
                  <a:solidFill>
                    <a:srgbClr val="000000"/>
                  </a:solidFill>
                  <a:latin typeface="Cambria" panose="02040503050406030204" pitchFamily="18" charset="0"/>
                  <a:ea typeface="Times New Roman" panose="02020603050405020304" pitchFamily="18" charset="0"/>
                </a:rPr>
                <a:t> </a:t>
              </a:r>
              <a:r>
                <a:rPr lang="en-US" sz="3800" dirty="0" err="1">
                  <a:solidFill>
                    <a:srgbClr val="000000"/>
                  </a:solidFill>
                  <a:latin typeface="Cambria" panose="02040503050406030204" pitchFamily="18" charset="0"/>
                  <a:ea typeface="Times New Roman" panose="02020603050405020304" pitchFamily="18" charset="0"/>
                </a:rPr>
                <a:t>mô</a:t>
              </a:r>
              <a:r>
                <a:rPr lang="en-US" sz="3800" dirty="0">
                  <a:solidFill>
                    <a:srgbClr val="000000"/>
                  </a:solidFill>
                  <a:latin typeface="Cambria" panose="02040503050406030204" pitchFamily="18" charset="0"/>
                  <a:ea typeface="Times New Roman" panose="02020603050405020304" pitchFamily="18" charset="0"/>
                </a:rPr>
                <a:t> </a:t>
              </a:r>
              <a:r>
                <a:rPr lang="en-US" sz="3800" dirty="0" err="1">
                  <a:solidFill>
                    <a:srgbClr val="000000"/>
                  </a:solidFill>
                  <a:latin typeface="Cambria" panose="02040503050406030204" pitchFamily="18" charset="0"/>
                  <a:ea typeface="Times New Roman" panose="02020603050405020304" pitchFamily="18" charset="0"/>
                </a:rPr>
                <a:t>tả</a:t>
              </a:r>
              <a:r>
                <a:rPr lang="en-US" sz="3800" dirty="0">
                  <a:solidFill>
                    <a:srgbClr val="000000"/>
                  </a:solidFill>
                  <a:latin typeface="Cambria" panose="02040503050406030204" pitchFamily="18" charset="0"/>
                  <a:ea typeface="Times New Roman" panose="02020603050405020304" pitchFamily="18" charset="0"/>
                </a:rPr>
                <a:t> </a:t>
              </a:r>
              <a:r>
                <a:rPr lang="en-US" sz="3800" dirty="0" err="1">
                  <a:solidFill>
                    <a:srgbClr val="000000"/>
                  </a:solidFill>
                  <a:latin typeface="Cambria" panose="02040503050406030204" pitchFamily="18" charset="0"/>
                  <a:ea typeface="Times New Roman" panose="02020603050405020304" pitchFamily="18" charset="0"/>
                </a:rPr>
                <a:t>vẻ</a:t>
              </a:r>
              <a:r>
                <a:rPr lang="en-US" sz="3800" dirty="0">
                  <a:solidFill>
                    <a:srgbClr val="000000"/>
                  </a:solidFill>
                  <a:latin typeface="Cambria" panose="02040503050406030204" pitchFamily="18" charset="0"/>
                  <a:ea typeface="Times New Roman" panose="02020603050405020304" pitchFamily="18" charset="0"/>
                </a:rPr>
                <a:t> </a:t>
              </a:r>
              <a:r>
                <a:rPr lang="en-US" sz="3800" dirty="0" err="1">
                  <a:solidFill>
                    <a:srgbClr val="000000"/>
                  </a:solidFill>
                  <a:latin typeface="Cambria" panose="02040503050406030204" pitchFamily="18" charset="0"/>
                  <a:ea typeface="Times New Roman" panose="02020603050405020304" pitchFamily="18" charset="0"/>
                </a:rPr>
                <a:t>đẹp</a:t>
              </a:r>
              <a:r>
                <a:rPr lang="en-US" sz="3800" dirty="0">
                  <a:solidFill>
                    <a:srgbClr val="000000"/>
                  </a:solidFill>
                  <a:latin typeface="Cambria" panose="02040503050406030204" pitchFamily="18" charset="0"/>
                  <a:ea typeface="Times New Roman" panose="02020603050405020304" pitchFamily="18" charset="0"/>
                </a:rPr>
                <a:t> </a:t>
              </a:r>
              <a:r>
                <a:rPr lang="en-US" sz="3800" dirty="0" err="1">
                  <a:solidFill>
                    <a:srgbClr val="000000"/>
                  </a:solidFill>
                  <a:latin typeface="Cambria" panose="02040503050406030204" pitchFamily="18" charset="0"/>
                  <a:ea typeface="Times New Roman" panose="02020603050405020304" pitchFamily="18" charset="0"/>
                </a:rPr>
                <a:t>của</a:t>
              </a:r>
              <a:r>
                <a:rPr lang="en-US" sz="3800" dirty="0">
                  <a:solidFill>
                    <a:srgbClr val="000000"/>
                  </a:solidFill>
                  <a:latin typeface="Cambria" panose="02040503050406030204" pitchFamily="18" charset="0"/>
                  <a:ea typeface="Times New Roman" panose="02020603050405020304" pitchFamily="18" charset="0"/>
                </a:rPr>
                <a:t> </a:t>
              </a:r>
              <a:r>
                <a:rPr lang="en-US" sz="3800" dirty="0" err="1">
                  <a:solidFill>
                    <a:srgbClr val="000000"/>
                  </a:solidFill>
                  <a:latin typeface="Cambria" panose="02040503050406030204" pitchFamily="18" charset="0"/>
                  <a:ea typeface="Times New Roman" panose="02020603050405020304" pitchFamily="18" charset="0"/>
                </a:rPr>
                <a:t>Cố</a:t>
              </a:r>
              <a:r>
                <a:rPr lang="en-US" sz="3800" dirty="0">
                  <a:solidFill>
                    <a:srgbClr val="000000"/>
                  </a:solidFill>
                  <a:latin typeface="Cambria" panose="02040503050406030204" pitchFamily="18" charset="0"/>
                  <a:ea typeface="Times New Roman" panose="02020603050405020304" pitchFamily="18" charset="0"/>
                </a:rPr>
                <a:t> </a:t>
              </a:r>
              <a:r>
                <a:rPr lang="en-US" sz="3800" dirty="0" err="1">
                  <a:solidFill>
                    <a:srgbClr val="000000"/>
                  </a:solidFill>
                  <a:latin typeface="Cambria" panose="02040503050406030204" pitchFamily="18" charset="0"/>
                  <a:ea typeface="Times New Roman" panose="02020603050405020304" pitchFamily="18" charset="0"/>
                </a:rPr>
                <a:t>đô</a:t>
              </a:r>
              <a:r>
                <a:rPr lang="en-US" sz="3800" dirty="0">
                  <a:solidFill>
                    <a:srgbClr val="000000"/>
                  </a:solidFill>
                  <a:latin typeface="Cambria" panose="02040503050406030204" pitchFamily="18" charset="0"/>
                  <a:ea typeface="Times New Roman" panose="02020603050405020304" pitchFamily="18" charset="0"/>
                </a:rPr>
                <a:t> </a:t>
              </a:r>
              <a:r>
                <a:rPr lang="en-US" sz="3800" dirty="0" err="1">
                  <a:solidFill>
                    <a:srgbClr val="000000"/>
                  </a:solidFill>
                  <a:latin typeface="Cambria" panose="02040503050406030204" pitchFamily="18" charset="0"/>
                  <a:ea typeface="Times New Roman" panose="02020603050405020304" pitchFamily="18" charset="0"/>
                </a:rPr>
                <a:t>Huế</a:t>
              </a:r>
              <a:endParaRPr lang="en-VN" sz="3800" dirty="0">
                <a:effectLst/>
                <a:latin typeface="Cambria" panose="02040503050406030204" pitchFamily="18" charset="0"/>
                <a:ea typeface="Times New Roman" panose="02020603050405020304" pitchFamily="18" charset="0"/>
              </a:endParaRPr>
            </a:p>
          </p:txBody>
        </p:sp>
      </p:grpSp>
      <p:sp>
        <p:nvSpPr>
          <p:cNvPr id="8" name="TextBox 7">
            <a:extLst>
              <a:ext uri="{FF2B5EF4-FFF2-40B4-BE49-F238E27FC236}">
                <a16:creationId xmlns:a16="http://schemas.microsoft.com/office/drawing/2014/main" id="{99A08333-3B51-A64D-B602-71D94E154778}"/>
              </a:ext>
            </a:extLst>
          </p:cNvPr>
          <p:cNvSpPr txBox="1"/>
          <p:nvPr/>
        </p:nvSpPr>
        <p:spPr>
          <a:xfrm>
            <a:off x="4701638" y="992773"/>
            <a:ext cx="8610600" cy="1015663"/>
          </a:xfrm>
          <a:prstGeom prst="rect">
            <a:avLst/>
          </a:prstGeom>
          <a:noFill/>
        </p:spPr>
        <p:txBody>
          <a:bodyPr wrap="square" rtlCol="0">
            <a:spAutoFit/>
          </a:bodyPr>
          <a:lstStyle/>
          <a:p>
            <a:pPr algn="ctr"/>
            <a:r>
              <a:rPr lang="en-US" sz="6000" b="1" dirty="0">
                <a:solidFill>
                  <a:srgbClr val="C00000"/>
                </a:solidFill>
                <a:latin typeface="Cambria" panose="02040503050406030204" pitchFamily="18" charset="0"/>
              </a:rPr>
              <a:t>1</a:t>
            </a:r>
            <a:r>
              <a:rPr lang="en-VN" sz="6000" b="1" dirty="0">
                <a:solidFill>
                  <a:srgbClr val="C00000"/>
                </a:solidFill>
                <a:latin typeface="Cambria" panose="02040503050406030204" pitchFamily="18" charset="0"/>
              </a:rPr>
              <a:t>. Vẻ đẹp của cố đô Huế</a:t>
            </a:r>
          </a:p>
        </p:txBody>
      </p:sp>
      <p:pic>
        <p:nvPicPr>
          <p:cNvPr id="2" name="Picture 1"/>
          <p:cNvPicPr>
            <a:picLocks noChangeAspect="1"/>
          </p:cNvPicPr>
          <p:nvPr/>
        </p:nvPicPr>
        <p:blipFill>
          <a:blip r:embed="rId3"/>
          <a:stretch>
            <a:fillRect/>
          </a:stretch>
        </p:blipFill>
        <p:spPr>
          <a:xfrm>
            <a:off x="10040316" y="3361102"/>
            <a:ext cx="4252071" cy="2825997"/>
          </a:xfrm>
          <a:prstGeom prst="rect">
            <a:avLst/>
          </a:prstGeom>
        </p:spPr>
      </p:pic>
      <p:pic>
        <p:nvPicPr>
          <p:cNvPr id="3" name="Picture 2"/>
          <p:cNvPicPr>
            <a:picLocks noChangeAspect="1"/>
          </p:cNvPicPr>
          <p:nvPr/>
        </p:nvPicPr>
        <p:blipFill>
          <a:blip r:embed="rId4"/>
          <a:stretch>
            <a:fillRect/>
          </a:stretch>
        </p:blipFill>
        <p:spPr>
          <a:xfrm>
            <a:off x="8584552" y="6143746"/>
            <a:ext cx="4201451" cy="3087813"/>
          </a:xfrm>
          <a:prstGeom prst="rect">
            <a:avLst/>
          </a:prstGeom>
        </p:spPr>
      </p:pic>
      <p:pic>
        <p:nvPicPr>
          <p:cNvPr id="6" name="Picture 5"/>
          <p:cNvPicPr>
            <a:picLocks noChangeAspect="1"/>
          </p:cNvPicPr>
          <p:nvPr/>
        </p:nvPicPr>
        <p:blipFill>
          <a:blip r:embed="rId5"/>
          <a:stretch>
            <a:fillRect/>
          </a:stretch>
        </p:blipFill>
        <p:spPr>
          <a:xfrm>
            <a:off x="13312238" y="6143746"/>
            <a:ext cx="4150832" cy="3075158"/>
          </a:xfrm>
          <a:prstGeom prst="rect">
            <a:avLst/>
          </a:prstGeom>
        </p:spPr>
      </p:pic>
      <p:pic>
        <p:nvPicPr>
          <p:cNvPr id="7" name="Picture 6"/>
          <p:cNvPicPr>
            <a:picLocks noChangeAspect="1"/>
          </p:cNvPicPr>
          <p:nvPr/>
        </p:nvPicPr>
        <p:blipFill>
          <a:blip r:embed="rId6"/>
          <a:stretch>
            <a:fillRect/>
          </a:stretch>
        </p:blipFill>
        <p:spPr>
          <a:xfrm>
            <a:off x="1066800" y="3769464"/>
            <a:ext cx="7202797" cy="4422036"/>
          </a:xfrm>
          <a:prstGeom prst="rect">
            <a:avLst/>
          </a:prstGeom>
        </p:spPr>
      </p:pic>
      <p:pic>
        <p:nvPicPr>
          <p:cNvPr id="5" name="Picture 4">
            <a:extLst>
              <a:ext uri="{FF2B5EF4-FFF2-40B4-BE49-F238E27FC236}">
                <a16:creationId xmlns:a16="http://schemas.microsoft.com/office/drawing/2014/main" id="{9B3F4F4C-F5C3-B843-A5B0-44BF95C30AB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218"/>
          <a:stretch/>
        </p:blipFill>
        <p:spPr>
          <a:xfrm>
            <a:off x="-304800" y="7874974"/>
            <a:ext cx="4807926" cy="2376399"/>
          </a:xfrm>
          <a:prstGeom prst="rect">
            <a:avLst/>
          </a:prstGeom>
        </p:spPr>
      </p:pic>
      <p:pic>
        <p:nvPicPr>
          <p:cNvPr id="16" name="Picture 15"/>
          <p:cNvPicPr>
            <a:picLocks noChangeAspect="1"/>
          </p:cNvPicPr>
          <p:nvPr/>
        </p:nvPicPr>
        <p:blipFill>
          <a:blip r:embed="rId8"/>
          <a:stretch>
            <a:fillRect/>
          </a:stretch>
        </p:blipFill>
        <p:spPr>
          <a:xfrm>
            <a:off x="4547458" y="8585387"/>
            <a:ext cx="3633531" cy="1158340"/>
          </a:xfrm>
          <a:prstGeom prst="rect">
            <a:avLst/>
          </a:prstGeom>
        </p:spPr>
      </p:pic>
    </p:spTree>
    <p:extLst>
      <p:ext uri="{BB962C8B-B14F-4D97-AF65-F5344CB8AC3E}">
        <p14:creationId xmlns:p14="http://schemas.microsoft.com/office/powerpoint/2010/main" val="21109214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ppt_x"/>
                                          </p:val>
                                        </p:tav>
                                        <p:tav tm="100000">
                                          <p:val>
                                            <p:strVal val="#ppt_x"/>
                                          </p:val>
                                        </p:tav>
                                      </p:tavLst>
                                    </p:anim>
                                    <p:anim calcmode="lin" valueType="num">
                                      <p:cBhvr additive="base">
                                        <p:cTn id="17" dur="500" fill="hold"/>
                                        <p:tgtEl>
                                          <p:spTgt spid="2"/>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500" fill="hold"/>
                                        <p:tgtEl>
                                          <p:spTgt spid="3"/>
                                        </p:tgtEl>
                                        <p:attrNameLst>
                                          <p:attrName>ppt_x</p:attrName>
                                        </p:attrNameLst>
                                      </p:cBhvr>
                                      <p:tavLst>
                                        <p:tav tm="0">
                                          <p:val>
                                            <p:strVal val="#ppt_x"/>
                                          </p:val>
                                        </p:tav>
                                        <p:tav tm="100000">
                                          <p:val>
                                            <p:strVal val="#ppt_x"/>
                                          </p:val>
                                        </p:tav>
                                      </p:tavLst>
                                    </p:anim>
                                    <p:anim calcmode="lin" valueType="num">
                                      <p:cBhvr additive="base">
                                        <p:cTn id="21" dur="500" fill="hold"/>
                                        <p:tgtEl>
                                          <p:spTgt spid="3"/>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ppt_x"/>
                                          </p:val>
                                        </p:tav>
                                        <p:tav tm="100000">
                                          <p:val>
                                            <p:strVal val="#ppt_x"/>
                                          </p:val>
                                        </p:tav>
                                      </p:tavLst>
                                    </p:anim>
                                    <p:anim calcmode="lin" valueType="num">
                                      <p:cBhvr additive="base">
                                        <p:cTn id="2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additive="base">
                                        <p:cTn id="30" dur="500" fill="hold"/>
                                        <p:tgtEl>
                                          <p:spTgt spid="5"/>
                                        </p:tgtEl>
                                        <p:attrNameLst>
                                          <p:attrName>ppt_x</p:attrName>
                                        </p:attrNameLst>
                                      </p:cBhvr>
                                      <p:tavLst>
                                        <p:tav tm="0">
                                          <p:val>
                                            <p:strVal val="#ppt_x"/>
                                          </p:val>
                                        </p:tav>
                                        <p:tav tm="100000">
                                          <p:val>
                                            <p:strVal val="#ppt_x"/>
                                          </p:val>
                                        </p:tav>
                                      </p:tavLst>
                                    </p:anim>
                                    <p:anim calcmode="lin" valueType="num">
                                      <p:cBhvr additive="base">
                                        <p:cTn id="31" dur="500" fill="hold"/>
                                        <p:tgtEl>
                                          <p:spTgt spid="5"/>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16"/>
                                        </p:tgtEl>
                                        <p:attrNameLst>
                                          <p:attrName>style.visibility</p:attrName>
                                        </p:attrNameLst>
                                      </p:cBhvr>
                                      <p:to>
                                        <p:strVal val="visible"/>
                                      </p:to>
                                    </p:set>
                                    <p:anim calcmode="lin" valueType="num">
                                      <p:cBhvr additive="base">
                                        <p:cTn id="34" dur="500" fill="hold"/>
                                        <p:tgtEl>
                                          <p:spTgt spid="16"/>
                                        </p:tgtEl>
                                        <p:attrNameLst>
                                          <p:attrName>ppt_x</p:attrName>
                                        </p:attrNameLst>
                                      </p:cBhvr>
                                      <p:tavLst>
                                        <p:tav tm="0">
                                          <p:val>
                                            <p:strVal val="#ppt_x"/>
                                          </p:val>
                                        </p:tav>
                                        <p:tav tm="100000">
                                          <p:val>
                                            <p:strVal val="#ppt_x"/>
                                          </p:val>
                                        </p:tav>
                                      </p:tavLst>
                                    </p:anim>
                                    <p:anim calcmode="lin" valueType="num">
                                      <p:cBhvr additive="base">
                                        <p:cTn id="35"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5D5548"/>
        </a:solidFill>
        <a:effectLst/>
      </p:bgPr>
    </p:bg>
    <p:spTree>
      <p:nvGrpSpPr>
        <p:cNvPr id="1" name=""/>
        <p:cNvGrpSpPr/>
        <p:nvPr/>
      </p:nvGrpSpPr>
      <p:grpSpPr>
        <a:xfrm>
          <a:off x="0" y="0"/>
          <a:ext cx="0" cy="0"/>
          <a:chOff x="0" y="0"/>
          <a:chExt cx="0" cy="0"/>
        </a:xfrm>
      </p:grpSpPr>
      <p:sp>
        <p:nvSpPr>
          <p:cNvPr id="46" name="TextBox 45"/>
          <p:cNvSpPr txBox="1"/>
          <p:nvPr/>
        </p:nvSpPr>
        <p:spPr>
          <a:xfrm>
            <a:off x="14706077" y="4507344"/>
            <a:ext cx="902963" cy="911364"/>
          </a:xfrm>
          <a:prstGeom prst="round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4800" dirty="0">
                <a:solidFill>
                  <a:schemeClr val="bg1"/>
                </a:solidFill>
                <a:latin typeface="#9Slide03 Bebas Neue Bold" panose="020B0606020202050201" pitchFamily="34" charset="0"/>
              </a:rPr>
              <a:t>B</a:t>
            </a:r>
          </a:p>
        </p:txBody>
      </p:sp>
      <p:sp>
        <p:nvSpPr>
          <p:cNvPr id="9" name="矩形: 圆角 2">
            <a:extLst>
              <a:ext uri="{FF2B5EF4-FFF2-40B4-BE49-F238E27FC236}">
                <a16:creationId xmlns:a16="http://schemas.microsoft.com/office/drawing/2014/main" id="{C8AF18CC-5FA7-A148-BDED-02F48BCE3787}"/>
              </a:ext>
            </a:extLst>
          </p:cNvPr>
          <p:cNvSpPr/>
          <p:nvPr/>
        </p:nvSpPr>
        <p:spPr>
          <a:xfrm>
            <a:off x="322730" y="1085343"/>
            <a:ext cx="17368595" cy="8116314"/>
          </a:xfrm>
          <a:prstGeom prst="roundRect">
            <a:avLst>
              <a:gd name="adj" fmla="val 11867"/>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4800" b="1" dirty="0">
              <a:solidFill>
                <a:srgbClr val="C00000"/>
              </a:solidFill>
              <a:latin typeface="Cambria" panose="02040503050406030204" pitchFamily="18" charset="0"/>
            </a:endParaRPr>
          </a:p>
        </p:txBody>
      </p:sp>
      <p:sp>
        <p:nvSpPr>
          <p:cNvPr id="10" name="TextBox 9">
            <a:extLst>
              <a:ext uri="{FF2B5EF4-FFF2-40B4-BE49-F238E27FC236}">
                <a16:creationId xmlns:a16="http://schemas.microsoft.com/office/drawing/2014/main" id="{6D226415-CFE9-6246-8E39-AF84EE8863BC}"/>
              </a:ext>
            </a:extLst>
          </p:cNvPr>
          <p:cNvSpPr txBox="1"/>
          <p:nvPr/>
        </p:nvSpPr>
        <p:spPr>
          <a:xfrm>
            <a:off x="8967587" y="2548925"/>
            <a:ext cx="8321852" cy="1938992"/>
          </a:xfrm>
          <a:prstGeom prst="rect">
            <a:avLst/>
          </a:prstGeom>
          <a:noFill/>
        </p:spPr>
        <p:txBody>
          <a:bodyPr wrap="square" rtlCol="0">
            <a:spAutoFit/>
          </a:bodyPr>
          <a:lstStyle/>
          <a:p>
            <a:pPr algn="just"/>
            <a:r>
              <a:rPr lang="en-US" sz="4000" dirty="0" err="1">
                <a:latin typeface="Cambria" panose="02040503050406030204" pitchFamily="18" charset="0"/>
              </a:rPr>
              <a:t>Quần</a:t>
            </a:r>
            <a:r>
              <a:rPr lang="en-US" sz="4000" dirty="0">
                <a:latin typeface="Cambria" panose="02040503050406030204" pitchFamily="18" charset="0"/>
              </a:rPr>
              <a:t> </a:t>
            </a:r>
            <a:r>
              <a:rPr lang="en-US" sz="4000" dirty="0" err="1">
                <a:latin typeface="Cambria" panose="02040503050406030204" pitchFamily="18" charset="0"/>
              </a:rPr>
              <a:t>thể</a:t>
            </a:r>
            <a:r>
              <a:rPr lang="en-US" sz="4000" dirty="0">
                <a:latin typeface="Cambria" panose="02040503050406030204" pitchFamily="18" charset="0"/>
              </a:rPr>
              <a:t> di </a:t>
            </a:r>
            <a:r>
              <a:rPr lang="en-US" sz="4000" dirty="0" err="1">
                <a:latin typeface="Cambria" panose="02040503050406030204" pitchFamily="18" charset="0"/>
              </a:rPr>
              <a:t>tích</a:t>
            </a:r>
            <a:r>
              <a:rPr lang="en-US" sz="4000" dirty="0">
                <a:latin typeface="Cambria" panose="02040503050406030204" pitchFamily="18" charset="0"/>
              </a:rPr>
              <a:t> </a:t>
            </a:r>
            <a:r>
              <a:rPr lang="en-US" sz="4000" dirty="0" err="1">
                <a:latin typeface="Cambria" panose="02040503050406030204" pitchFamily="18" charset="0"/>
              </a:rPr>
              <a:t>Cố</a:t>
            </a:r>
            <a:r>
              <a:rPr lang="en-US" sz="4000" dirty="0">
                <a:latin typeface="Cambria" panose="02040503050406030204" pitchFamily="18" charset="0"/>
              </a:rPr>
              <a:t> </a:t>
            </a:r>
            <a:r>
              <a:rPr lang="en-US" sz="4000" dirty="0" err="1">
                <a:latin typeface="Cambria" panose="02040503050406030204" pitchFamily="18" charset="0"/>
              </a:rPr>
              <a:t>đô</a:t>
            </a:r>
            <a:r>
              <a:rPr lang="en-US" sz="4000" dirty="0">
                <a:latin typeface="Cambria" panose="02040503050406030204" pitchFamily="18" charset="0"/>
              </a:rPr>
              <a:t> </a:t>
            </a:r>
            <a:r>
              <a:rPr lang="en-US" sz="4000" dirty="0" err="1">
                <a:latin typeface="Cambria" panose="02040503050406030204" pitchFamily="18" charset="0"/>
              </a:rPr>
              <a:t>Huế</a:t>
            </a:r>
            <a:r>
              <a:rPr lang="en-US" sz="4000" dirty="0">
                <a:latin typeface="Cambria" panose="02040503050406030204" pitchFamily="18" charset="0"/>
              </a:rPr>
              <a:t> </a:t>
            </a:r>
            <a:r>
              <a:rPr lang="en-US" sz="4000" dirty="0" err="1">
                <a:latin typeface="Cambria" panose="02040503050406030204" pitchFamily="18" charset="0"/>
              </a:rPr>
              <a:t>thuộc</a:t>
            </a:r>
            <a:r>
              <a:rPr lang="en-US" sz="4000" dirty="0">
                <a:latin typeface="Cambria" panose="02040503050406030204" pitchFamily="18" charset="0"/>
              </a:rPr>
              <a:t> </a:t>
            </a:r>
            <a:r>
              <a:rPr lang="en-US" sz="4000" dirty="0" err="1">
                <a:latin typeface="Cambria" panose="02040503050406030204" pitchFamily="18" charset="0"/>
              </a:rPr>
              <a:t>địa</a:t>
            </a:r>
            <a:r>
              <a:rPr lang="en-US" sz="4000" dirty="0">
                <a:latin typeface="Cambria" panose="02040503050406030204" pitchFamily="18" charset="0"/>
              </a:rPr>
              <a:t> </a:t>
            </a:r>
            <a:r>
              <a:rPr lang="en-US" sz="4000" dirty="0" err="1">
                <a:latin typeface="Cambria" panose="02040503050406030204" pitchFamily="18" charset="0"/>
              </a:rPr>
              <a:t>phận</a:t>
            </a:r>
            <a:r>
              <a:rPr lang="en-US" sz="4000" dirty="0">
                <a:latin typeface="Cambria" panose="02040503050406030204" pitchFamily="18" charset="0"/>
              </a:rPr>
              <a:t> </a:t>
            </a:r>
            <a:r>
              <a:rPr lang="en-US" sz="4000" dirty="0" err="1">
                <a:latin typeface="Cambria" panose="02040503050406030204" pitchFamily="18" charset="0"/>
              </a:rPr>
              <a:t>thành</a:t>
            </a:r>
            <a:r>
              <a:rPr lang="en-US" sz="4000" dirty="0">
                <a:latin typeface="Cambria" panose="02040503050406030204" pitchFamily="18" charset="0"/>
              </a:rPr>
              <a:t> </a:t>
            </a:r>
            <a:r>
              <a:rPr lang="en-US" sz="4000" dirty="0" err="1">
                <a:latin typeface="Cambria" panose="02040503050406030204" pitchFamily="18" charset="0"/>
              </a:rPr>
              <a:t>phố</a:t>
            </a:r>
            <a:r>
              <a:rPr lang="en-US" sz="4000" dirty="0">
                <a:latin typeface="Cambria" panose="02040503050406030204" pitchFamily="18" charset="0"/>
              </a:rPr>
              <a:t> </a:t>
            </a:r>
            <a:r>
              <a:rPr lang="en-US" sz="4000" dirty="0" err="1">
                <a:latin typeface="Cambria" panose="02040503050406030204" pitchFamily="18" charset="0"/>
              </a:rPr>
              <a:t>Huế</a:t>
            </a:r>
            <a:r>
              <a:rPr lang="en-US" sz="4000" dirty="0">
                <a:latin typeface="Cambria" panose="02040503050406030204" pitchFamily="18" charset="0"/>
              </a:rPr>
              <a:t> </a:t>
            </a:r>
            <a:r>
              <a:rPr lang="en-US" sz="4000" dirty="0" err="1">
                <a:latin typeface="Cambria" panose="02040503050406030204" pitchFamily="18" charset="0"/>
              </a:rPr>
              <a:t>và</a:t>
            </a:r>
            <a:r>
              <a:rPr lang="en-US" sz="4000" dirty="0">
                <a:latin typeface="Cambria" panose="02040503050406030204" pitchFamily="18" charset="0"/>
              </a:rPr>
              <a:t> </a:t>
            </a:r>
            <a:r>
              <a:rPr lang="en-US" sz="4000" dirty="0" err="1">
                <a:latin typeface="Cambria" panose="02040503050406030204" pitchFamily="18" charset="0"/>
              </a:rPr>
              <a:t>một</a:t>
            </a:r>
            <a:r>
              <a:rPr lang="en-US" sz="4000" dirty="0">
                <a:latin typeface="Cambria" panose="02040503050406030204" pitchFamily="18" charset="0"/>
              </a:rPr>
              <a:t> </a:t>
            </a:r>
            <a:r>
              <a:rPr lang="en-US" sz="4000" dirty="0" err="1">
                <a:latin typeface="Cambria" panose="02040503050406030204" pitchFamily="18" charset="0"/>
              </a:rPr>
              <a:t>số</a:t>
            </a:r>
            <a:r>
              <a:rPr lang="en-US" sz="4000" dirty="0">
                <a:latin typeface="Cambria" panose="02040503050406030204" pitchFamily="18" charset="0"/>
              </a:rPr>
              <a:t> </a:t>
            </a:r>
            <a:r>
              <a:rPr lang="en-US" sz="4000" dirty="0" err="1">
                <a:latin typeface="Cambria" panose="02040503050406030204" pitchFamily="18" charset="0"/>
              </a:rPr>
              <a:t>vùng</a:t>
            </a:r>
            <a:r>
              <a:rPr lang="en-US" sz="4000" dirty="0">
                <a:latin typeface="Cambria" panose="02040503050406030204" pitchFamily="18" charset="0"/>
              </a:rPr>
              <a:t> </a:t>
            </a:r>
            <a:r>
              <a:rPr lang="en-US" sz="4000" dirty="0" err="1">
                <a:latin typeface="Cambria" panose="02040503050406030204" pitchFamily="18" charset="0"/>
              </a:rPr>
              <a:t>phụ</a:t>
            </a:r>
            <a:r>
              <a:rPr lang="en-US" sz="4000" dirty="0">
                <a:latin typeface="Cambria" panose="02040503050406030204" pitchFamily="18" charset="0"/>
              </a:rPr>
              <a:t> </a:t>
            </a:r>
            <a:r>
              <a:rPr lang="en-US" sz="4000" dirty="0" err="1">
                <a:latin typeface="Cambria" panose="02040503050406030204" pitchFamily="18" charset="0"/>
              </a:rPr>
              <a:t>cận</a:t>
            </a:r>
            <a:r>
              <a:rPr lang="en-US" sz="4000" dirty="0">
                <a:latin typeface="Cambria" panose="02040503050406030204" pitchFamily="18" charset="0"/>
              </a:rPr>
              <a:t> </a:t>
            </a:r>
            <a:r>
              <a:rPr lang="en-US" sz="4000" dirty="0" err="1">
                <a:latin typeface="Cambria" panose="02040503050406030204" pitchFamily="18" charset="0"/>
              </a:rPr>
              <a:t>thành</a:t>
            </a:r>
            <a:r>
              <a:rPr lang="en-US" sz="4000" dirty="0">
                <a:latin typeface="Cambria" panose="02040503050406030204" pitchFamily="18" charset="0"/>
              </a:rPr>
              <a:t> </a:t>
            </a:r>
            <a:r>
              <a:rPr lang="en-US" sz="4000" dirty="0" err="1">
                <a:latin typeface="Cambria" panose="02040503050406030204" pitchFamily="18" charset="0"/>
              </a:rPr>
              <a:t>phố</a:t>
            </a:r>
            <a:r>
              <a:rPr lang="en-US" sz="4000" dirty="0">
                <a:latin typeface="Cambria" panose="02040503050406030204" pitchFamily="18" charset="0"/>
              </a:rPr>
              <a:t> </a:t>
            </a:r>
            <a:r>
              <a:rPr lang="en-US" sz="4000" dirty="0" err="1">
                <a:latin typeface="Cambria" panose="02040503050406030204" pitchFamily="18" charset="0"/>
              </a:rPr>
              <a:t>Huế</a:t>
            </a:r>
            <a:r>
              <a:rPr lang="en-US" sz="4000" dirty="0">
                <a:latin typeface="Cambria" panose="02040503050406030204" pitchFamily="18" charset="0"/>
              </a:rPr>
              <a:t>.</a:t>
            </a:r>
            <a:endParaRPr lang="en-VN" sz="8800" dirty="0">
              <a:latin typeface="Cambria" panose="02040503050406030204" pitchFamily="18" charset="0"/>
            </a:endParaRPr>
          </a:p>
        </p:txBody>
      </p:sp>
      <p:sp>
        <p:nvSpPr>
          <p:cNvPr id="12" name="TextBox 11">
            <a:extLst>
              <a:ext uri="{FF2B5EF4-FFF2-40B4-BE49-F238E27FC236}">
                <a16:creationId xmlns:a16="http://schemas.microsoft.com/office/drawing/2014/main" id="{4675B20B-FD63-1A48-92F5-C6C1597B855B}"/>
              </a:ext>
            </a:extLst>
          </p:cNvPr>
          <p:cNvSpPr txBox="1"/>
          <p:nvPr/>
        </p:nvSpPr>
        <p:spPr>
          <a:xfrm>
            <a:off x="10028274" y="1510407"/>
            <a:ext cx="5699051" cy="1015663"/>
          </a:xfrm>
          <a:prstGeom prst="rect">
            <a:avLst/>
          </a:prstGeom>
          <a:noFill/>
        </p:spPr>
        <p:txBody>
          <a:bodyPr wrap="square" rtlCol="0">
            <a:spAutoFit/>
          </a:bodyPr>
          <a:lstStyle/>
          <a:p>
            <a:pPr algn="ctr"/>
            <a:r>
              <a:rPr lang="en-US" sz="6000" b="1" dirty="0" err="1">
                <a:solidFill>
                  <a:srgbClr val="C00000"/>
                </a:solidFill>
                <a:latin typeface="Cambria" panose="02040503050406030204" pitchFamily="18" charset="0"/>
              </a:rPr>
              <a:t>Vị</a:t>
            </a:r>
            <a:r>
              <a:rPr lang="en-US" sz="6000" b="1" dirty="0">
                <a:solidFill>
                  <a:srgbClr val="C00000"/>
                </a:solidFill>
                <a:latin typeface="Cambria" panose="02040503050406030204" pitchFamily="18" charset="0"/>
              </a:rPr>
              <a:t> </a:t>
            </a:r>
            <a:r>
              <a:rPr lang="en-US" sz="6000" b="1" dirty="0" err="1">
                <a:solidFill>
                  <a:srgbClr val="C00000"/>
                </a:solidFill>
                <a:latin typeface="Cambria" panose="02040503050406030204" pitchFamily="18" charset="0"/>
              </a:rPr>
              <a:t>trí</a:t>
            </a:r>
            <a:r>
              <a:rPr lang="en-US" sz="6000" b="1" dirty="0">
                <a:solidFill>
                  <a:srgbClr val="C00000"/>
                </a:solidFill>
                <a:latin typeface="Cambria" panose="02040503050406030204" pitchFamily="18" charset="0"/>
              </a:rPr>
              <a:t> </a:t>
            </a:r>
            <a:r>
              <a:rPr lang="en-US" sz="6000" b="1" dirty="0" err="1">
                <a:solidFill>
                  <a:srgbClr val="C00000"/>
                </a:solidFill>
                <a:latin typeface="Cambria" panose="02040503050406030204" pitchFamily="18" charset="0"/>
              </a:rPr>
              <a:t>địa</a:t>
            </a:r>
            <a:r>
              <a:rPr lang="en-US" sz="6000" b="1" dirty="0">
                <a:solidFill>
                  <a:srgbClr val="C00000"/>
                </a:solidFill>
                <a:latin typeface="Cambria" panose="02040503050406030204" pitchFamily="18" charset="0"/>
              </a:rPr>
              <a:t> </a:t>
            </a:r>
            <a:r>
              <a:rPr lang="en-US" sz="6000" b="1" dirty="0" err="1">
                <a:solidFill>
                  <a:srgbClr val="C00000"/>
                </a:solidFill>
                <a:latin typeface="Cambria" panose="02040503050406030204" pitchFamily="18" charset="0"/>
              </a:rPr>
              <a:t>lí</a:t>
            </a:r>
            <a:endParaRPr lang="en-VN" sz="6000" b="1" dirty="0">
              <a:solidFill>
                <a:srgbClr val="C00000"/>
              </a:solidFill>
              <a:latin typeface="Cambria" panose="02040503050406030204" pitchFamily="18" charset="0"/>
            </a:endParaRPr>
          </a:p>
        </p:txBody>
      </p:sp>
      <p:pic>
        <p:nvPicPr>
          <p:cNvPr id="13" name="Picture 12"/>
          <p:cNvPicPr>
            <a:picLocks noChangeAspect="1"/>
          </p:cNvPicPr>
          <p:nvPr/>
        </p:nvPicPr>
        <p:blipFill>
          <a:blip r:embed="rId3"/>
          <a:stretch>
            <a:fillRect/>
          </a:stretch>
        </p:blipFill>
        <p:spPr>
          <a:xfrm>
            <a:off x="620952" y="1409700"/>
            <a:ext cx="8193995" cy="5562600"/>
          </a:xfrm>
          <a:prstGeom prst="rect">
            <a:avLst/>
          </a:prstGeom>
        </p:spPr>
      </p:pic>
      <p:pic>
        <p:nvPicPr>
          <p:cNvPr id="1026" name="Picture 2" descr="Tìm hiểu quần thể di tích Cố đô Huế 202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13050" y="4963026"/>
            <a:ext cx="7830925" cy="375079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066800" y="7305399"/>
            <a:ext cx="7748147" cy="1323439"/>
          </a:xfrm>
          <a:prstGeom prst="rect">
            <a:avLst/>
          </a:prstGeom>
        </p:spPr>
        <p:txBody>
          <a:bodyPr wrap="square">
            <a:spAutoFit/>
          </a:bodyPr>
          <a:lstStyle/>
          <a:p>
            <a:pPr algn="ctr"/>
            <a:r>
              <a:rPr lang="vi-VN" sz="4000" i="1" dirty="0">
                <a:solidFill>
                  <a:srgbClr val="C00000"/>
                </a:solidFill>
                <a:latin typeface="Cambria" panose="02040503050406030204" pitchFamily="18" charset="0"/>
                <a:ea typeface="Cambria" panose="02040503050406030204" pitchFamily="18" charset="0"/>
              </a:rPr>
              <a:t>Đọc tên các công trình kiến trúc cổ được thể hiện trên lược đồ. </a:t>
            </a:r>
          </a:p>
        </p:txBody>
      </p:sp>
    </p:spTree>
    <p:extLst>
      <p:ext uri="{BB962C8B-B14F-4D97-AF65-F5344CB8AC3E}">
        <p14:creationId xmlns:p14="http://schemas.microsoft.com/office/powerpoint/2010/main" val="33124906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 calcmode="lin" valueType="num">
                                      <p:cBhvr additive="base">
                                        <p:cTn id="15" dur="500" fill="hold"/>
                                        <p:tgtEl>
                                          <p:spTgt spid="1026"/>
                                        </p:tgtEl>
                                        <p:attrNameLst>
                                          <p:attrName>ppt_x</p:attrName>
                                        </p:attrNameLst>
                                      </p:cBhvr>
                                      <p:tavLst>
                                        <p:tav tm="0">
                                          <p:val>
                                            <p:strVal val="#ppt_x"/>
                                          </p:val>
                                        </p:tav>
                                        <p:tav tm="100000">
                                          <p:val>
                                            <p:strVal val="#ppt_x"/>
                                          </p:val>
                                        </p:tav>
                                      </p:tavLst>
                                    </p:anim>
                                    <p:anim calcmode="lin" valueType="num">
                                      <p:cBhvr additive="base">
                                        <p:cTn id="16"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randombar(horizont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additive="base">
                                        <p:cTn id="26" dur="500" fill="hold"/>
                                        <p:tgtEl>
                                          <p:spTgt spid="3"/>
                                        </p:tgtEl>
                                        <p:attrNameLst>
                                          <p:attrName>ppt_x</p:attrName>
                                        </p:attrNameLst>
                                      </p:cBhvr>
                                      <p:tavLst>
                                        <p:tav tm="0">
                                          <p:val>
                                            <p:strVal val="#ppt_x"/>
                                          </p:val>
                                        </p:tav>
                                        <p:tav tm="100000">
                                          <p:val>
                                            <p:strVal val="#ppt_x"/>
                                          </p:val>
                                        </p:tav>
                                      </p:tavLst>
                                    </p:anim>
                                    <p:anim calcmode="lin" valueType="num">
                                      <p:cBhvr additive="base">
                                        <p:cTn id="2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5D5548"/>
        </a:solidFill>
        <a:effectLst/>
      </p:bgPr>
    </p:bg>
    <p:spTree>
      <p:nvGrpSpPr>
        <p:cNvPr id="1" name=""/>
        <p:cNvGrpSpPr/>
        <p:nvPr/>
      </p:nvGrpSpPr>
      <p:grpSpPr>
        <a:xfrm>
          <a:off x="0" y="0"/>
          <a:ext cx="0" cy="0"/>
          <a:chOff x="0" y="0"/>
          <a:chExt cx="0" cy="0"/>
        </a:xfrm>
      </p:grpSpPr>
      <p:sp>
        <p:nvSpPr>
          <p:cNvPr id="46" name="TextBox 45"/>
          <p:cNvSpPr txBox="1"/>
          <p:nvPr/>
        </p:nvSpPr>
        <p:spPr>
          <a:xfrm>
            <a:off x="14706077" y="4507344"/>
            <a:ext cx="902963" cy="911364"/>
          </a:xfrm>
          <a:prstGeom prst="round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4800" dirty="0">
                <a:solidFill>
                  <a:schemeClr val="bg1"/>
                </a:solidFill>
                <a:latin typeface="#9Slide03 Bebas Neue Bold" panose="020B0606020202050201" pitchFamily="34" charset="0"/>
              </a:rPr>
              <a:t>B</a:t>
            </a:r>
          </a:p>
        </p:txBody>
      </p:sp>
      <p:sp>
        <p:nvSpPr>
          <p:cNvPr id="9" name="矩形: 圆角 2">
            <a:extLst>
              <a:ext uri="{FF2B5EF4-FFF2-40B4-BE49-F238E27FC236}">
                <a16:creationId xmlns:a16="http://schemas.microsoft.com/office/drawing/2014/main" id="{C8AF18CC-5FA7-A148-BDED-02F48BCE3787}"/>
              </a:ext>
            </a:extLst>
          </p:cNvPr>
          <p:cNvSpPr/>
          <p:nvPr/>
        </p:nvSpPr>
        <p:spPr>
          <a:xfrm>
            <a:off x="276383" y="1085342"/>
            <a:ext cx="17368595" cy="8630157"/>
          </a:xfrm>
          <a:prstGeom prst="roundRect">
            <a:avLst>
              <a:gd name="adj" fmla="val 11867"/>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4800" b="1" dirty="0">
              <a:solidFill>
                <a:srgbClr val="C00000"/>
              </a:solidFill>
              <a:latin typeface="Cambria" panose="02040503050406030204" pitchFamily="18" charset="0"/>
            </a:endParaRPr>
          </a:p>
        </p:txBody>
      </p:sp>
      <p:sp>
        <p:nvSpPr>
          <p:cNvPr id="10" name="TextBox 9">
            <a:extLst>
              <a:ext uri="{FF2B5EF4-FFF2-40B4-BE49-F238E27FC236}">
                <a16:creationId xmlns:a16="http://schemas.microsoft.com/office/drawing/2014/main" id="{6D226415-CFE9-6246-8E39-AF84EE8863BC}"/>
              </a:ext>
            </a:extLst>
          </p:cNvPr>
          <p:cNvSpPr txBox="1"/>
          <p:nvPr/>
        </p:nvSpPr>
        <p:spPr>
          <a:xfrm>
            <a:off x="9524999" y="5855524"/>
            <a:ext cx="7757533" cy="3170099"/>
          </a:xfrm>
          <a:prstGeom prst="rect">
            <a:avLst/>
          </a:prstGeom>
          <a:noFill/>
        </p:spPr>
        <p:txBody>
          <a:bodyPr wrap="square" rtlCol="0">
            <a:spAutoFit/>
          </a:bodyPr>
          <a:lstStyle/>
          <a:p>
            <a:pPr algn="just"/>
            <a:r>
              <a:rPr lang="en-US" sz="4000" dirty="0" err="1">
                <a:latin typeface="Cambria" panose="02040503050406030204" pitchFamily="18" charset="0"/>
                <a:ea typeface="Cambria" panose="02040503050406030204" pitchFamily="18" charset="0"/>
              </a:rPr>
              <a:t>Cố</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đô</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Huế</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là</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một</a:t>
            </a:r>
            <a:r>
              <a:rPr lang="en-US" sz="4000" dirty="0">
                <a:latin typeface="Cambria" panose="02040503050406030204" pitchFamily="18" charset="0"/>
                <a:ea typeface="Cambria" panose="02040503050406030204" pitchFamily="18" charset="0"/>
              </a:rPr>
              <a:t> di </a:t>
            </a:r>
            <a:r>
              <a:rPr lang="en-US" sz="4000" dirty="0" err="1">
                <a:latin typeface="Cambria" panose="02040503050406030204" pitchFamily="18" charset="0"/>
                <a:ea typeface="Cambria" panose="02040503050406030204" pitchFamily="18" charset="0"/>
              </a:rPr>
              <a:t>tích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lịch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sử</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với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nhiều</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cảnh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đẹp</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Thành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phố</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Huế</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nằm</a:t>
            </a:r>
            <a:r>
              <a:rPr lang="en-US" sz="4000" dirty="0">
                <a:latin typeface="Cambria" panose="02040503050406030204" pitchFamily="18" charset="0"/>
                <a:ea typeface="Cambria" panose="02040503050406030204" pitchFamily="18" charset="0"/>
              </a:rPr>
              <a:t> ở </a:t>
            </a:r>
            <a:r>
              <a:rPr lang="en-US" sz="4000" dirty="0" err="1">
                <a:latin typeface="Cambria" panose="02040503050406030204" pitchFamily="18" charset="0"/>
                <a:ea typeface="Cambria" panose="02040503050406030204" pitchFamily="18" charset="0"/>
              </a:rPr>
              <a:t>dải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đất</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miền</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Trung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đầy</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nắng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gió</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với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những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công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trình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kiến</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trúc</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độc</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đáo</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của</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Đại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nội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Huế</a:t>
            </a:r>
            <a:r>
              <a:rPr lang="en-US" sz="4000" dirty="0">
                <a:latin typeface="Cambria" panose="02040503050406030204" pitchFamily="18" charset="0"/>
                <a:ea typeface="Cambria" panose="02040503050406030204" pitchFamily="18" charset="0"/>
              </a:rPr>
              <a:t>…</a:t>
            </a:r>
            <a:endParaRPr lang="en-VN" sz="23900" dirty="0">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4675B20B-FD63-1A48-92F5-C6C1597B855B}"/>
              </a:ext>
            </a:extLst>
          </p:cNvPr>
          <p:cNvSpPr txBox="1"/>
          <p:nvPr/>
        </p:nvSpPr>
        <p:spPr>
          <a:xfrm>
            <a:off x="5702363" y="33433"/>
            <a:ext cx="5699051" cy="1015663"/>
          </a:xfrm>
          <a:prstGeom prst="rect">
            <a:avLst/>
          </a:prstGeom>
          <a:noFill/>
        </p:spPr>
        <p:txBody>
          <a:bodyPr wrap="square" rtlCol="0">
            <a:spAutoFit/>
          </a:bodyPr>
          <a:lstStyle/>
          <a:p>
            <a:pPr algn="ctr"/>
            <a:r>
              <a:rPr lang="en-US" sz="6000" b="1" dirty="0" err="1">
                <a:solidFill>
                  <a:schemeClr val="bg1"/>
                </a:solidFill>
                <a:latin typeface="Cambria" panose="02040503050406030204" pitchFamily="18" charset="0"/>
              </a:rPr>
              <a:t>Vị</a:t>
            </a:r>
            <a:r>
              <a:rPr lang="en-US" sz="6000" b="1" dirty="0">
                <a:solidFill>
                  <a:schemeClr val="bg1"/>
                </a:solidFill>
                <a:latin typeface="Cambria" panose="02040503050406030204" pitchFamily="18" charset="0"/>
              </a:rPr>
              <a:t> </a:t>
            </a:r>
            <a:r>
              <a:rPr lang="en-US" sz="6000" b="1" dirty="0" err="1">
                <a:solidFill>
                  <a:schemeClr val="bg1"/>
                </a:solidFill>
                <a:latin typeface="Cambria" panose="02040503050406030204" pitchFamily="18" charset="0"/>
              </a:rPr>
              <a:t>trí</a:t>
            </a:r>
            <a:r>
              <a:rPr lang="en-US" sz="6000" b="1" dirty="0">
                <a:solidFill>
                  <a:schemeClr val="bg1"/>
                </a:solidFill>
                <a:latin typeface="Cambria" panose="02040503050406030204" pitchFamily="18" charset="0"/>
              </a:rPr>
              <a:t> </a:t>
            </a:r>
            <a:r>
              <a:rPr lang="en-US" sz="6000" b="1" dirty="0" err="1">
                <a:solidFill>
                  <a:schemeClr val="bg1"/>
                </a:solidFill>
                <a:latin typeface="Cambria" panose="02040503050406030204" pitchFamily="18" charset="0"/>
              </a:rPr>
              <a:t>địa</a:t>
            </a:r>
            <a:r>
              <a:rPr lang="en-US" sz="6000" b="1" dirty="0">
                <a:solidFill>
                  <a:schemeClr val="bg1"/>
                </a:solidFill>
                <a:latin typeface="Cambria" panose="02040503050406030204" pitchFamily="18" charset="0"/>
              </a:rPr>
              <a:t> </a:t>
            </a:r>
            <a:r>
              <a:rPr lang="en-US" sz="6000" b="1" dirty="0" err="1">
                <a:solidFill>
                  <a:schemeClr val="bg1"/>
                </a:solidFill>
                <a:latin typeface="Cambria" panose="02040503050406030204" pitchFamily="18" charset="0"/>
              </a:rPr>
              <a:t>lí</a:t>
            </a:r>
            <a:endParaRPr lang="en-VN" sz="6000" b="1" dirty="0">
              <a:solidFill>
                <a:schemeClr val="bg1"/>
              </a:solidFill>
              <a:latin typeface="Cambria" panose="02040503050406030204" pitchFamily="18" charset="0"/>
            </a:endParaRPr>
          </a:p>
        </p:txBody>
      </p:sp>
      <p:sp>
        <p:nvSpPr>
          <p:cNvPr id="3" name="Rectangle 2"/>
          <p:cNvSpPr/>
          <p:nvPr/>
        </p:nvSpPr>
        <p:spPr>
          <a:xfrm>
            <a:off x="803742" y="1418073"/>
            <a:ext cx="8480073" cy="4401205"/>
          </a:xfrm>
          <a:prstGeom prst="rect">
            <a:avLst/>
          </a:prstGeom>
        </p:spPr>
        <p:txBody>
          <a:bodyPr wrap="square">
            <a:spAutoFit/>
          </a:bodyPr>
          <a:lstStyle/>
          <a:p>
            <a:pPr algn="just"/>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Quần</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thể</a:t>
            </a:r>
            <a:r>
              <a:rPr lang="en-US" sz="4000" dirty="0">
                <a:latin typeface="Cambria" panose="02040503050406030204" pitchFamily="18" charset="0"/>
                <a:ea typeface="Cambria" panose="02040503050406030204" pitchFamily="18" charset="0"/>
              </a:rPr>
              <a:t> di </a:t>
            </a:r>
            <a:r>
              <a:rPr lang="en-US" sz="4000" dirty="0" err="1">
                <a:latin typeface="Cambria" panose="02040503050406030204" pitchFamily="18" charset="0"/>
                <a:ea typeface="Cambria" panose="02040503050406030204" pitchFamily="18" charset="0"/>
              </a:rPr>
              <a:t>tích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Cố</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đô</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Huế</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nằm</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dọc</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hai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bên</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bờ</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sông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Hương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thuộc</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thành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phố</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Huế</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và</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một</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vài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vùng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phụ</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cận</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thuộc</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tỉnh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Thừa</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Thiên</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Huế</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Đây</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là</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trung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tâm</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văn</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hoá</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chính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trị</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kinh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tế</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của</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tỉnh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là</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cố</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đô</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của</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Việt</a:t>
            </a:r>
            <a:r>
              <a:rPr lang="en-US" sz="4000" dirty="0">
                <a:latin typeface="Cambria" panose="02040503050406030204" pitchFamily="18" charset="0"/>
                <a:ea typeface="Cambria" panose="02040503050406030204" pitchFamily="18" charset="0"/>
              </a:rPr>
              <a:t> Nam </a:t>
            </a:r>
            <a:r>
              <a:rPr lang="en-US" sz="4000" dirty="0" err="1">
                <a:latin typeface="Cambria" panose="02040503050406030204" pitchFamily="18" charset="0"/>
                <a:ea typeface="Cambria" panose="02040503050406030204" pitchFamily="18" charset="0"/>
              </a:rPr>
              <a:t>dưới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triều</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nhà</a:t>
            </a:r>
            <a:r>
              <a:rPr lang="en-US" sz="4000" dirty="0">
                <a:latin typeface="Cambria" panose="02040503050406030204" pitchFamily="18" charset="0"/>
                <a:ea typeface="Cambria" panose="02040503050406030204" pitchFamily="18" charset="0"/>
              </a:rPr>
              <a:t> Nguyễn, </a:t>
            </a:r>
            <a:r>
              <a:rPr lang="en-US" sz="4000" dirty="0" err="1">
                <a:latin typeface="Cambria" panose="02040503050406030204" pitchFamily="18" charset="0"/>
                <a:ea typeface="Cambria" panose="02040503050406030204" pitchFamily="18" charset="0"/>
              </a:rPr>
              <a:t>từ</a:t>
            </a:r>
            <a:r>
              <a:rPr lang="en-US" sz="4000" dirty="0">
                <a:latin typeface="Cambria" panose="02040503050406030204" pitchFamily="18" charset="0"/>
                <a:ea typeface="Cambria" panose="02040503050406030204" pitchFamily="18" charset="0"/>
              </a:rPr>
              <a:t> 1802 </a:t>
            </a:r>
            <a:r>
              <a:rPr lang="en-US" sz="4000" dirty="0" err="1">
                <a:latin typeface="Cambria" panose="02040503050406030204" pitchFamily="18" charset="0"/>
                <a:ea typeface="Cambria" panose="02040503050406030204" pitchFamily="18" charset="0"/>
              </a:rPr>
              <a:t>đến</a:t>
            </a:r>
            <a:r>
              <a:rPr lang="en-US" sz="4000" dirty="0">
                <a:latin typeface="Cambria" panose="02040503050406030204" pitchFamily="18" charset="0"/>
                <a:ea typeface="Cambria" panose="02040503050406030204" pitchFamily="18" charset="0"/>
              </a:rPr>
              <a:t> 1945.</a:t>
            </a:r>
          </a:p>
        </p:txBody>
      </p:sp>
      <p:pic>
        <p:nvPicPr>
          <p:cNvPr id="2050" name="Picture 2" descr="Đơn vị đóng vai trò nòng cốt công cuộc phục hưng di sản văn hóa Huế"/>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5886697"/>
            <a:ext cx="6090588" cy="35528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052" name="Picture 4" descr="Đại Nội Huế - thuathienhue.gov.v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92607" y="1494817"/>
            <a:ext cx="6858000" cy="38576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21961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50"/>
                                        </p:tgtEl>
                                        <p:attrNameLst>
                                          <p:attrName>style.visibility</p:attrName>
                                        </p:attrNameLst>
                                      </p:cBhvr>
                                      <p:to>
                                        <p:strVal val="visible"/>
                                      </p:to>
                                    </p:set>
                                    <p:anim calcmode="lin" valueType="num">
                                      <p:cBhvr additive="base">
                                        <p:cTn id="11" dur="500" fill="hold"/>
                                        <p:tgtEl>
                                          <p:spTgt spid="2050"/>
                                        </p:tgtEl>
                                        <p:attrNameLst>
                                          <p:attrName>ppt_x</p:attrName>
                                        </p:attrNameLst>
                                      </p:cBhvr>
                                      <p:tavLst>
                                        <p:tav tm="0">
                                          <p:val>
                                            <p:strVal val="#ppt_x"/>
                                          </p:val>
                                        </p:tav>
                                        <p:tav tm="100000">
                                          <p:val>
                                            <p:strVal val="#ppt_x"/>
                                          </p:val>
                                        </p:tav>
                                      </p:tavLst>
                                    </p:anim>
                                    <p:anim calcmode="lin" valueType="num">
                                      <p:cBhvr additive="base">
                                        <p:cTn id="12"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nodeType="clickEffect">
                                  <p:stCondLst>
                                    <p:cond delay="0"/>
                                  </p:stCondLst>
                                  <p:childTnLst>
                                    <p:set>
                                      <p:cBhvr>
                                        <p:cTn id="16" dur="1" fill="hold">
                                          <p:stCondLst>
                                            <p:cond delay="0"/>
                                          </p:stCondLst>
                                        </p:cTn>
                                        <p:tgtEl>
                                          <p:spTgt spid="2052"/>
                                        </p:tgtEl>
                                        <p:attrNameLst>
                                          <p:attrName>style.visibility</p:attrName>
                                        </p:attrNameLst>
                                      </p:cBhvr>
                                      <p:to>
                                        <p:strVal val="visible"/>
                                      </p:to>
                                    </p:set>
                                    <p:anim calcmode="lin" valueType="num">
                                      <p:cBhvr additive="base">
                                        <p:cTn id="17" dur="500" fill="hold"/>
                                        <p:tgtEl>
                                          <p:spTgt spid="2052"/>
                                        </p:tgtEl>
                                        <p:attrNameLst>
                                          <p:attrName>ppt_x</p:attrName>
                                        </p:attrNameLst>
                                      </p:cBhvr>
                                      <p:tavLst>
                                        <p:tav tm="0">
                                          <p:val>
                                            <p:strVal val="#ppt_x"/>
                                          </p:val>
                                        </p:tav>
                                        <p:tav tm="100000">
                                          <p:val>
                                            <p:strVal val="#ppt_x"/>
                                          </p:val>
                                        </p:tav>
                                      </p:tavLst>
                                    </p:anim>
                                    <p:anim calcmode="lin" valueType="num">
                                      <p:cBhvr additive="base">
                                        <p:cTn id="18" dur="500" fill="hold"/>
                                        <p:tgtEl>
                                          <p:spTgt spid="2052"/>
                                        </p:tgtEl>
                                        <p:attrNameLst>
                                          <p:attrName>ppt_y</p:attrName>
                                        </p:attrNameLst>
                                      </p:cBhvr>
                                      <p:tavLst>
                                        <p:tav tm="0">
                                          <p:val>
                                            <p:strVal val="0-#ppt_h/2"/>
                                          </p:val>
                                        </p:tav>
                                        <p:tav tm="100000">
                                          <p:val>
                                            <p:strVal val="#ppt_y"/>
                                          </p:val>
                                        </p:tav>
                                      </p:tavLst>
                                    </p:anim>
                                  </p:childTnLst>
                                </p:cTn>
                              </p:par>
                              <p:par>
                                <p:cTn id="19" presetID="2" presetClass="entr" presetSubtype="1"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5D5548"/>
        </a:solidFill>
        <a:effectLst/>
      </p:bgPr>
    </p:bg>
    <p:spTree>
      <p:nvGrpSpPr>
        <p:cNvPr id="1" name=""/>
        <p:cNvGrpSpPr/>
        <p:nvPr/>
      </p:nvGrpSpPr>
      <p:grpSpPr>
        <a:xfrm>
          <a:off x="0" y="0"/>
          <a:ext cx="0" cy="0"/>
          <a:chOff x="0" y="0"/>
          <a:chExt cx="0" cy="0"/>
        </a:xfrm>
      </p:grpSpPr>
      <p:sp>
        <p:nvSpPr>
          <p:cNvPr id="46" name="TextBox 45"/>
          <p:cNvSpPr txBox="1"/>
          <p:nvPr/>
        </p:nvSpPr>
        <p:spPr>
          <a:xfrm>
            <a:off x="14706077" y="4507344"/>
            <a:ext cx="902963" cy="911364"/>
          </a:xfrm>
          <a:prstGeom prst="round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4800" dirty="0">
                <a:solidFill>
                  <a:schemeClr val="bg1"/>
                </a:solidFill>
                <a:latin typeface="#9Slide03 Bebas Neue Bold" panose="020B0606020202050201" pitchFamily="34" charset="0"/>
              </a:rPr>
              <a:t>B</a:t>
            </a:r>
          </a:p>
        </p:txBody>
      </p:sp>
      <p:sp>
        <p:nvSpPr>
          <p:cNvPr id="22" name="矩形: 圆角 2">
            <a:extLst>
              <a:ext uri="{FF2B5EF4-FFF2-40B4-BE49-F238E27FC236}">
                <a16:creationId xmlns:a16="http://schemas.microsoft.com/office/drawing/2014/main" id="{3096F6E3-7569-544B-81B6-88AE49017749}"/>
              </a:ext>
            </a:extLst>
          </p:cNvPr>
          <p:cNvSpPr/>
          <p:nvPr/>
        </p:nvSpPr>
        <p:spPr>
          <a:xfrm>
            <a:off x="762000" y="266700"/>
            <a:ext cx="16840200" cy="9418987"/>
          </a:xfrm>
          <a:prstGeom prst="roundRect">
            <a:avLst>
              <a:gd name="adj" fmla="val 11867"/>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4800" b="1" dirty="0">
              <a:solidFill>
                <a:srgbClr val="C00000"/>
              </a:solidFill>
              <a:latin typeface="Cambria" panose="02040503050406030204" pitchFamily="18" charset="0"/>
            </a:endParaRPr>
          </a:p>
        </p:txBody>
      </p:sp>
      <p:sp>
        <p:nvSpPr>
          <p:cNvPr id="14" name="TextBox 13">
            <a:extLst>
              <a:ext uri="{FF2B5EF4-FFF2-40B4-BE49-F238E27FC236}">
                <a16:creationId xmlns:a16="http://schemas.microsoft.com/office/drawing/2014/main" id="{934E3BC0-301E-EE44-903A-DDF7A48D4345}"/>
              </a:ext>
            </a:extLst>
          </p:cNvPr>
          <p:cNvSpPr txBox="1"/>
          <p:nvPr/>
        </p:nvSpPr>
        <p:spPr>
          <a:xfrm>
            <a:off x="1295400" y="1556534"/>
            <a:ext cx="10135195" cy="7848302"/>
          </a:xfrm>
          <a:prstGeom prst="rect">
            <a:avLst/>
          </a:prstGeom>
          <a:noFill/>
        </p:spPr>
        <p:txBody>
          <a:bodyPr wrap="square" rtlCol="0">
            <a:spAutoFit/>
          </a:bodyPr>
          <a:lstStyle/>
          <a:p>
            <a:pPr algn="just"/>
            <a:r>
              <a:rPr lang="vi-VN" sz="4200" dirty="0">
                <a:latin typeface="Cambria" panose="02040503050406030204" pitchFamily="18" charset="0"/>
                <a:ea typeface="Cambria" panose="02040503050406030204" pitchFamily="18" charset="0"/>
              </a:rPr>
              <a:t>- Cảnh quan thiên nhiên Cố đô Huế được tô điểm bởi vẻ đẹp của dòng sông Hương uốn lượn quanh kinh thành. Núi Ngự Bình nằm cạnh sông Hương, mang vẻ đẹp hùng vĩ mà nên thơ với bốn mùa thông reo, chim hót.</a:t>
            </a:r>
          </a:p>
          <a:p>
            <a:pPr algn="just"/>
            <a:r>
              <a:rPr lang="vi-VN" sz="4200" dirty="0">
                <a:latin typeface="Cambria" panose="02040503050406030204" pitchFamily="18" charset="0"/>
                <a:ea typeface="Cambria" panose="02040503050406030204" pitchFamily="18" charset="0"/>
              </a:rPr>
              <a:t>- Cố đô Huế có nhiều công trình kiến trúc cổ kính như: chùa Thiên Mụ, lăng tẩm của các vị vua triều Nguyễn, đặc biệt là Kinh thành Huế. Kinh thành gồm ba vòng thành: Kinh thành, Hoàng thành và Tử cấm thành, có sự kết hợp hài hoà giữa kiến trúc phương Đông và phương Tây.</a:t>
            </a:r>
          </a:p>
        </p:txBody>
      </p:sp>
      <p:sp>
        <p:nvSpPr>
          <p:cNvPr id="16" name="TextBox 15">
            <a:extLst>
              <a:ext uri="{FF2B5EF4-FFF2-40B4-BE49-F238E27FC236}">
                <a16:creationId xmlns:a16="http://schemas.microsoft.com/office/drawing/2014/main" id="{91EDD03B-0A12-9247-B1B6-39C68DAA6995}"/>
              </a:ext>
            </a:extLst>
          </p:cNvPr>
          <p:cNvSpPr txBox="1"/>
          <p:nvPr/>
        </p:nvSpPr>
        <p:spPr>
          <a:xfrm>
            <a:off x="-609600" y="643517"/>
            <a:ext cx="10974946" cy="1015663"/>
          </a:xfrm>
          <a:prstGeom prst="rect">
            <a:avLst/>
          </a:prstGeom>
          <a:noFill/>
        </p:spPr>
        <p:txBody>
          <a:bodyPr wrap="square" rtlCol="0">
            <a:spAutoFit/>
          </a:bodyPr>
          <a:lstStyle/>
          <a:p>
            <a:pPr algn="r"/>
            <a:r>
              <a:rPr lang="en-VN" sz="6000" b="1" dirty="0">
                <a:solidFill>
                  <a:srgbClr val="C00000"/>
                </a:solidFill>
                <a:latin typeface="Cambria" panose="02040503050406030204" pitchFamily="18" charset="0"/>
              </a:rPr>
              <a:t>Vẻ đẹp của cố đô Huế</a:t>
            </a:r>
          </a:p>
        </p:txBody>
      </p:sp>
      <p:pic>
        <p:nvPicPr>
          <p:cNvPr id="3074" name="Picture 2" descr="Sông Hương - thuathienhue.gov.v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58600" y="609976"/>
            <a:ext cx="5001454" cy="291909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Quá trình ra đời và phát triển của chùa Thiên Mụ"/>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48209" y="3619500"/>
            <a:ext cx="5022236" cy="29718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hiêm ngưỡng kiến trúc cung đình tại Ngọ Môn Huế"/>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48210" y="6681733"/>
            <a:ext cx="5022236" cy="28051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6020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randombar(horizontal)">
                                      <p:cBhvr>
                                        <p:cTn id="12" dur="500"/>
                                        <p:tgtEl>
                                          <p:spTgt spid="1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xEl>
                                              <p:pRg st="1" end="1"/>
                                            </p:txEl>
                                          </p:spTgt>
                                        </p:tgtEl>
                                        <p:attrNameLst>
                                          <p:attrName>style.visibility</p:attrName>
                                        </p:attrNameLst>
                                      </p:cBhvr>
                                      <p:to>
                                        <p:strVal val="visible"/>
                                      </p:to>
                                    </p:set>
                                    <p:animEffect transition="in" filter="fade">
                                      <p:cBhvr>
                                        <p:cTn id="17"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5D5548"/>
        </a:solidFill>
        <a:effectLst/>
      </p:bgPr>
    </p:bg>
    <p:spTree>
      <p:nvGrpSpPr>
        <p:cNvPr id="1" name=""/>
        <p:cNvGrpSpPr/>
        <p:nvPr/>
      </p:nvGrpSpPr>
      <p:grpSpPr>
        <a:xfrm>
          <a:off x="0" y="0"/>
          <a:ext cx="0" cy="0"/>
          <a:chOff x="0" y="0"/>
          <a:chExt cx="0" cy="0"/>
        </a:xfrm>
      </p:grpSpPr>
      <p:sp>
        <p:nvSpPr>
          <p:cNvPr id="46" name="TextBox 45"/>
          <p:cNvSpPr txBox="1"/>
          <p:nvPr/>
        </p:nvSpPr>
        <p:spPr>
          <a:xfrm>
            <a:off x="14706077" y="4507344"/>
            <a:ext cx="902963" cy="911364"/>
          </a:xfrm>
          <a:prstGeom prst="round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4800" dirty="0">
                <a:solidFill>
                  <a:schemeClr val="bg1"/>
                </a:solidFill>
                <a:latin typeface="#9Slide03 Bebas Neue Bold" panose="020B0606020202050201" pitchFamily="34" charset="0"/>
              </a:rPr>
              <a:t>B</a:t>
            </a:r>
          </a:p>
        </p:txBody>
      </p:sp>
      <p:sp>
        <p:nvSpPr>
          <p:cNvPr id="9" name="矩形: 圆角 2">
            <a:extLst>
              <a:ext uri="{FF2B5EF4-FFF2-40B4-BE49-F238E27FC236}">
                <a16:creationId xmlns:a16="http://schemas.microsoft.com/office/drawing/2014/main" id="{C8AF18CC-5FA7-A148-BDED-02F48BCE3787}"/>
              </a:ext>
            </a:extLst>
          </p:cNvPr>
          <p:cNvSpPr/>
          <p:nvPr/>
        </p:nvSpPr>
        <p:spPr>
          <a:xfrm>
            <a:off x="459703" y="1130729"/>
            <a:ext cx="17368595" cy="8677221"/>
          </a:xfrm>
          <a:prstGeom prst="roundRect">
            <a:avLst>
              <a:gd name="adj" fmla="val 11867"/>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4800" b="1" dirty="0">
              <a:solidFill>
                <a:srgbClr val="C00000"/>
              </a:solidFill>
              <a:latin typeface="Cambria" panose="02040503050406030204" pitchFamily="18" charset="0"/>
            </a:endParaRPr>
          </a:p>
        </p:txBody>
      </p:sp>
      <p:sp>
        <p:nvSpPr>
          <p:cNvPr id="10" name="TextBox 9">
            <a:extLst>
              <a:ext uri="{FF2B5EF4-FFF2-40B4-BE49-F238E27FC236}">
                <a16:creationId xmlns:a16="http://schemas.microsoft.com/office/drawing/2014/main" id="{6D226415-CFE9-6246-8E39-AF84EE8863BC}"/>
              </a:ext>
            </a:extLst>
          </p:cNvPr>
          <p:cNvSpPr txBox="1"/>
          <p:nvPr/>
        </p:nvSpPr>
        <p:spPr>
          <a:xfrm>
            <a:off x="1174691" y="2902213"/>
            <a:ext cx="10813584" cy="3323987"/>
          </a:xfrm>
          <a:prstGeom prst="rect">
            <a:avLst/>
          </a:prstGeom>
          <a:noFill/>
        </p:spPr>
        <p:txBody>
          <a:bodyPr wrap="square" rtlCol="0">
            <a:spAutoFit/>
          </a:bodyPr>
          <a:lstStyle/>
          <a:p>
            <a:pPr algn="just"/>
            <a:r>
              <a:rPr lang="vi-VN" sz="4200" dirty="0">
                <a:latin typeface="Cambria" panose="02040503050406030204" pitchFamily="18" charset="0"/>
              </a:rPr>
              <a:t>Sông Hương </a:t>
            </a:r>
            <a:r>
              <a:rPr lang="en-US" sz="4200" dirty="0" err="1">
                <a:latin typeface="Cambria" panose="02040503050406030204" pitchFamily="18" charset="0"/>
              </a:rPr>
              <a:t>là</a:t>
            </a:r>
            <a:r>
              <a:rPr lang="en-US" sz="4200" dirty="0">
                <a:latin typeface="Cambria" panose="02040503050406030204" pitchFamily="18" charset="0"/>
              </a:rPr>
              <a:t> </a:t>
            </a:r>
            <a:r>
              <a:rPr lang="vi-VN" sz="4200" dirty="0">
                <a:latin typeface="Cambria" panose="02040503050406030204" pitchFamily="18" charset="0"/>
              </a:rPr>
              <a:t>thắng cảnh nổi tiếng của đất Cố đô Huế. Sông Hương bắt nguồn từ dãy Trường Sơn chảy qua thành phố Huế và đổ ra cửa biển Thuận An, dọc theo hai bờ sông có các cung điện, chúa, lăng tẩm,…</a:t>
            </a:r>
          </a:p>
        </p:txBody>
      </p:sp>
      <p:grpSp>
        <p:nvGrpSpPr>
          <p:cNvPr id="5" name="Group 4">
            <a:extLst>
              <a:ext uri="{FF2B5EF4-FFF2-40B4-BE49-F238E27FC236}">
                <a16:creationId xmlns:a16="http://schemas.microsoft.com/office/drawing/2014/main" id="{F783EF1B-6D6E-E140-94C5-CE412E9400DC}"/>
              </a:ext>
            </a:extLst>
          </p:cNvPr>
          <p:cNvGrpSpPr/>
          <p:nvPr/>
        </p:nvGrpSpPr>
        <p:grpSpPr>
          <a:xfrm>
            <a:off x="993894" y="1401132"/>
            <a:ext cx="10539599" cy="1254264"/>
            <a:chOff x="4867835" y="2700023"/>
            <a:chExt cx="6061194" cy="1973321"/>
          </a:xfrm>
        </p:grpSpPr>
        <p:sp>
          <p:nvSpPr>
            <p:cNvPr id="4" name="Rounded Rectangle 3">
              <a:extLst>
                <a:ext uri="{FF2B5EF4-FFF2-40B4-BE49-F238E27FC236}">
                  <a16:creationId xmlns:a16="http://schemas.microsoft.com/office/drawing/2014/main" id="{8069E40A-A644-6C49-A733-E97A3E7C8D7B}"/>
                </a:ext>
              </a:extLst>
            </p:cNvPr>
            <p:cNvSpPr/>
            <p:nvPr/>
          </p:nvSpPr>
          <p:spPr>
            <a:xfrm>
              <a:off x="4867835" y="2700023"/>
              <a:ext cx="4380274" cy="1973321"/>
            </a:xfrm>
            <a:prstGeom prst="roundRect">
              <a:avLst>
                <a:gd name="adj" fmla="val 50000"/>
              </a:avLst>
            </a:prstGeom>
            <a:solidFill>
              <a:srgbClr val="C9E6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700"/>
            </a:p>
          </p:txBody>
        </p:sp>
        <p:sp>
          <p:nvSpPr>
            <p:cNvPr id="11" name="TextBox 10">
              <a:extLst>
                <a:ext uri="{FF2B5EF4-FFF2-40B4-BE49-F238E27FC236}">
                  <a16:creationId xmlns:a16="http://schemas.microsoft.com/office/drawing/2014/main" id="{76BB89F3-C3FE-9043-AE06-1E61FF352681}"/>
                </a:ext>
              </a:extLst>
            </p:cNvPr>
            <p:cNvSpPr txBox="1"/>
            <p:nvPr/>
          </p:nvSpPr>
          <p:spPr>
            <a:xfrm>
              <a:off x="5233348" y="2941797"/>
              <a:ext cx="5695681" cy="1452666"/>
            </a:xfrm>
            <a:prstGeom prst="rect">
              <a:avLst/>
            </a:prstGeom>
            <a:noFill/>
          </p:spPr>
          <p:txBody>
            <a:bodyPr wrap="square" rtlCol="0">
              <a:spAutoFit/>
            </a:bodyPr>
            <a:lstStyle/>
            <a:p>
              <a:pPr algn="just"/>
              <a:r>
                <a:rPr lang="vi-VN" sz="5400" b="1" dirty="0">
                  <a:latin typeface="Cambria" panose="02040503050406030204" pitchFamily="18" charset="0"/>
                </a:rPr>
                <a:t>a) Sông Hương</a:t>
              </a:r>
              <a:endParaRPr lang="en-VN" sz="13800" b="1" dirty="0">
                <a:latin typeface="Cambria" panose="02040503050406030204" pitchFamily="18" charset="0"/>
              </a:endParaRPr>
            </a:p>
          </p:txBody>
        </p:sp>
      </p:grpSp>
      <p:pic>
        <p:nvPicPr>
          <p:cNvPr id="3" name="Picture 2">
            <a:extLst>
              <a:ext uri="{FF2B5EF4-FFF2-40B4-BE49-F238E27FC236}">
                <a16:creationId xmlns:a16="http://schemas.microsoft.com/office/drawing/2014/main" id="{0DCD01B7-10CC-9F4C-9526-CF84D7070D4A}"/>
              </a:ext>
            </a:extLst>
          </p:cNvPr>
          <p:cNvPicPr>
            <a:picLocks noChangeAspect="1"/>
          </p:cNvPicPr>
          <p:nvPr/>
        </p:nvPicPr>
        <p:blipFill>
          <a:blip r:embed="rId2"/>
          <a:stretch>
            <a:fillRect/>
          </a:stretch>
        </p:blipFill>
        <p:spPr>
          <a:xfrm>
            <a:off x="12169071" y="1375175"/>
            <a:ext cx="5108359" cy="2945360"/>
          </a:xfrm>
          <a:prstGeom prst="rect">
            <a:avLst/>
          </a:prstGeom>
        </p:spPr>
      </p:pic>
      <p:pic>
        <p:nvPicPr>
          <p:cNvPr id="8" name="Picture 7">
            <a:extLst>
              <a:ext uri="{FF2B5EF4-FFF2-40B4-BE49-F238E27FC236}">
                <a16:creationId xmlns:a16="http://schemas.microsoft.com/office/drawing/2014/main" id="{835365CF-D7FB-4442-9A51-65A5BC8EB8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48087" y="4131515"/>
            <a:ext cx="5115980" cy="5115980"/>
          </a:xfrm>
          <a:prstGeom prst="rect">
            <a:avLst/>
          </a:prstGeom>
        </p:spPr>
      </p:pic>
      <p:pic>
        <p:nvPicPr>
          <p:cNvPr id="4098" name="Picture 2" descr="Sông Hương - Nét đẹp thơ mộng trường tồn ở miền đất cố đô"/>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0770" y="6526328"/>
            <a:ext cx="5322484" cy="299146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100" name="Picture 4" descr="Sông Hương Huế - Khám phá vẻ đẹp thơ mộng của Kinh Thành Huế"/>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97789" y="6516357"/>
            <a:ext cx="4909689" cy="30014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48778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randombar(horizontal)">
                                      <p:cBhvr>
                                        <p:cTn id="15" dur="500"/>
                                        <p:tgtEl>
                                          <p:spTgt spid="10"/>
                                        </p:tgtEl>
                                      </p:cBhvr>
                                    </p:animEffect>
                                  </p:childTnLst>
                                </p:cTn>
                              </p:par>
                              <p:par>
                                <p:cTn id="16" presetID="14" presetClass="entr" presetSubtype="10" fill="hold" nodeType="withEffect">
                                  <p:stCondLst>
                                    <p:cond delay="0"/>
                                  </p:stCondLst>
                                  <p:childTnLst>
                                    <p:set>
                                      <p:cBhvr>
                                        <p:cTn id="17" dur="1" fill="hold">
                                          <p:stCondLst>
                                            <p:cond delay="0"/>
                                          </p:stCondLst>
                                        </p:cTn>
                                        <p:tgtEl>
                                          <p:spTgt spid="4098"/>
                                        </p:tgtEl>
                                        <p:attrNameLst>
                                          <p:attrName>style.visibility</p:attrName>
                                        </p:attrNameLst>
                                      </p:cBhvr>
                                      <p:to>
                                        <p:strVal val="visible"/>
                                      </p:to>
                                    </p:set>
                                    <p:animEffect transition="in" filter="randombar(horizontal)">
                                      <p:cBhvr>
                                        <p:cTn id="18" dur="500"/>
                                        <p:tgtEl>
                                          <p:spTgt spid="4098"/>
                                        </p:tgtEl>
                                      </p:cBhvr>
                                    </p:animEffect>
                                  </p:childTnLst>
                                </p:cTn>
                              </p:par>
                              <p:par>
                                <p:cTn id="19" presetID="14" presetClass="entr" presetSubtype="10" fill="hold" nodeType="withEffect">
                                  <p:stCondLst>
                                    <p:cond delay="0"/>
                                  </p:stCondLst>
                                  <p:childTnLst>
                                    <p:set>
                                      <p:cBhvr>
                                        <p:cTn id="20" dur="1" fill="hold">
                                          <p:stCondLst>
                                            <p:cond delay="0"/>
                                          </p:stCondLst>
                                        </p:cTn>
                                        <p:tgtEl>
                                          <p:spTgt spid="4100"/>
                                        </p:tgtEl>
                                        <p:attrNameLst>
                                          <p:attrName>style.visibility</p:attrName>
                                        </p:attrNameLst>
                                      </p:cBhvr>
                                      <p:to>
                                        <p:strVal val="visible"/>
                                      </p:to>
                                    </p:set>
                                    <p:animEffect transition="in" filter="randombar(horizontal)">
                                      <p:cBhvr>
                                        <p:cTn id="21" dur="5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5D5548"/>
        </a:solidFill>
        <a:effectLst/>
      </p:bgPr>
    </p:bg>
    <p:spTree>
      <p:nvGrpSpPr>
        <p:cNvPr id="1" name=""/>
        <p:cNvGrpSpPr/>
        <p:nvPr/>
      </p:nvGrpSpPr>
      <p:grpSpPr>
        <a:xfrm>
          <a:off x="0" y="0"/>
          <a:ext cx="0" cy="0"/>
          <a:chOff x="0" y="0"/>
          <a:chExt cx="0" cy="0"/>
        </a:xfrm>
      </p:grpSpPr>
      <p:sp>
        <p:nvSpPr>
          <p:cNvPr id="46" name="TextBox 45"/>
          <p:cNvSpPr txBox="1"/>
          <p:nvPr/>
        </p:nvSpPr>
        <p:spPr>
          <a:xfrm>
            <a:off x="14706077" y="4507344"/>
            <a:ext cx="902963" cy="911364"/>
          </a:xfrm>
          <a:prstGeom prst="round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4800" dirty="0">
                <a:solidFill>
                  <a:schemeClr val="bg1"/>
                </a:solidFill>
                <a:latin typeface="#9Slide03 Bebas Neue Bold" panose="020B0606020202050201" pitchFamily="34" charset="0"/>
              </a:rPr>
              <a:t>B</a:t>
            </a:r>
          </a:p>
        </p:txBody>
      </p:sp>
      <p:sp>
        <p:nvSpPr>
          <p:cNvPr id="9" name="矩形: 圆角 2">
            <a:extLst>
              <a:ext uri="{FF2B5EF4-FFF2-40B4-BE49-F238E27FC236}">
                <a16:creationId xmlns:a16="http://schemas.microsoft.com/office/drawing/2014/main" id="{C8AF18CC-5FA7-A148-BDED-02F48BCE3787}"/>
              </a:ext>
            </a:extLst>
          </p:cNvPr>
          <p:cNvSpPr/>
          <p:nvPr/>
        </p:nvSpPr>
        <p:spPr>
          <a:xfrm>
            <a:off x="459703" y="1130729"/>
            <a:ext cx="17368595" cy="8677221"/>
          </a:xfrm>
          <a:prstGeom prst="roundRect">
            <a:avLst>
              <a:gd name="adj" fmla="val 11867"/>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4800" b="1" dirty="0">
              <a:solidFill>
                <a:srgbClr val="C00000"/>
              </a:solidFill>
              <a:latin typeface="Cambria" panose="02040503050406030204" pitchFamily="18" charset="0"/>
            </a:endParaRPr>
          </a:p>
        </p:txBody>
      </p:sp>
      <p:sp>
        <p:nvSpPr>
          <p:cNvPr id="10" name="TextBox 9">
            <a:extLst>
              <a:ext uri="{FF2B5EF4-FFF2-40B4-BE49-F238E27FC236}">
                <a16:creationId xmlns:a16="http://schemas.microsoft.com/office/drawing/2014/main" id="{6D226415-CFE9-6246-8E39-AF84EE8863BC}"/>
              </a:ext>
            </a:extLst>
          </p:cNvPr>
          <p:cNvSpPr txBox="1"/>
          <p:nvPr/>
        </p:nvSpPr>
        <p:spPr>
          <a:xfrm>
            <a:off x="1219200" y="1882852"/>
            <a:ext cx="8610600" cy="7478970"/>
          </a:xfrm>
          <a:prstGeom prst="rect">
            <a:avLst/>
          </a:prstGeom>
          <a:noFill/>
        </p:spPr>
        <p:txBody>
          <a:bodyPr wrap="square" rtlCol="0">
            <a:spAutoFit/>
          </a:bodyPr>
          <a:lstStyle/>
          <a:p>
            <a:pPr algn="just"/>
            <a:r>
              <a:rPr lang="vi-VN" sz="4000" b="1" dirty="0">
                <a:latin typeface="Cambria" panose="02040503050406030204" pitchFamily="18" charset="0"/>
                <a:ea typeface="Cambria" panose="02040503050406030204" pitchFamily="18" charset="0"/>
              </a:rPr>
              <a:t>Ngọ Môn</a:t>
            </a:r>
            <a:r>
              <a:rPr lang="vi-VN" sz="4000" dirty="0">
                <a:latin typeface="Cambria" panose="02040503050406030204" pitchFamily="18" charset="0"/>
                <a:ea typeface="Cambria" panose="02040503050406030204" pitchFamily="18" charset="0"/>
              </a:rPr>
              <a:t> là cổng chính phía nam của </a:t>
            </a:r>
            <a:r>
              <a:rPr lang="en-US" sz="4000" dirty="0" err="1">
                <a:latin typeface="Cambria" panose="02040503050406030204" pitchFamily="18" charset="0"/>
                <a:ea typeface="Cambria" panose="02040503050406030204" pitchFamily="18" charset="0"/>
              </a:rPr>
              <a:t>Hoàng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thành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Huế</a:t>
            </a:r>
            <a:r>
              <a:rPr lang="vi-VN" sz="4000" dirty="0">
                <a:latin typeface="Cambria" panose="02040503050406030204" pitchFamily="18" charset="0"/>
                <a:ea typeface="Cambria" panose="02040503050406030204" pitchFamily="18" charset="0"/>
              </a:rPr>
              <a:t>. Hiện nay là một trong những di tích kiến trúc thời Nguyễn trong quần thể di tích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Cố</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đô</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Huế</a:t>
            </a:r>
            <a:r>
              <a:rPr lang="en-US" sz="4000" dirty="0">
                <a:latin typeface="Cambria" panose="02040503050406030204" pitchFamily="18" charset="0"/>
                <a:ea typeface="Cambria" panose="02040503050406030204" pitchFamily="18" charset="0"/>
              </a:rPr>
              <a:t>.</a:t>
            </a:r>
            <a:r>
              <a:rPr lang="vi-VN" sz="4000" dirty="0">
                <a:latin typeface="Cambria" panose="02040503050406030204" pitchFamily="18" charset="0"/>
                <a:ea typeface="Cambria" panose="02040503050406030204" pitchFamily="18" charset="0"/>
              </a:rPr>
              <a:t> Ngọ Môn là cổng lớn nhất trong 4 cổng chính của Hoàng thành Huế-phía trước (hướng Nam) là cửa Ngọ Môn, phía tả (bên trái) là cửa Hiển Nhơn, hậu (bên phải) là Chương Đức và phía sau (hướng Bắc) là Hòa Bình. Cửa Ngọ Môn chỉ dành riêng cho vua đi lại hoặc dùng khi tiếp đón các sứ thần.</a:t>
            </a:r>
            <a:endParaRPr lang="vi-VN" sz="7200" dirty="0">
              <a:latin typeface="Cambria" panose="02040503050406030204" pitchFamily="18" charset="0"/>
              <a:ea typeface="Cambria" panose="02040503050406030204" pitchFamily="18" charset="0"/>
            </a:endParaRPr>
          </a:p>
        </p:txBody>
      </p:sp>
      <p:grpSp>
        <p:nvGrpSpPr>
          <p:cNvPr id="5" name="Group 4">
            <a:extLst>
              <a:ext uri="{FF2B5EF4-FFF2-40B4-BE49-F238E27FC236}">
                <a16:creationId xmlns:a16="http://schemas.microsoft.com/office/drawing/2014/main" id="{F783EF1B-6D6E-E140-94C5-CE412E9400DC}"/>
              </a:ext>
            </a:extLst>
          </p:cNvPr>
          <p:cNvGrpSpPr/>
          <p:nvPr/>
        </p:nvGrpSpPr>
        <p:grpSpPr>
          <a:xfrm>
            <a:off x="3429000" y="558339"/>
            <a:ext cx="11072659" cy="1254264"/>
            <a:chOff x="4867835" y="2700023"/>
            <a:chExt cx="6552442" cy="1973321"/>
          </a:xfrm>
        </p:grpSpPr>
        <p:sp>
          <p:nvSpPr>
            <p:cNvPr id="4" name="Rounded Rectangle 3">
              <a:extLst>
                <a:ext uri="{FF2B5EF4-FFF2-40B4-BE49-F238E27FC236}">
                  <a16:creationId xmlns:a16="http://schemas.microsoft.com/office/drawing/2014/main" id="{8069E40A-A644-6C49-A733-E97A3E7C8D7B}"/>
                </a:ext>
              </a:extLst>
            </p:cNvPr>
            <p:cNvSpPr/>
            <p:nvPr/>
          </p:nvSpPr>
          <p:spPr>
            <a:xfrm>
              <a:off x="4867835" y="2700023"/>
              <a:ext cx="6218759" cy="1973321"/>
            </a:xfrm>
            <a:prstGeom prst="roundRect">
              <a:avLst>
                <a:gd name="adj" fmla="val 50000"/>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700"/>
            </a:p>
          </p:txBody>
        </p:sp>
        <p:sp>
          <p:nvSpPr>
            <p:cNvPr id="11" name="TextBox 10">
              <a:extLst>
                <a:ext uri="{FF2B5EF4-FFF2-40B4-BE49-F238E27FC236}">
                  <a16:creationId xmlns:a16="http://schemas.microsoft.com/office/drawing/2014/main" id="{76BB89F3-C3FE-9043-AE06-1E61FF352681}"/>
                </a:ext>
              </a:extLst>
            </p:cNvPr>
            <p:cNvSpPr txBox="1"/>
            <p:nvPr/>
          </p:nvSpPr>
          <p:spPr>
            <a:xfrm>
              <a:off x="5724596" y="2962004"/>
              <a:ext cx="5695681" cy="1210554"/>
            </a:xfrm>
            <a:prstGeom prst="rect">
              <a:avLst/>
            </a:prstGeom>
            <a:noFill/>
          </p:spPr>
          <p:txBody>
            <a:bodyPr wrap="square" rtlCol="0">
              <a:spAutoFit/>
            </a:bodyPr>
            <a:lstStyle/>
            <a:p>
              <a:pPr algn="just"/>
              <a:r>
                <a:rPr lang="en-US" sz="4400" b="1" dirty="0">
                  <a:solidFill>
                    <a:schemeClr val="bg1"/>
                  </a:solidFill>
                  <a:latin typeface="Cambria" panose="02040503050406030204" pitchFamily="18" charset="0"/>
                </a:rPr>
                <a:t>b) </a:t>
              </a:r>
              <a:r>
                <a:rPr lang="en-US" sz="4400" b="1" dirty="0" err="1">
                  <a:solidFill>
                    <a:schemeClr val="bg1"/>
                  </a:solidFill>
                  <a:latin typeface="Cambria" panose="02040503050406030204" pitchFamily="18" charset="0"/>
                </a:rPr>
                <a:t>Ngọ</a:t>
              </a:r>
              <a:r>
                <a:rPr lang="en-US" sz="4400" b="1" dirty="0">
                  <a:solidFill>
                    <a:schemeClr val="bg1"/>
                  </a:solidFill>
                  <a:latin typeface="Cambria" panose="02040503050406030204" pitchFamily="18" charset="0"/>
                </a:rPr>
                <a:t> </a:t>
              </a:r>
              <a:r>
                <a:rPr lang="en-US" sz="4400" b="1" dirty="0" err="1">
                  <a:solidFill>
                    <a:schemeClr val="bg1"/>
                  </a:solidFill>
                  <a:latin typeface="Cambria" panose="02040503050406030204" pitchFamily="18" charset="0"/>
                </a:rPr>
                <a:t>Môn</a:t>
              </a:r>
              <a:r>
                <a:rPr lang="en-US" sz="4400" b="1" dirty="0">
                  <a:solidFill>
                    <a:schemeClr val="bg1"/>
                  </a:solidFill>
                  <a:latin typeface="Cambria" panose="02040503050406030204" pitchFamily="18" charset="0"/>
                </a:rPr>
                <a:t> (</a:t>
              </a:r>
              <a:r>
                <a:rPr lang="en-US" sz="4400" b="1" dirty="0" err="1">
                  <a:solidFill>
                    <a:schemeClr val="bg1"/>
                  </a:solidFill>
                  <a:latin typeface="Cambria" panose="02040503050406030204" pitchFamily="18" charset="0"/>
                </a:rPr>
                <a:t>Hoàng</a:t>
              </a:r>
              <a:r>
                <a:rPr lang="en-US" sz="4400" b="1" dirty="0">
                  <a:solidFill>
                    <a:schemeClr val="bg1"/>
                  </a:solidFill>
                  <a:latin typeface="Cambria" panose="02040503050406030204" pitchFamily="18" charset="0"/>
                </a:rPr>
                <a:t> </a:t>
              </a:r>
              <a:r>
                <a:rPr lang="en-US" sz="4400" b="1" dirty="0" err="1">
                  <a:solidFill>
                    <a:schemeClr val="bg1"/>
                  </a:solidFill>
                  <a:latin typeface="Cambria" panose="02040503050406030204" pitchFamily="18" charset="0"/>
                </a:rPr>
                <a:t>thành</a:t>
              </a:r>
              <a:r>
                <a:rPr lang="en-US" sz="4400" b="1" dirty="0">
                  <a:solidFill>
                    <a:schemeClr val="bg1"/>
                  </a:solidFill>
                  <a:latin typeface="Cambria" panose="02040503050406030204" pitchFamily="18" charset="0"/>
                </a:rPr>
                <a:t> </a:t>
              </a:r>
              <a:r>
                <a:rPr lang="en-US" sz="4400" b="1" dirty="0" err="1">
                  <a:solidFill>
                    <a:schemeClr val="bg1"/>
                  </a:solidFill>
                  <a:latin typeface="Cambria" panose="02040503050406030204" pitchFamily="18" charset="0"/>
                </a:rPr>
                <a:t>Huế</a:t>
              </a:r>
              <a:r>
                <a:rPr lang="en-US" sz="4400" b="1" dirty="0">
                  <a:solidFill>
                    <a:schemeClr val="bg1"/>
                  </a:solidFill>
                  <a:latin typeface="Cambria" panose="02040503050406030204" pitchFamily="18" charset="0"/>
                </a:rPr>
                <a:t>)</a:t>
              </a:r>
              <a:endParaRPr lang="en-VN" sz="9600" b="1" dirty="0">
                <a:solidFill>
                  <a:schemeClr val="bg1"/>
                </a:solidFill>
                <a:latin typeface="Cambria" panose="02040503050406030204" pitchFamily="18" charset="0"/>
              </a:endParaRPr>
            </a:p>
          </p:txBody>
        </p:sp>
      </p:grpSp>
      <p:pic>
        <p:nvPicPr>
          <p:cNvPr id="5122" name="Picture 2" descr="Ghé thăm Cổng Ngọ Môn Huế - Khám phá di sản kiến trúc dưới triều Nguyễ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22097" y="5600700"/>
            <a:ext cx="7231374" cy="36461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124" name="Picture 4" descr="Ngọ Môn - biểu tượng kiến trúc cung đình Huế"/>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54383" y="2033545"/>
            <a:ext cx="5577041" cy="33851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017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5124"/>
                                        </p:tgtEl>
                                        <p:attrNameLst>
                                          <p:attrName>style.visibility</p:attrName>
                                        </p:attrNameLst>
                                      </p:cBhvr>
                                      <p:to>
                                        <p:strVal val="visible"/>
                                      </p:to>
                                    </p:set>
                                    <p:anim calcmode="lin" valueType="num">
                                      <p:cBhvr additive="base">
                                        <p:cTn id="16" dur="500" fill="hold"/>
                                        <p:tgtEl>
                                          <p:spTgt spid="5124"/>
                                        </p:tgtEl>
                                        <p:attrNameLst>
                                          <p:attrName>ppt_x</p:attrName>
                                        </p:attrNameLst>
                                      </p:cBhvr>
                                      <p:tavLst>
                                        <p:tav tm="0">
                                          <p:val>
                                            <p:strVal val="#ppt_x"/>
                                          </p:val>
                                        </p:tav>
                                        <p:tav tm="100000">
                                          <p:val>
                                            <p:strVal val="#ppt_x"/>
                                          </p:val>
                                        </p:tav>
                                      </p:tavLst>
                                    </p:anim>
                                    <p:anim calcmode="lin" valueType="num">
                                      <p:cBhvr additive="base">
                                        <p:cTn id="17" dur="500" fill="hold"/>
                                        <p:tgtEl>
                                          <p:spTgt spid="5124"/>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5122"/>
                                        </p:tgtEl>
                                        <p:attrNameLst>
                                          <p:attrName>style.visibility</p:attrName>
                                        </p:attrNameLst>
                                      </p:cBhvr>
                                      <p:to>
                                        <p:strVal val="visible"/>
                                      </p:to>
                                    </p:set>
                                    <p:anim calcmode="lin" valueType="num">
                                      <p:cBhvr additive="base">
                                        <p:cTn id="20" dur="500" fill="hold"/>
                                        <p:tgtEl>
                                          <p:spTgt spid="5122"/>
                                        </p:tgtEl>
                                        <p:attrNameLst>
                                          <p:attrName>ppt_x</p:attrName>
                                        </p:attrNameLst>
                                      </p:cBhvr>
                                      <p:tavLst>
                                        <p:tav tm="0">
                                          <p:val>
                                            <p:strVal val="#ppt_x"/>
                                          </p:val>
                                        </p:tav>
                                        <p:tav tm="100000">
                                          <p:val>
                                            <p:strVal val="#ppt_x"/>
                                          </p:val>
                                        </p:tav>
                                      </p:tavLst>
                                    </p:anim>
                                    <p:anim calcmode="lin" valueType="num">
                                      <p:cBhvr additive="base">
                                        <p:cTn id="21" dur="500" fill="hold"/>
                                        <p:tgtEl>
                                          <p:spTgt spid="51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5D5548"/>
        </a:solidFill>
        <a:effectLst/>
      </p:bgPr>
    </p:bg>
    <p:spTree>
      <p:nvGrpSpPr>
        <p:cNvPr id="1" name=""/>
        <p:cNvGrpSpPr/>
        <p:nvPr/>
      </p:nvGrpSpPr>
      <p:grpSpPr>
        <a:xfrm>
          <a:off x="0" y="0"/>
          <a:ext cx="0" cy="0"/>
          <a:chOff x="0" y="0"/>
          <a:chExt cx="0" cy="0"/>
        </a:xfrm>
      </p:grpSpPr>
      <p:sp>
        <p:nvSpPr>
          <p:cNvPr id="46" name="TextBox 45"/>
          <p:cNvSpPr txBox="1"/>
          <p:nvPr/>
        </p:nvSpPr>
        <p:spPr>
          <a:xfrm>
            <a:off x="14706077" y="4507344"/>
            <a:ext cx="902963" cy="911364"/>
          </a:xfrm>
          <a:prstGeom prst="round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4800" dirty="0">
                <a:solidFill>
                  <a:schemeClr val="bg1"/>
                </a:solidFill>
                <a:latin typeface="#9Slide03 Bebas Neue Bold" panose="020B0606020202050201" pitchFamily="34" charset="0"/>
              </a:rPr>
              <a:t>B</a:t>
            </a:r>
          </a:p>
        </p:txBody>
      </p:sp>
      <p:sp>
        <p:nvSpPr>
          <p:cNvPr id="9" name="矩形: 圆角 2">
            <a:extLst>
              <a:ext uri="{FF2B5EF4-FFF2-40B4-BE49-F238E27FC236}">
                <a16:creationId xmlns:a16="http://schemas.microsoft.com/office/drawing/2014/main" id="{C8AF18CC-5FA7-A148-BDED-02F48BCE3787}"/>
              </a:ext>
            </a:extLst>
          </p:cNvPr>
          <p:cNvSpPr/>
          <p:nvPr/>
        </p:nvSpPr>
        <p:spPr>
          <a:xfrm>
            <a:off x="459703" y="1130729"/>
            <a:ext cx="17368595" cy="8677221"/>
          </a:xfrm>
          <a:prstGeom prst="roundRect">
            <a:avLst>
              <a:gd name="adj" fmla="val 11867"/>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4800" b="1" dirty="0">
              <a:solidFill>
                <a:srgbClr val="C00000"/>
              </a:solidFill>
              <a:latin typeface="Cambria" panose="02040503050406030204" pitchFamily="18" charset="0"/>
            </a:endParaRPr>
          </a:p>
        </p:txBody>
      </p:sp>
      <p:sp>
        <p:nvSpPr>
          <p:cNvPr id="10" name="TextBox 9">
            <a:extLst>
              <a:ext uri="{FF2B5EF4-FFF2-40B4-BE49-F238E27FC236}">
                <a16:creationId xmlns:a16="http://schemas.microsoft.com/office/drawing/2014/main" id="{6D226415-CFE9-6246-8E39-AF84EE8863BC}"/>
              </a:ext>
            </a:extLst>
          </p:cNvPr>
          <p:cNvSpPr txBox="1"/>
          <p:nvPr/>
        </p:nvSpPr>
        <p:spPr>
          <a:xfrm>
            <a:off x="1219200" y="2264176"/>
            <a:ext cx="9220200" cy="6186309"/>
          </a:xfrm>
          <a:prstGeom prst="rect">
            <a:avLst/>
          </a:prstGeom>
          <a:noFill/>
        </p:spPr>
        <p:txBody>
          <a:bodyPr wrap="square" rtlCol="0">
            <a:spAutoFit/>
          </a:bodyPr>
          <a:lstStyle/>
          <a:p>
            <a:pPr algn="just"/>
            <a:r>
              <a:rPr lang="vi-VN" sz="4400" dirty="0">
                <a:latin typeface="Cambria" panose="02040503050406030204" pitchFamily="18" charset="0"/>
              </a:rPr>
              <a:t>Chùa Thiên Mụ, còn gọi là chùa Linh Mụ, được chúa Nguyễn Hoàng cho xây dựng vào năm 1601. Chùa nằm bên bờ bắc sông Hương với hai công trình kiến trúc chính là tháp Phước Duyên và điện Đại Hùng. Qua nhiều lần trùng tu, ngôi chùa vẫn giữ được vẻ đẹp uy nghiêm, cổ kính góp phần vào vẻ đẹp của cố đô Huế</a:t>
            </a:r>
            <a:r>
              <a:rPr lang="en-US" sz="4400" dirty="0">
                <a:latin typeface="Cambria" panose="02040503050406030204" pitchFamily="18" charset="0"/>
              </a:rPr>
              <a:t>.</a:t>
            </a:r>
            <a:endParaRPr lang="vi-VN" sz="4400" dirty="0">
              <a:latin typeface="Cambria" panose="02040503050406030204" pitchFamily="18" charset="0"/>
            </a:endParaRPr>
          </a:p>
        </p:txBody>
      </p:sp>
      <p:grpSp>
        <p:nvGrpSpPr>
          <p:cNvPr id="5" name="Group 4">
            <a:extLst>
              <a:ext uri="{FF2B5EF4-FFF2-40B4-BE49-F238E27FC236}">
                <a16:creationId xmlns:a16="http://schemas.microsoft.com/office/drawing/2014/main" id="{F783EF1B-6D6E-E140-94C5-CE412E9400DC}"/>
              </a:ext>
            </a:extLst>
          </p:cNvPr>
          <p:cNvGrpSpPr/>
          <p:nvPr/>
        </p:nvGrpSpPr>
        <p:grpSpPr>
          <a:xfrm>
            <a:off x="5420891" y="503596"/>
            <a:ext cx="7446218" cy="1254264"/>
            <a:chOff x="4867835" y="2700023"/>
            <a:chExt cx="6218759" cy="1973321"/>
          </a:xfrm>
        </p:grpSpPr>
        <p:sp>
          <p:nvSpPr>
            <p:cNvPr id="4" name="Rounded Rectangle 3">
              <a:extLst>
                <a:ext uri="{FF2B5EF4-FFF2-40B4-BE49-F238E27FC236}">
                  <a16:creationId xmlns:a16="http://schemas.microsoft.com/office/drawing/2014/main" id="{8069E40A-A644-6C49-A733-E97A3E7C8D7B}"/>
                </a:ext>
              </a:extLst>
            </p:cNvPr>
            <p:cNvSpPr/>
            <p:nvPr/>
          </p:nvSpPr>
          <p:spPr>
            <a:xfrm>
              <a:off x="4867835" y="2700023"/>
              <a:ext cx="6218759" cy="1973321"/>
            </a:xfrm>
            <a:prstGeom prst="roundRect">
              <a:avLst>
                <a:gd name="adj" fmla="val 31710"/>
              </a:avLst>
            </a:prstGeom>
            <a:solidFill>
              <a:srgbClr val="C9E6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700"/>
            </a:p>
          </p:txBody>
        </p:sp>
        <p:sp>
          <p:nvSpPr>
            <p:cNvPr id="11" name="TextBox 10">
              <a:extLst>
                <a:ext uri="{FF2B5EF4-FFF2-40B4-BE49-F238E27FC236}">
                  <a16:creationId xmlns:a16="http://schemas.microsoft.com/office/drawing/2014/main" id="{76BB89F3-C3FE-9043-AE06-1E61FF352681}"/>
                </a:ext>
              </a:extLst>
            </p:cNvPr>
            <p:cNvSpPr txBox="1"/>
            <p:nvPr/>
          </p:nvSpPr>
          <p:spPr>
            <a:xfrm>
              <a:off x="5129373" y="2887716"/>
              <a:ext cx="5695681" cy="1597932"/>
            </a:xfrm>
            <a:prstGeom prst="rect">
              <a:avLst/>
            </a:prstGeom>
            <a:noFill/>
          </p:spPr>
          <p:txBody>
            <a:bodyPr wrap="square" rtlCol="0">
              <a:spAutoFit/>
            </a:bodyPr>
            <a:lstStyle/>
            <a:p>
              <a:pPr algn="just"/>
              <a:r>
                <a:rPr lang="vi-VN" sz="6000" b="1" dirty="0">
                  <a:latin typeface="Cambria" panose="02040503050406030204" pitchFamily="18" charset="0"/>
                </a:rPr>
                <a:t>c) Chùa Thiên Mụ</a:t>
              </a:r>
              <a:endParaRPr lang="en-VN" sz="16600" b="1" dirty="0">
                <a:latin typeface="Cambria" panose="02040503050406030204" pitchFamily="18" charset="0"/>
              </a:endParaRPr>
            </a:p>
          </p:txBody>
        </p:sp>
      </p:grpSp>
      <p:pic>
        <p:nvPicPr>
          <p:cNvPr id="6146" name="Picture 2" descr="Chùa Thiên Mụ Huế - Khám phá ngôi chùa cổ bậc nhất cố đô"/>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20400" y="2264176"/>
            <a:ext cx="6410325" cy="64103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24048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 calcmode="lin" valueType="num">
                                      <p:cBhvr additive="base">
                                        <p:cTn id="12"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6146"/>
                                        </p:tgtEl>
                                        <p:attrNameLst>
                                          <p:attrName>style.visibility</p:attrName>
                                        </p:attrNameLst>
                                      </p:cBhvr>
                                      <p:to>
                                        <p:strVal val="visible"/>
                                      </p:to>
                                    </p:set>
                                    <p:animEffect transition="in" filter="fade">
                                      <p:cBhvr>
                                        <p:cTn id="18"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257</TotalTime>
  <Words>586</Words>
  <Application>Microsoft Office PowerPoint</Application>
  <PresentationFormat>Tùy chỉnh</PresentationFormat>
  <Paragraphs>31</Paragraphs>
  <Slides>10</Slides>
  <Notes>3</Notes>
  <HiddenSlides>0</HiddenSlides>
  <MMClips>0</MMClips>
  <ScaleCrop>false</ScaleCrop>
  <HeadingPairs>
    <vt:vector size="6" baseType="variant">
      <vt:variant>
        <vt:lpstr>Phông được Dùng</vt:lpstr>
      </vt:variant>
      <vt:variant>
        <vt:i4>8</vt:i4>
      </vt:variant>
      <vt:variant>
        <vt:lpstr>Chủ đề</vt:lpstr>
      </vt:variant>
      <vt:variant>
        <vt:i4>1</vt:i4>
      </vt:variant>
      <vt:variant>
        <vt:lpstr>Tiêu đề Bản chiếu</vt:lpstr>
      </vt:variant>
      <vt:variant>
        <vt:i4>10</vt:i4>
      </vt:variant>
    </vt:vector>
  </HeadingPairs>
  <TitlesOfParts>
    <vt:vector size="19" baseType="lpstr">
      <vt:lpstr>Cambria</vt:lpstr>
      <vt:lpstr>Arial</vt:lpstr>
      <vt:lpstr>Times New Roman</vt:lpstr>
      <vt:lpstr>SVN-Newton</vt:lpstr>
      <vt:lpstr>思源黑体 CN</vt:lpstr>
      <vt:lpstr>#9Slide07 HoneyCream</vt:lpstr>
      <vt:lpstr>Calibri</vt:lpstr>
      <vt:lpstr>#9Slide03 Bebas Neue Bold</vt:lpstr>
      <vt:lpstr>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hà lan</dc:title>
  <cp:lastModifiedBy>Dung Âu</cp:lastModifiedBy>
  <cp:revision>19</cp:revision>
  <dcterms:created xsi:type="dcterms:W3CDTF">2006-08-16T00:00:00Z</dcterms:created>
  <dcterms:modified xsi:type="dcterms:W3CDTF">2026-01-27T08:13:19Z</dcterms:modified>
  <dc:identifier>DAFtHD1lFRk</dc:identifier>
</cp:coreProperties>
</file>