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37" r:id="rId2"/>
    <p:sldId id="256" r:id="rId3"/>
    <p:sldId id="262" r:id="rId4"/>
    <p:sldId id="265" r:id="rId5"/>
    <p:sldId id="266" r:id="rId6"/>
    <p:sldId id="1817239620" r:id="rId7"/>
    <p:sldId id="270" r:id="rId8"/>
    <p:sldId id="263" r:id="rId9"/>
    <p:sldId id="1817239618" r:id="rId10"/>
    <p:sldId id="267" r:id="rId11"/>
    <p:sldId id="1817239612" r:id="rId12"/>
    <p:sldId id="1817239619" r:id="rId13"/>
    <p:sldId id="1817239611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E8"/>
    <a:srgbClr val="C9F3F1"/>
    <a:srgbClr val="FCFDFD"/>
    <a:srgbClr val="D5F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255" y="57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411FB-BC3D-43DA-963E-795BD19AC7E7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C33A8-11B7-499A-962A-3E805980ED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14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" y="4296103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40" y="1153886"/>
            <a:ext cx="5397961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8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B889-6E36-48F2-9413-7767A17A7402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EC2-E052-4BBF-AD23-382731C82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2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4E0A2-C133-4F7F-A642-5DA85E6E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3D25CB-F9C4-4AC8-8261-E333F8B4A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76A3D7-34FF-416C-8F0F-241D9B43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6A94B1-7AC6-4CD7-9299-E35F743E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4B71CC-8CE4-439D-BCD5-4482D94C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8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2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7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2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:a16="http://schemas.microsoft.com/office/drawing/2014/main" id="{D24545B2-1F3E-C54D-3713-3519642A35CC}"/>
              </a:ext>
            </a:extLst>
          </p:cNvPr>
          <p:cNvGrpSpPr/>
          <p:nvPr userDrawn="1"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3" name="图片 2" descr="2">
              <a:extLst>
                <a:ext uri="{FF2B5EF4-FFF2-40B4-BE49-F238E27FC236}">
                  <a16:creationId xmlns:a16="http://schemas.microsoft.com/office/drawing/2014/main" id="{B5703497-A667-65BF-827F-CF9A0BF3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4" name="图片 3" descr="32 (11)">
              <a:extLst>
                <a:ext uri="{FF2B5EF4-FFF2-40B4-BE49-F238E27FC236}">
                  <a16:creationId xmlns:a16="http://schemas.microsoft.com/office/drawing/2014/main" id="{D2516F81-34DA-385D-14F4-E7873CC9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5" name="图片 10" descr="1 (12)">
              <a:extLst>
                <a:ext uri="{FF2B5EF4-FFF2-40B4-BE49-F238E27FC236}">
                  <a16:creationId xmlns:a16="http://schemas.microsoft.com/office/drawing/2014/main" id="{7751074C-08BC-0BF4-66AE-41A12BE44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010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BF12FC-00C5-79B1-FEA1-332E8D66A312}"/>
              </a:ext>
            </a:extLst>
          </p:cNvPr>
          <p:cNvSpPr txBox="1"/>
          <p:nvPr/>
        </p:nvSpPr>
        <p:spPr>
          <a:xfrm>
            <a:off x="144379" y="452459"/>
            <a:ext cx="8133347" cy="38478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gặp nấm lạ không nên lại gần, sờ bằng tay hoặc ăn thử để tránh </a:t>
            </a:r>
            <a:r>
              <a:rPr lang="vi-VN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</a:t>
            </a:r>
            <a:r>
              <a:rPr lang="en-US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 hoặc ngộ độc.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D5A4F-1829-C855-4D6E-A134A3C9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562" y="2042194"/>
            <a:ext cx="4457700" cy="44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0B38A40-0C2C-824C-8978-CBABDB83AD35}"/>
              </a:ext>
            </a:extLst>
          </p:cNvPr>
          <p:cNvGrpSpPr/>
          <p:nvPr/>
        </p:nvGrpSpPr>
        <p:grpSpPr>
          <a:xfrm>
            <a:off x="0" y="1092204"/>
            <a:ext cx="12052299" cy="1435097"/>
            <a:chOff x="1009513" y="3124746"/>
            <a:chExt cx="6118068" cy="756099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0D39259B-8A0A-0493-3A8A-B51BACA1E43A}"/>
                </a:ext>
              </a:extLst>
            </p:cNvPr>
            <p:cNvSpPr/>
            <p:nvPr/>
          </p:nvSpPr>
          <p:spPr>
            <a:xfrm>
              <a:off x="1009513" y="3124746"/>
              <a:ext cx="6118068" cy="75609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47">
              <a:extLst>
                <a:ext uri="{FF2B5EF4-FFF2-40B4-BE49-F238E27FC236}">
                  <a16:creationId xmlns:a16="http://schemas.microsoft.com/office/drawing/2014/main" id="{F1299C08-332F-CEB0-80C7-8DB1062F26A6}"/>
                </a:ext>
              </a:extLst>
            </p:cNvPr>
            <p:cNvSpPr/>
            <p:nvPr/>
          </p:nvSpPr>
          <p:spPr>
            <a:xfrm>
              <a:off x="1157740" y="3208141"/>
              <a:ext cx="5819357" cy="57265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 một số nấm có hại đối với đời sống của con người. Trong đó có nhiều nấm gây hỏng thực phẩm.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561360-1E48-BC41-2C14-A843FF0FC98F}"/>
              </a:ext>
            </a:extLst>
          </p:cNvPr>
          <p:cNvSpPr txBox="1"/>
          <p:nvPr/>
        </p:nvSpPr>
        <p:spPr>
          <a:xfrm>
            <a:off x="1865293" y="-77348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HỌC</a:t>
            </a:r>
            <a:endParaRPr lang="en-SG" sz="7000" b="1" dirty="0">
              <a:solidFill>
                <a:srgbClr val="FF0000"/>
              </a:solidFill>
              <a:latin typeface="#9Slide07 SVNBango" panose="020000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5C1D65-AD90-B6DF-1915-527766616CB8}"/>
              </a:ext>
            </a:extLst>
          </p:cNvPr>
          <p:cNvGrpSpPr/>
          <p:nvPr/>
        </p:nvGrpSpPr>
        <p:grpSpPr>
          <a:xfrm>
            <a:off x="444500" y="2685587"/>
            <a:ext cx="11607799" cy="2343613"/>
            <a:chOff x="1009513" y="3124745"/>
            <a:chExt cx="6130962" cy="1150877"/>
          </a:xfrm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5EB67682-FD1F-ADC3-E2E7-B2B90CF3F964}"/>
                </a:ext>
              </a:extLst>
            </p:cNvPr>
            <p:cNvSpPr/>
            <p:nvPr/>
          </p:nvSpPr>
          <p:spPr>
            <a:xfrm>
              <a:off x="1009513" y="3124745"/>
              <a:ext cx="6130962" cy="115087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47">
              <a:extLst>
                <a:ext uri="{FF2B5EF4-FFF2-40B4-BE49-F238E27FC236}">
                  <a16:creationId xmlns:a16="http://schemas.microsoft.com/office/drawing/2014/main" id="{2DD85A7F-F794-48C2-CA32-9295BC7A9545}"/>
                </a:ext>
              </a:extLst>
            </p:cNvPr>
            <p:cNvSpPr/>
            <p:nvPr/>
          </p:nvSpPr>
          <p:spPr>
            <a:xfrm>
              <a:off x="1157740" y="3208141"/>
              <a:ext cx="5819357" cy="100632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88321C1-33E4-3461-A158-3CBB7C36CB16}"/>
              </a:ext>
            </a:extLst>
          </p:cNvPr>
          <p:cNvSpPr txBox="1"/>
          <p:nvPr/>
        </p:nvSpPr>
        <p:spPr>
          <a:xfrm>
            <a:off x="817961" y="3002873"/>
            <a:ext cx="109250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sấy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3187C100-A665-08B5-4FC8-95268CF1C9B7}"/>
              </a:ext>
            </a:extLst>
          </p:cNvPr>
          <p:cNvSpPr/>
          <p:nvPr/>
        </p:nvSpPr>
        <p:spPr>
          <a:xfrm>
            <a:off x="1522394" y="5199025"/>
            <a:ext cx="10706099" cy="15198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47">
            <a:extLst>
              <a:ext uri="{FF2B5EF4-FFF2-40B4-BE49-F238E27FC236}">
                <a16:creationId xmlns:a16="http://schemas.microsoft.com/office/drawing/2014/main" id="{DE59C1FF-7926-3187-C582-6C70D7F1EEAC}"/>
              </a:ext>
            </a:extLst>
          </p:cNvPr>
          <p:cNvSpPr/>
          <p:nvPr/>
        </p:nvSpPr>
        <p:spPr>
          <a:xfrm>
            <a:off x="1865293" y="5358447"/>
            <a:ext cx="10233936" cy="124733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3A3956-687C-34CE-1D91-FD54364F7FFC}"/>
              </a:ext>
            </a:extLst>
          </p:cNvPr>
          <p:cNvSpPr txBox="1"/>
          <p:nvPr/>
        </p:nvSpPr>
        <p:spPr>
          <a:xfrm>
            <a:off x="1929384" y="5381949"/>
            <a:ext cx="103637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2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F5F80825-1B7A-4246-6DAE-15DD0150F634}"/>
              </a:ext>
            </a:extLst>
          </p:cNvPr>
          <p:cNvSpPr/>
          <p:nvPr/>
        </p:nvSpPr>
        <p:spPr>
          <a:xfrm>
            <a:off x="249303" y="979467"/>
            <a:ext cx="11236193" cy="5518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56370-8AF4-35B9-5FFD-0D1F97B6BA9F}"/>
              </a:ext>
            </a:extLst>
          </p:cNvPr>
          <p:cNvSpPr txBox="1"/>
          <p:nvPr/>
        </p:nvSpPr>
        <p:spPr>
          <a:xfrm>
            <a:off x="365760" y="979468"/>
            <a:ext cx="1082128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 rực rỡ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viện. </a:t>
            </a:r>
            <a:endParaRPr lang="en-SG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B4D649-006D-6C6B-7404-27FAEF1E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511" y="5694443"/>
            <a:ext cx="1087189" cy="1091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743125-D52F-F1A2-49EB-C8CB6C6B6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554" y="5633365"/>
            <a:ext cx="1087189" cy="109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5F84BB-2889-9560-DB61-9E66B0F8B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278" y="5572287"/>
            <a:ext cx="1087189" cy="1091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905D3F-809E-E625-78F0-AF023902F158}"/>
              </a:ext>
            </a:extLst>
          </p:cNvPr>
          <p:cNvSpPr txBox="1"/>
          <p:nvPr/>
        </p:nvSpPr>
        <p:spPr>
          <a:xfrm>
            <a:off x="1458893" y="-38100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BIẾT?</a:t>
            </a:r>
            <a:endParaRPr lang="en-SG" sz="7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B4A30-B7E2-F075-C30D-BC979A69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13" y="444136"/>
            <a:ext cx="9948373" cy="2535648"/>
          </a:xfrm>
          <a:prstGeom prst="rect">
            <a:avLst/>
          </a:prstGeom>
        </p:spPr>
      </p:pic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id="{04AD66B8-3814-FF17-A592-3936AE86B370}"/>
              </a:ext>
            </a:extLst>
          </p:cNvPr>
          <p:cNvSpPr/>
          <p:nvPr/>
        </p:nvSpPr>
        <p:spPr>
          <a:xfrm>
            <a:off x="3417886" y="2570480"/>
            <a:ext cx="8377874" cy="3843384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A2BC1-B082-9CD6-FB7F-ED47EE42B2A1}"/>
              </a:ext>
            </a:extLst>
          </p:cNvPr>
          <p:cNvSpPr txBox="1"/>
          <p:nvPr/>
        </p:nvSpPr>
        <p:spPr>
          <a:xfrm>
            <a:off x="3738880" y="3210470"/>
            <a:ext cx="77520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 quản nấm đúng cách.</a:t>
            </a:r>
          </a:p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và cảnh giác khi gặp nấm lạ.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EA542F-8E08-5FCA-04BC-2583B1CB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236" y="4552384"/>
            <a:ext cx="3982003" cy="3124449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4311067" y="-114300"/>
            <a:ext cx="3207333" cy="2747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BFA24-E6FF-E9AD-F8EF-0361955B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751" y="1259448"/>
            <a:ext cx="2608163" cy="787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0" y="2123527"/>
            <a:ext cx="11504149" cy="2938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4" y="10110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3408F3-7064-3348-1384-236B3427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0136">
            <a:off x="842953" y="390484"/>
            <a:ext cx="10825405" cy="7199324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5134EC44-565E-3C48-B034-DEA56B0BD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838043" y="4165711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id="{75B19F4B-1A0C-11E9-A8FA-E07D205DA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1331BB74-36EC-D3F0-21FB-E2319E83F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84" y="2433248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410F2AEA-E363-BA5E-DBEE-0F42E5CAA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CF960479-F31C-DCAE-FB69-9697B1467F86}"/>
              </a:ext>
            </a:extLst>
          </p:cNvPr>
          <p:cNvSpPr/>
          <p:nvPr/>
        </p:nvSpPr>
        <p:spPr>
          <a:xfrm>
            <a:off x="1830868" y="651460"/>
            <a:ext cx="10254709" cy="517440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rgbClr val="2790D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860C4-84BF-C7F6-5836-B8865ACFD351}"/>
              </a:ext>
            </a:extLst>
          </p:cNvPr>
          <p:cNvSpPr txBox="1"/>
          <p:nvPr/>
        </p:nvSpPr>
        <p:spPr>
          <a:xfrm>
            <a:off x="2235200" y="664964"/>
            <a:ext cx="960119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tố. 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hóa,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5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thậm</a:t>
            </a:r>
            <a:r>
              <a:rPr lang="en-SG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id="{16679E20-C8F5-D0F4-2E55-156F111B8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94" y="3924937"/>
            <a:ext cx="2589525" cy="25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D6E5A8E0-A5DA-F715-A1E1-6A6D25F63904}"/>
              </a:ext>
            </a:extLst>
          </p:cNvPr>
          <p:cNvSpPr/>
          <p:nvPr/>
        </p:nvSpPr>
        <p:spPr>
          <a:xfrm>
            <a:off x="1482012" y="306788"/>
            <a:ext cx="9460308" cy="145906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500" b="1" dirty="0"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Quan sát hình 5 về một số nấm độc, mô tả hình dạng màu sắc nơi sống của chúng.</a:t>
            </a:r>
            <a:endParaRPr lang="zh-CN" altLang="en-US" sz="3500" b="1" dirty="0"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03BD04-1174-1466-60A0-21F0420C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70" y="1981200"/>
            <a:ext cx="9389350" cy="370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84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49">
            <a:extLst>
              <a:ext uri="{FF2B5EF4-FFF2-40B4-BE49-F238E27FC236}">
                <a16:creationId xmlns:a16="http://schemas.microsoft.com/office/drawing/2014/main" id="{064908F2-83F9-4C85-EB6E-046032E36BAE}"/>
              </a:ext>
            </a:extLst>
          </p:cNvPr>
          <p:cNvSpPr/>
          <p:nvPr/>
        </p:nvSpPr>
        <p:spPr>
          <a:xfrm>
            <a:off x="175098" y="408562"/>
            <a:ext cx="12016902" cy="610550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vi-VN" sz="6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Nấm độc cũng như các loại nấm thông thường khác. Chúng đa dạng về màu sắc hình dạng, kích thước không phải chỉ có màu trắng hoặc màu đỏ.</a:t>
            </a:r>
            <a:endParaRPr kumimoji="0" lang="en-US" sz="6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4" descr="Green Leaves Vector Art PNG Images | Free Download On Pngtree">
            <a:extLst>
              <a:ext uri="{FF2B5EF4-FFF2-40B4-BE49-F238E27FC236}">
                <a16:creationId xmlns:a16="http://schemas.microsoft.com/office/drawing/2014/main" id="{7AAFA055-FE02-6EB4-521A-D1DC938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69808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White Flower Vector Png, Transparent Png - vhv">
            <a:extLst>
              <a:ext uri="{FF2B5EF4-FFF2-40B4-BE49-F238E27FC236}">
                <a16:creationId xmlns:a16="http://schemas.microsoft.com/office/drawing/2014/main" id="{BAE5BADA-61EF-683B-B00E-FD431EA1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60233" y1="23524" x2="66512" y2="27460"/>
                        <a14:backgroundMark x1="70000" y1="29875" x2="70000" y2="29875"/>
                        <a14:backgroundMark x1="55581" y1="29249" x2="55581" y2="29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4581">
            <a:off x="15944712" y="6839605"/>
            <a:ext cx="1914558" cy="24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白板">
            <a:extLst>
              <a:ext uri="{FF2B5EF4-FFF2-40B4-BE49-F238E27FC236}">
                <a16:creationId xmlns:a16="http://schemas.microsoft.com/office/drawing/2014/main" id="{2DD48293-B71C-D2A0-DE1E-4D97FDCB26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3952241" y="1337863"/>
            <a:ext cx="7586060" cy="43822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09" y="143922"/>
            <a:ext cx="8364923" cy="59614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C26722-FC5D-599C-C747-59361B114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48" y="1699260"/>
            <a:ext cx="5162899" cy="4838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9C51C-557D-840C-88D3-E3BC4A835B46}"/>
              </a:ext>
            </a:extLst>
          </p:cNvPr>
          <p:cNvSpPr txBox="1"/>
          <p:nvPr/>
        </p:nvSpPr>
        <p:spPr>
          <a:xfrm>
            <a:off x="4631230" y="2459504"/>
            <a:ext cx="622808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sao không được ăn nấm lạ?</a:t>
            </a:r>
            <a:endParaRPr lang="en-SG" sz="6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51C152-C4B6-728B-51EB-8967C1D961D0}"/>
              </a:ext>
            </a:extLst>
          </p:cNvPr>
          <p:cNvSpPr/>
          <p:nvPr/>
        </p:nvSpPr>
        <p:spPr>
          <a:xfrm>
            <a:off x="1933817" y="133485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7C9FF-18FC-02D0-A657-E3E45249B39C}"/>
              </a:ext>
            </a:extLst>
          </p:cNvPr>
          <p:cNvSpPr txBox="1"/>
          <p:nvPr/>
        </p:nvSpPr>
        <p:spPr>
          <a:xfrm>
            <a:off x="2238106" y="2120949"/>
            <a:ext cx="9771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ăn nấm lạ để tránh bị ngộ độc.</a:t>
            </a:r>
            <a:endParaRPr lang="en-US" sz="8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EEAA103-7CDE-DAF5-CD56-9DBD123CA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561" y="1879599"/>
            <a:ext cx="5120518" cy="52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:a16="http://schemas.microsoft.com/office/drawing/2014/main" id="{7F8BC98C-954B-6A26-BA40-10964267BE4D}"/>
              </a:ext>
            </a:extLst>
          </p:cNvPr>
          <p:cNvGrpSpPr/>
          <p:nvPr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4" name="图片 1" descr="2">
              <a:extLst>
                <a:ext uri="{FF2B5EF4-FFF2-40B4-BE49-F238E27FC236}">
                  <a16:creationId xmlns:a16="http://schemas.microsoft.com/office/drawing/2014/main" id="{A897F0EA-5027-C630-FAF2-5065FADF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5" name="图片 25" descr="32 (11)">
              <a:extLst>
                <a:ext uri="{FF2B5EF4-FFF2-40B4-BE49-F238E27FC236}">
                  <a16:creationId xmlns:a16="http://schemas.microsoft.com/office/drawing/2014/main" id="{E294B65B-B7AB-E807-C036-4A238C5D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6" name="图片 10" descr="1 (12)">
              <a:extLst>
                <a:ext uri="{FF2B5EF4-FFF2-40B4-BE49-F238E27FC236}">
                  <a16:creationId xmlns:a16="http://schemas.microsoft.com/office/drawing/2014/main" id="{A2127D62-9277-62DD-939C-DEDDA62E5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56452-7AA3-0D73-7CF0-29DCA78A4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5" y="2121324"/>
            <a:ext cx="4457700" cy="44766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84C715-D271-3D42-53DA-CFFF9E273B5E}"/>
              </a:ext>
            </a:extLst>
          </p:cNvPr>
          <p:cNvSpPr txBox="1"/>
          <p:nvPr/>
        </p:nvSpPr>
        <p:spPr>
          <a:xfrm>
            <a:off x="4043680" y="849630"/>
            <a:ext cx="7152640" cy="3166824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98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353</Words>
  <Application>Microsoft Office PowerPoint</Application>
  <PresentationFormat>Màn hình rộng</PresentationFormat>
  <Paragraphs>21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3" baseType="lpstr">
      <vt:lpstr>等线</vt:lpstr>
      <vt:lpstr>#9Slide07 SVNBango</vt:lpstr>
      <vt:lpstr>Arial</vt:lpstr>
      <vt:lpstr>Calibri</vt:lpstr>
      <vt:lpstr>Cambria</vt:lpstr>
      <vt:lpstr>Times New Roman</vt:lpstr>
      <vt:lpstr>UTM Avo</vt:lpstr>
      <vt:lpstr>思源黑体 CN</vt:lpstr>
      <vt:lpstr>思源黑体 CN Regular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Dung Âu</cp:lastModifiedBy>
  <cp:revision>21</cp:revision>
  <dcterms:created xsi:type="dcterms:W3CDTF">2022-06-08T00:03:06Z</dcterms:created>
  <dcterms:modified xsi:type="dcterms:W3CDTF">2026-01-27T08:14:51Z</dcterms:modified>
</cp:coreProperties>
</file>