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437" r:id="rId2"/>
    <p:sldId id="256" r:id="rId3"/>
    <p:sldId id="267" r:id="rId4"/>
    <p:sldId id="257" r:id="rId5"/>
    <p:sldId id="268" r:id="rId6"/>
    <p:sldId id="269" r:id="rId7"/>
    <p:sldId id="258" r:id="rId8"/>
    <p:sldId id="270" r:id="rId9"/>
    <p:sldId id="271" r:id="rId10"/>
    <p:sldId id="272" r:id="rId11"/>
    <p:sldId id="273" r:id="rId12"/>
    <p:sldId id="261" r:id="rId13"/>
    <p:sldId id="259" r:id="rId14"/>
    <p:sldId id="296" r:id="rId15"/>
    <p:sldId id="290" r:id="rId16"/>
    <p:sldId id="291" r:id="rId17"/>
    <p:sldId id="276" r:id="rId18"/>
    <p:sldId id="263" r:id="rId19"/>
    <p:sldId id="264" r:id="rId20"/>
    <p:sldId id="277" r:id="rId21"/>
    <p:sldId id="278" r:id="rId22"/>
    <p:sldId id="279" r:id="rId23"/>
    <p:sldId id="292" r:id="rId24"/>
    <p:sldId id="281" r:id="rId25"/>
    <p:sldId id="282" r:id="rId26"/>
    <p:sldId id="293" r:id="rId27"/>
    <p:sldId id="294" r:id="rId28"/>
    <p:sldId id="285" r:id="rId29"/>
    <p:sldId id="286" r:id="rId30"/>
    <p:sldId id="288" r:id="rId31"/>
    <p:sldId id="287" r:id="rId32"/>
  </p:sldIdLst>
  <p:sldSz cx="18288000" cy="10287000"/>
  <p:notesSz cx="6858000" cy="9144000"/>
  <p:embeddedFontLst>
    <p:embeddedFont>
      <p:font typeface="#9Slide07 HoneyCream" pitchFamily="2" charset="0"/>
      <p:regular r:id="rId34"/>
    </p:embeddedFont>
    <p:embeddedFont>
      <p:font typeface="Cambria" panose="02040503050406030204" pitchFamily="18"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5248"/>
    <a:srgbClr val="CF746D"/>
    <a:srgbClr val="FAF9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0" autoAdjust="0"/>
    <p:restoredTop sz="94689" autoAdjust="0"/>
  </p:normalViewPr>
  <p:slideViewPr>
    <p:cSldViewPr>
      <p:cViewPr varScale="1">
        <p:scale>
          <a:sx n="54" d="100"/>
          <a:sy n="54" d="100"/>
        </p:scale>
        <p:origin x="495" y="5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FB7C05-86EC-244B-A1F9-49A067EB2755}" type="datetimeFigureOut">
              <a:rPr lang="x-none" smtClean="0"/>
              <a:t>1/27/2026</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C08A84-52CF-364E-912A-91C07A963A46}" type="slidenum">
              <a:rPr lang="x-none" smtClean="0"/>
              <a:t>‹#›</a:t>
            </a:fld>
            <a:endParaRPr lang="x-none"/>
          </a:p>
        </p:txBody>
      </p:sp>
    </p:spTree>
    <p:extLst>
      <p:ext uri="{BB962C8B-B14F-4D97-AF65-F5344CB8AC3E}">
        <p14:creationId xmlns:p14="http://schemas.microsoft.com/office/powerpoint/2010/main" val="3235670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D6C08A84-52CF-364E-912A-91C07A963A46}" type="slidenum">
              <a:rPr lang="x-none" smtClean="0"/>
              <a:t>18</a:t>
            </a:fld>
            <a:endParaRPr lang="x-none"/>
          </a:p>
        </p:txBody>
      </p:sp>
    </p:spTree>
    <p:extLst>
      <p:ext uri="{BB962C8B-B14F-4D97-AF65-F5344CB8AC3E}">
        <p14:creationId xmlns:p14="http://schemas.microsoft.com/office/powerpoint/2010/main" val="4294130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9CE281C0-DDB0-734E-8E6E-EB7526199013}"/>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06AC5FF8-953A-674E-B124-7C6218EA257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65DDCE11-09B5-6347-8D4A-AE9F8E3F1B32}"/>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A3B0CC17-AE54-2F4C-99EF-71C61C86A375}"/>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3DC71F8B-3CE7-3540-A575-D26642279BC8}"/>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3.svg"/><Relationship Id="rId7" Type="http://schemas.openxmlformats.org/officeDocument/2006/relationships/image" Target="../media/image40.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35.png"/><Relationship Id="rId5" Type="http://schemas.openxmlformats.org/officeDocument/2006/relationships/image" Target="../media/image12.svg"/><Relationship Id="rId10" Type="http://schemas.openxmlformats.org/officeDocument/2006/relationships/image" Target="../media/image43.png"/><Relationship Id="rId4" Type="http://schemas.openxmlformats.org/officeDocument/2006/relationships/image" Target="../media/image11.pn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3.svg"/><Relationship Id="rId7" Type="http://schemas.openxmlformats.org/officeDocument/2006/relationships/image" Target="../media/image40.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2.svg"/><Relationship Id="rId10" Type="http://schemas.openxmlformats.org/officeDocument/2006/relationships/image" Target="../media/image43.png"/><Relationship Id="rId4" Type="http://schemas.openxmlformats.org/officeDocument/2006/relationships/image" Target="../media/image11.png"/><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3.svg"/><Relationship Id="rId7" Type="http://schemas.openxmlformats.org/officeDocument/2006/relationships/image" Target="../media/image58.png"/><Relationship Id="rId12" Type="http://schemas.openxmlformats.org/officeDocument/2006/relationships/image" Target="../media/image60.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9.png"/><Relationship Id="rId5" Type="http://schemas.openxmlformats.org/officeDocument/2006/relationships/image" Target="../media/image12.svg"/><Relationship Id="rId10" Type="http://schemas.openxmlformats.org/officeDocument/2006/relationships/image" Target="../media/image24.png"/><Relationship Id="rId4" Type="http://schemas.openxmlformats.org/officeDocument/2006/relationships/image" Target="../media/image11.png"/><Relationship Id="rId9" Type="http://schemas.openxmlformats.org/officeDocument/2006/relationships/image" Target="../media/image17.sv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17.svg"/><Relationship Id="rId3" Type="http://schemas.openxmlformats.org/officeDocument/2006/relationships/image" Target="../media/image23.svg"/><Relationship Id="rId7" Type="http://schemas.openxmlformats.org/officeDocument/2006/relationships/image" Target="../media/image34.png"/><Relationship Id="rId12" Type="http://schemas.openxmlformats.org/officeDocument/2006/relationships/image" Target="../media/image16.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5.svg"/><Relationship Id="rId5" Type="http://schemas.openxmlformats.org/officeDocument/2006/relationships/image" Target="../media/image12.svg"/><Relationship Id="rId10" Type="http://schemas.openxmlformats.org/officeDocument/2006/relationships/image" Target="../media/image64.png"/><Relationship Id="rId4" Type="http://schemas.openxmlformats.org/officeDocument/2006/relationships/image" Target="../media/image11.png"/><Relationship Id="rId9" Type="http://schemas.openxmlformats.org/officeDocument/2006/relationships/image" Target="../media/image63.svg"/><Relationship Id="rId14" Type="http://schemas.openxmlformats.org/officeDocument/2006/relationships/image" Target="../media/image66.png"/></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17.svg"/><Relationship Id="rId3" Type="http://schemas.openxmlformats.org/officeDocument/2006/relationships/image" Target="../media/image23.svg"/><Relationship Id="rId7" Type="http://schemas.openxmlformats.org/officeDocument/2006/relationships/image" Target="../media/image34.png"/><Relationship Id="rId12" Type="http://schemas.openxmlformats.org/officeDocument/2006/relationships/image" Target="../media/image16.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5.svg"/><Relationship Id="rId5" Type="http://schemas.openxmlformats.org/officeDocument/2006/relationships/image" Target="../media/image12.svg"/><Relationship Id="rId15" Type="http://schemas.openxmlformats.org/officeDocument/2006/relationships/image" Target="../media/image68.png"/><Relationship Id="rId10" Type="http://schemas.openxmlformats.org/officeDocument/2006/relationships/image" Target="../media/image64.png"/><Relationship Id="rId4" Type="http://schemas.openxmlformats.org/officeDocument/2006/relationships/image" Target="../media/image11.png"/><Relationship Id="rId9" Type="http://schemas.openxmlformats.org/officeDocument/2006/relationships/image" Target="../media/image63.svg"/><Relationship Id="rId14" Type="http://schemas.openxmlformats.org/officeDocument/2006/relationships/image" Target="../media/image67.png"/></Relationships>
</file>

<file path=ppt/slides/_rels/slide15.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3.svg"/><Relationship Id="rId7" Type="http://schemas.openxmlformats.org/officeDocument/2006/relationships/image" Target="../media/image40.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35.png"/><Relationship Id="rId5" Type="http://schemas.openxmlformats.org/officeDocument/2006/relationships/image" Target="../media/image12.svg"/><Relationship Id="rId10" Type="http://schemas.openxmlformats.org/officeDocument/2006/relationships/image" Target="../media/image43.png"/><Relationship Id="rId4" Type="http://schemas.openxmlformats.org/officeDocument/2006/relationships/image" Target="../media/image11.pn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3.svg"/><Relationship Id="rId7" Type="http://schemas.openxmlformats.org/officeDocument/2006/relationships/image" Target="../media/image40.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2.svg"/><Relationship Id="rId10" Type="http://schemas.openxmlformats.org/officeDocument/2006/relationships/image" Target="../media/image43.png"/><Relationship Id="rId4" Type="http://schemas.openxmlformats.org/officeDocument/2006/relationships/image" Target="../media/image11.pn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16.png"/><Relationship Id="rId3" Type="http://schemas.openxmlformats.org/officeDocument/2006/relationships/image" Target="../media/image23.sv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12.svg"/><Relationship Id="rId15" Type="http://schemas.openxmlformats.org/officeDocument/2006/relationships/image" Target="../media/image69.emf"/><Relationship Id="rId10" Type="http://schemas.openxmlformats.org/officeDocument/2006/relationships/image" Target="../media/image43.png"/><Relationship Id="rId4" Type="http://schemas.openxmlformats.org/officeDocument/2006/relationships/image" Target="../media/image11.png"/><Relationship Id="rId9" Type="http://schemas.openxmlformats.org/officeDocument/2006/relationships/image" Target="../media/image42.png"/><Relationship Id="rId14" Type="http://schemas.openxmlformats.org/officeDocument/2006/relationships/image" Target="../media/image17.sv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png"/><Relationship Id="rId7"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71.svg"/><Relationship Id="rId5" Type="http://schemas.openxmlformats.org/officeDocument/2006/relationships/image" Target="../media/image11.png"/><Relationship Id="rId10" Type="http://schemas.openxmlformats.org/officeDocument/2006/relationships/image" Target="../media/image70.png"/><Relationship Id="rId4" Type="http://schemas.openxmlformats.org/officeDocument/2006/relationships/image" Target="../media/image23.svg"/><Relationship Id="rId9" Type="http://schemas.openxmlformats.org/officeDocument/2006/relationships/image" Target="../media/image59.png"/></Relationships>
</file>

<file path=ppt/slides/_rels/slide1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23.svg"/><Relationship Id="rId7"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12.svg"/><Relationship Id="rId10" Type="http://schemas.openxmlformats.org/officeDocument/2006/relationships/image" Target="../media/image74.png"/><Relationship Id="rId4" Type="http://schemas.openxmlformats.org/officeDocument/2006/relationships/image" Target="../media/image11.png"/><Relationship Id="rId9" Type="http://schemas.openxmlformats.org/officeDocument/2006/relationships/image" Target="../media/image73.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png"/><Relationship Id="rId26" Type="http://schemas.openxmlformats.org/officeDocument/2006/relationships/image" Target="../media/image33.svg"/><Relationship Id="rId3" Type="http://schemas.openxmlformats.org/officeDocument/2006/relationships/image" Target="../media/image10.svg"/><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4.png"/><Relationship Id="rId25" Type="http://schemas.openxmlformats.org/officeDocument/2006/relationships/image" Target="../media/image32.png"/><Relationship Id="rId2" Type="http://schemas.openxmlformats.org/officeDocument/2006/relationships/image" Target="../media/image9.png"/><Relationship Id="rId16" Type="http://schemas.openxmlformats.org/officeDocument/2006/relationships/image" Target="../media/image23.svg"/><Relationship Id="rId20" Type="http://schemas.openxmlformats.org/officeDocument/2006/relationships/image" Target="../media/image27.svg"/><Relationship Id="rId29"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24" Type="http://schemas.openxmlformats.org/officeDocument/2006/relationships/image" Target="../media/image31.svg"/><Relationship Id="rId5" Type="http://schemas.openxmlformats.org/officeDocument/2006/relationships/image" Target="../media/image12.svg"/><Relationship Id="rId15" Type="http://schemas.openxmlformats.org/officeDocument/2006/relationships/image" Target="../media/image22.png"/><Relationship Id="rId23" Type="http://schemas.openxmlformats.org/officeDocument/2006/relationships/image" Target="../media/image30.png"/><Relationship Id="rId28" Type="http://schemas.openxmlformats.org/officeDocument/2006/relationships/image" Target="../media/image35.png"/><Relationship Id="rId10" Type="http://schemas.openxmlformats.org/officeDocument/2006/relationships/image" Target="../media/image17.svg"/><Relationship Id="rId19" Type="http://schemas.openxmlformats.org/officeDocument/2006/relationships/image" Target="../media/image26.png"/><Relationship Id="rId31" Type="http://schemas.openxmlformats.org/officeDocument/2006/relationships/image" Target="../media/image38.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svg"/><Relationship Id="rId22" Type="http://schemas.openxmlformats.org/officeDocument/2006/relationships/image" Target="../media/image29.svg"/><Relationship Id="rId27" Type="http://schemas.openxmlformats.org/officeDocument/2006/relationships/image" Target="../media/image34.png"/><Relationship Id="rId30" Type="http://schemas.openxmlformats.org/officeDocument/2006/relationships/image" Target="../media/image37.png"/></Relationships>
</file>

<file path=ppt/slides/_rels/slide2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23.svg"/><Relationship Id="rId7"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12.svg"/><Relationship Id="rId10" Type="http://schemas.openxmlformats.org/officeDocument/2006/relationships/image" Target="../media/image74.png"/><Relationship Id="rId4" Type="http://schemas.openxmlformats.org/officeDocument/2006/relationships/image" Target="../media/image11.png"/><Relationship Id="rId9" Type="http://schemas.openxmlformats.org/officeDocument/2006/relationships/image" Target="../media/image73.svg"/></Relationships>
</file>

<file path=ppt/slides/_rels/slide2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3.svg"/><Relationship Id="rId7"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12.sv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23.svg"/><Relationship Id="rId7"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12.svg"/><Relationship Id="rId10" Type="http://schemas.openxmlformats.org/officeDocument/2006/relationships/image" Target="../media/image74.png"/><Relationship Id="rId4" Type="http://schemas.openxmlformats.org/officeDocument/2006/relationships/image" Target="../media/image11.png"/><Relationship Id="rId9" Type="http://schemas.openxmlformats.org/officeDocument/2006/relationships/image" Target="../media/image73.svg"/></Relationships>
</file>

<file path=ppt/slides/_rels/slide2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3.svg"/><Relationship Id="rId7" Type="http://schemas.openxmlformats.org/officeDocument/2006/relationships/image" Target="../media/image40.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2.svg"/><Relationship Id="rId10" Type="http://schemas.openxmlformats.org/officeDocument/2006/relationships/image" Target="../media/image43.png"/><Relationship Id="rId4" Type="http://schemas.openxmlformats.org/officeDocument/2006/relationships/image" Target="../media/image11.png"/><Relationship Id="rId9" Type="http://schemas.openxmlformats.org/officeDocument/2006/relationships/image" Target="../media/image42.png"/></Relationships>
</file>

<file path=ppt/slides/_rels/slide2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23.svg"/><Relationship Id="rId7"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12.sv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16.png"/><Relationship Id="rId3" Type="http://schemas.openxmlformats.org/officeDocument/2006/relationships/image" Target="../media/image23.sv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12.svg"/><Relationship Id="rId15" Type="http://schemas.openxmlformats.org/officeDocument/2006/relationships/image" Target="../media/image76.emf"/><Relationship Id="rId10" Type="http://schemas.openxmlformats.org/officeDocument/2006/relationships/image" Target="../media/image43.png"/><Relationship Id="rId4" Type="http://schemas.openxmlformats.org/officeDocument/2006/relationships/image" Target="../media/image11.png"/><Relationship Id="rId9" Type="http://schemas.openxmlformats.org/officeDocument/2006/relationships/image" Target="../media/image42.png"/><Relationship Id="rId14" Type="http://schemas.openxmlformats.org/officeDocument/2006/relationships/image" Target="../media/image17.svg"/></Relationships>
</file>

<file path=ppt/slides/_rels/slide2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3.svg"/><Relationship Id="rId7" Type="http://schemas.openxmlformats.org/officeDocument/2006/relationships/image" Target="../media/image40.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35.png"/><Relationship Id="rId5" Type="http://schemas.openxmlformats.org/officeDocument/2006/relationships/image" Target="../media/image12.svg"/><Relationship Id="rId10" Type="http://schemas.openxmlformats.org/officeDocument/2006/relationships/image" Target="../media/image43.png"/><Relationship Id="rId4" Type="http://schemas.openxmlformats.org/officeDocument/2006/relationships/image" Target="../media/image11.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3.svg"/><Relationship Id="rId7" Type="http://schemas.openxmlformats.org/officeDocument/2006/relationships/image" Target="../media/image40.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2.svg"/><Relationship Id="rId10" Type="http://schemas.openxmlformats.org/officeDocument/2006/relationships/image" Target="../media/image43.png"/><Relationship Id="rId4" Type="http://schemas.openxmlformats.org/officeDocument/2006/relationships/image" Target="../media/image11.png"/><Relationship Id="rId9"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16.png"/><Relationship Id="rId3" Type="http://schemas.openxmlformats.org/officeDocument/2006/relationships/image" Target="../media/image23.sv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12.svg"/><Relationship Id="rId15" Type="http://schemas.openxmlformats.org/officeDocument/2006/relationships/image" Target="../media/image77.emf"/><Relationship Id="rId10" Type="http://schemas.openxmlformats.org/officeDocument/2006/relationships/image" Target="../media/image43.png"/><Relationship Id="rId4" Type="http://schemas.openxmlformats.org/officeDocument/2006/relationships/image" Target="../media/image11.png"/><Relationship Id="rId9" Type="http://schemas.openxmlformats.org/officeDocument/2006/relationships/image" Target="../media/image42.png"/><Relationship Id="rId14" Type="http://schemas.openxmlformats.org/officeDocument/2006/relationships/image" Target="../media/image17.sv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png"/><Relationship Id="rId18" Type="http://schemas.openxmlformats.org/officeDocument/2006/relationships/image" Target="../media/image24.png"/><Relationship Id="rId3" Type="http://schemas.openxmlformats.org/officeDocument/2006/relationships/image" Target="../media/image23.svg"/><Relationship Id="rId7" Type="http://schemas.openxmlformats.org/officeDocument/2006/relationships/image" Target="../media/image12.svg"/><Relationship Id="rId12" Type="http://schemas.openxmlformats.org/officeDocument/2006/relationships/image" Target="../media/image49.svg"/><Relationship Id="rId17" Type="http://schemas.openxmlformats.org/officeDocument/2006/relationships/image" Target="../media/image17.svg"/><Relationship Id="rId2" Type="http://schemas.openxmlformats.org/officeDocument/2006/relationships/image" Target="../media/image22.png"/><Relationship Id="rId16" Type="http://schemas.openxmlformats.org/officeDocument/2006/relationships/image" Target="../media/image16.png"/><Relationship Id="rId20"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48.png"/><Relationship Id="rId5" Type="http://schemas.openxmlformats.org/officeDocument/2006/relationships/image" Target="../media/image10.svg"/><Relationship Id="rId15" Type="http://schemas.openxmlformats.org/officeDocument/2006/relationships/image" Target="../media/image52.svg"/><Relationship Id="rId10" Type="http://schemas.openxmlformats.org/officeDocument/2006/relationships/image" Target="../media/image21.svg"/><Relationship Id="rId19" Type="http://schemas.openxmlformats.org/officeDocument/2006/relationships/image" Target="../media/image34.png"/><Relationship Id="rId4" Type="http://schemas.openxmlformats.org/officeDocument/2006/relationships/image" Target="../media/image9.png"/><Relationship Id="rId9" Type="http://schemas.openxmlformats.org/officeDocument/2006/relationships/image" Target="../media/image20.png"/><Relationship Id="rId1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16.png"/><Relationship Id="rId3" Type="http://schemas.openxmlformats.org/officeDocument/2006/relationships/image" Target="../media/image23.sv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12.svg"/><Relationship Id="rId15" Type="http://schemas.openxmlformats.org/officeDocument/2006/relationships/image" Target="../media/image46.emf"/><Relationship Id="rId10" Type="http://schemas.openxmlformats.org/officeDocument/2006/relationships/image" Target="../media/image43.png"/><Relationship Id="rId4" Type="http://schemas.openxmlformats.org/officeDocument/2006/relationships/image" Target="../media/image11.png"/><Relationship Id="rId9" Type="http://schemas.openxmlformats.org/officeDocument/2006/relationships/image" Target="../media/image42.png"/><Relationship Id="rId14" Type="http://schemas.openxmlformats.org/officeDocument/2006/relationships/image" Target="../media/image17.svg"/></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png"/><Relationship Id="rId3" Type="http://schemas.openxmlformats.org/officeDocument/2006/relationships/image" Target="../media/image23.svg"/><Relationship Id="rId7" Type="http://schemas.openxmlformats.org/officeDocument/2006/relationships/image" Target="../media/image12.svg"/><Relationship Id="rId12" Type="http://schemas.openxmlformats.org/officeDocument/2006/relationships/image" Target="../media/image49.svg"/><Relationship Id="rId17" Type="http://schemas.openxmlformats.org/officeDocument/2006/relationships/image" Target="../media/image34.png"/><Relationship Id="rId2" Type="http://schemas.openxmlformats.org/officeDocument/2006/relationships/image" Target="../media/image22.png"/><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48.png"/><Relationship Id="rId5" Type="http://schemas.openxmlformats.org/officeDocument/2006/relationships/image" Target="../media/image10.svg"/><Relationship Id="rId15" Type="http://schemas.openxmlformats.org/officeDocument/2006/relationships/image" Target="../media/image17.svg"/><Relationship Id="rId10" Type="http://schemas.openxmlformats.org/officeDocument/2006/relationships/image" Target="../media/image21.svg"/><Relationship Id="rId4" Type="http://schemas.openxmlformats.org/officeDocument/2006/relationships/image" Target="../media/image9.png"/><Relationship Id="rId9" Type="http://schemas.openxmlformats.org/officeDocument/2006/relationships/image" Target="../media/image20.png"/><Relationship Id="rId14" Type="http://schemas.openxmlformats.org/officeDocument/2006/relationships/image" Target="../media/image16.png"/></Relationships>
</file>

<file path=ppt/slides/_rels/slide31.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png"/><Relationship Id="rId26" Type="http://schemas.openxmlformats.org/officeDocument/2006/relationships/image" Target="../media/image33.svg"/><Relationship Id="rId3" Type="http://schemas.openxmlformats.org/officeDocument/2006/relationships/image" Target="../media/image10.svg"/><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4.png"/><Relationship Id="rId25" Type="http://schemas.openxmlformats.org/officeDocument/2006/relationships/image" Target="../media/image32.png"/><Relationship Id="rId2" Type="http://schemas.openxmlformats.org/officeDocument/2006/relationships/image" Target="../media/image9.png"/><Relationship Id="rId16" Type="http://schemas.openxmlformats.org/officeDocument/2006/relationships/image" Target="../media/image23.svg"/><Relationship Id="rId20" Type="http://schemas.openxmlformats.org/officeDocument/2006/relationships/image" Target="../media/image27.svg"/><Relationship Id="rId29" Type="http://schemas.openxmlformats.org/officeDocument/2006/relationships/image" Target="../media/image78.emf"/><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24" Type="http://schemas.openxmlformats.org/officeDocument/2006/relationships/image" Target="../media/image31.svg"/><Relationship Id="rId5" Type="http://schemas.openxmlformats.org/officeDocument/2006/relationships/image" Target="../media/image12.svg"/><Relationship Id="rId15" Type="http://schemas.openxmlformats.org/officeDocument/2006/relationships/image" Target="../media/image22.png"/><Relationship Id="rId23" Type="http://schemas.openxmlformats.org/officeDocument/2006/relationships/image" Target="../media/image30.png"/><Relationship Id="rId28" Type="http://schemas.openxmlformats.org/officeDocument/2006/relationships/image" Target="../media/image38.png"/><Relationship Id="rId10" Type="http://schemas.openxmlformats.org/officeDocument/2006/relationships/image" Target="../media/image17.svg"/><Relationship Id="rId19"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svg"/><Relationship Id="rId22" Type="http://schemas.openxmlformats.org/officeDocument/2006/relationships/image" Target="../media/image29.svg"/><Relationship Id="rId27"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png"/><Relationship Id="rId18" Type="http://schemas.openxmlformats.org/officeDocument/2006/relationships/image" Target="../media/image24.png"/><Relationship Id="rId3" Type="http://schemas.openxmlformats.org/officeDocument/2006/relationships/image" Target="../media/image23.svg"/><Relationship Id="rId7" Type="http://schemas.openxmlformats.org/officeDocument/2006/relationships/image" Target="../media/image12.svg"/><Relationship Id="rId12" Type="http://schemas.openxmlformats.org/officeDocument/2006/relationships/image" Target="../media/image49.svg"/><Relationship Id="rId17" Type="http://schemas.openxmlformats.org/officeDocument/2006/relationships/image" Target="../media/image17.svg"/><Relationship Id="rId2" Type="http://schemas.openxmlformats.org/officeDocument/2006/relationships/image" Target="../media/image22.png"/><Relationship Id="rId16" Type="http://schemas.openxmlformats.org/officeDocument/2006/relationships/image" Target="../media/image16.png"/><Relationship Id="rId20"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48.png"/><Relationship Id="rId5" Type="http://schemas.openxmlformats.org/officeDocument/2006/relationships/image" Target="../media/image10.svg"/><Relationship Id="rId15" Type="http://schemas.openxmlformats.org/officeDocument/2006/relationships/image" Target="../media/image52.svg"/><Relationship Id="rId10" Type="http://schemas.openxmlformats.org/officeDocument/2006/relationships/image" Target="../media/image21.svg"/><Relationship Id="rId19" Type="http://schemas.openxmlformats.org/officeDocument/2006/relationships/image" Target="../media/image34.png"/><Relationship Id="rId4" Type="http://schemas.openxmlformats.org/officeDocument/2006/relationships/image" Target="../media/image9.png"/><Relationship Id="rId9" Type="http://schemas.openxmlformats.org/officeDocument/2006/relationships/image" Target="../media/image20.png"/><Relationship Id="rId14" Type="http://schemas.openxmlformats.org/officeDocument/2006/relationships/image" Target="../media/image51.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png"/><Relationship Id="rId7" Type="http://schemas.openxmlformats.org/officeDocument/2006/relationships/image" Target="../media/image47.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3.svg"/><Relationship Id="rId9" Type="http://schemas.openxmlformats.org/officeDocument/2006/relationships/image" Target="../media/image55.png"/></Relationships>
</file>

<file path=ppt/slides/_rels/slide6.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16.png"/><Relationship Id="rId3" Type="http://schemas.openxmlformats.org/officeDocument/2006/relationships/image" Target="../media/image23.sv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12.svg"/><Relationship Id="rId15" Type="http://schemas.openxmlformats.org/officeDocument/2006/relationships/image" Target="../media/image56.emf"/><Relationship Id="rId10" Type="http://schemas.openxmlformats.org/officeDocument/2006/relationships/image" Target="../media/image43.png"/><Relationship Id="rId4" Type="http://schemas.openxmlformats.org/officeDocument/2006/relationships/image" Target="../media/image11.png"/><Relationship Id="rId9" Type="http://schemas.openxmlformats.org/officeDocument/2006/relationships/image" Target="../media/image42.png"/><Relationship Id="rId14" Type="http://schemas.openxmlformats.org/officeDocument/2006/relationships/image" Target="../media/image17.svg"/></Relationships>
</file>

<file path=ppt/slides/_rels/slide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3.svg"/><Relationship Id="rId7" Type="http://schemas.openxmlformats.org/officeDocument/2006/relationships/image" Target="../media/image40.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35.png"/><Relationship Id="rId5" Type="http://schemas.openxmlformats.org/officeDocument/2006/relationships/image" Target="../media/image12.svg"/><Relationship Id="rId10" Type="http://schemas.openxmlformats.org/officeDocument/2006/relationships/image" Target="../media/image43.png"/><Relationship Id="rId4" Type="http://schemas.openxmlformats.org/officeDocument/2006/relationships/image" Target="../media/image11.png"/><Relationship Id="rId9"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3.svg"/><Relationship Id="rId7" Type="http://schemas.openxmlformats.org/officeDocument/2006/relationships/image" Target="../media/image40.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2.svg"/><Relationship Id="rId10" Type="http://schemas.openxmlformats.org/officeDocument/2006/relationships/image" Target="../media/image43.png"/><Relationship Id="rId4" Type="http://schemas.openxmlformats.org/officeDocument/2006/relationships/image" Target="../media/image11.png"/><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3.svg"/><Relationship Id="rId7" Type="http://schemas.openxmlformats.org/officeDocument/2006/relationships/image" Target="../media/image5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2.svg"/><Relationship Id="rId10" Type="http://schemas.openxmlformats.org/officeDocument/2006/relationships/image" Target="../media/image17.svg"/><Relationship Id="rId4" Type="http://schemas.openxmlformats.org/officeDocument/2006/relationships/image" Target="../media/image11.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4" name="组合 3"/>
          <p:cNvGrpSpPr/>
          <p:nvPr/>
        </p:nvGrpSpPr>
        <p:grpSpPr>
          <a:xfrm>
            <a:off x="1432152" y="1096054"/>
            <a:ext cx="15630525" cy="8220074"/>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zh-CN" altLang="en-US" sz="2700">
                <a:solidFill>
                  <a:prstClr val="white"/>
                </a:solidFill>
                <a:latin typeface="思源黑体 CN"/>
                <a:ea typeface="思源黑体 CN"/>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zh-CN" altLang="en-US" sz="2700" dirty="0">
                <a:solidFill>
                  <a:prstClr val="white"/>
                </a:solidFill>
                <a:latin typeface="思源黑体 CN"/>
                <a:ea typeface="思源黑体 CN"/>
              </a:endParaRPr>
            </a:p>
          </p:txBody>
        </p:sp>
      </p:grpSp>
      <p:grpSp>
        <p:nvGrpSpPr>
          <p:cNvPr id="5" name="组合 4"/>
          <p:cNvGrpSpPr/>
          <p:nvPr/>
        </p:nvGrpSpPr>
        <p:grpSpPr>
          <a:xfrm>
            <a:off x="-453803" y="4900716"/>
            <a:ext cx="19402431" cy="7458075"/>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pic>
        <p:nvPicPr>
          <p:cNvPr id="3" name="图片 2"/>
          <p:cNvPicPr>
            <a:picLocks noChangeAspect="1"/>
          </p:cNvPicPr>
          <p:nvPr/>
        </p:nvPicPr>
        <p:blipFill>
          <a:blip r:embed="rId7"/>
          <a:stretch>
            <a:fillRect/>
          </a:stretch>
        </p:blipFill>
        <p:spPr>
          <a:xfrm>
            <a:off x="2" y="2"/>
            <a:ext cx="18289586" cy="3100085"/>
          </a:xfrm>
          <a:prstGeom prst="rect">
            <a:avLst/>
          </a:prstGeom>
        </p:spPr>
      </p:pic>
      <p:sp>
        <p:nvSpPr>
          <p:cNvPr id="25" name="TextBox 24"/>
          <p:cNvSpPr txBox="1"/>
          <p:nvPr/>
        </p:nvSpPr>
        <p:spPr>
          <a:xfrm>
            <a:off x="3363039" y="1784129"/>
            <a:ext cx="18317496" cy="1015663"/>
          </a:xfrm>
          <a:prstGeom prst="rect">
            <a:avLst/>
          </a:prstGeom>
          <a:noFill/>
        </p:spPr>
        <p:txBody>
          <a:bodyPr wrap="square" rtlCol="0">
            <a:spAutoFit/>
          </a:bodyPr>
          <a:lstStyle/>
          <a:p>
            <a:pPr defTabSz="2057504">
              <a:defRPr/>
            </a:pPr>
            <a:r>
              <a:rPr lang="en-US" sz="6000" b="1" dirty="0">
                <a:solidFill>
                  <a:srgbClr val="0000FF"/>
                </a:solidFill>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588632" y="4227107"/>
            <a:ext cx="15463683" cy="1754326"/>
          </a:xfrm>
          <a:prstGeom prst="rect">
            <a:avLst/>
          </a:prstGeom>
          <a:noFill/>
        </p:spPr>
        <p:txBody>
          <a:bodyPr wrap="square" rtlCol="0">
            <a:spAutoFit/>
          </a:bodyPr>
          <a:lstStyle/>
          <a:p>
            <a:pPr algn="ctr" defTabSz="2057504">
              <a:defRPr/>
            </a:pPr>
            <a:r>
              <a:rPr lang="en-US" sz="5400" b="1" dirty="0" err="1">
                <a:solidFill>
                  <a:srgbClr val="000000"/>
                </a:solidFill>
                <a:latin typeface="Times New Roman" panose="02020603050405020304" pitchFamily="18" charset="0"/>
                <a:ea typeface="思源黑体 CN"/>
                <a:cs typeface="Times New Roman" panose="02020603050405020304" pitchFamily="18" charset="0"/>
              </a:rPr>
              <a:t>Lớp</a:t>
            </a:r>
            <a:r>
              <a:rPr lang="en-US" sz="5400" b="1" dirty="0">
                <a:solidFill>
                  <a:srgbClr val="000000"/>
                </a:solidFill>
                <a:latin typeface="Times New Roman" panose="02020603050405020304" pitchFamily="18" charset="0"/>
                <a:ea typeface="思源黑体 CN"/>
                <a:cs typeface="Times New Roman" panose="02020603050405020304" pitchFamily="18" charset="0"/>
              </a:rPr>
              <a:t>: 4A5</a:t>
            </a:r>
          </a:p>
          <a:p>
            <a:pPr algn="ctr" defTabSz="2057504">
              <a:defRPr/>
            </a:pPr>
            <a:r>
              <a:rPr lang="en-US" sz="5400" b="1" dirty="0">
                <a:solidFill>
                  <a:srgbClr val="000000"/>
                </a:solidFill>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56511" y="2233715"/>
            <a:ext cx="14374977" cy="7694414"/>
          </a:xfrm>
          <a:prstGeom prst="rect">
            <a:avLst/>
          </a:prstGeom>
        </p:spPr>
        <p:txBody>
          <a:bodyPr wrap="square" lIns="0" tIns="0" rIns="0" bIns="0" rtlCol="0" anchor="t">
            <a:spAutoFit/>
          </a:bodyPr>
          <a:lstStyle/>
          <a:p>
            <a:pPr algn="just">
              <a:spcBef>
                <a:spcPct val="0"/>
              </a:spcBef>
            </a:pPr>
            <a:r>
              <a:rPr lang="en-US" sz="4000" dirty="0">
                <a:solidFill>
                  <a:srgbClr val="C00000"/>
                </a:solidFill>
                <a:latin typeface="Cambria" panose="02040503050406030204" pitchFamily="18" charset="0"/>
              </a:rPr>
              <a:t>     Ở </a:t>
            </a:r>
            <a:r>
              <a:rPr lang="en-US" sz="4000" dirty="0" err="1">
                <a:solidFill>
                  <a:srgbClr val="C00000"/>
                </a:solidFill>
                <a:latin typeface="Cambria" panose="02040503050406030204" pitchFamily="18" charset="0"/>
              </a:rPr>
              <a:t>phố</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người</a:t>
            </a:r>
            <a:r>
              <a:rPr lang="en-US" sz="4000" dirty="0">
                <a:solidFill>
                  <a:srgbClr val="C00000"/>
                </a:solidFill>
                <a:latin typeface="Cambria" panose="02040503050406030204" pitchFamily="18" charset="0"/>
              </a:rPr>
              <a:t> ta </a:t>
            </a:r>
            <a:r>
              <a:rPr lang="en-US" sz="4000" dirty="0" err="1">
                <a:solidFill>
                  <a:srgbClr val="C00000"/>
                </a:solidFill>
                <a:latin typeface="Cambria" panose="02040503050406030204" pitchFamily="18" charset="0"/>
              </a:rPr>
              <a:t>chỉ</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trồng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được</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những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loại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cây</a:t>
            </a:r>
            <a:r>
              <a:rPr lang="en-US" sz="4000" dirty="0">
                <a:solidFill>
                  <a:srgbClr val="C00000"/>
                </a:solidFill>
                <a:latin typeface="Cambria" panose="02040503050406030204" pitchFamily="18" charset="0"/>
              </a:rPr>
              <a:t> be </a:t>
            </a:r>
            <a:r>
              <a:rPr lang="en-US" sz="4000" dirty="0" err="1">
                <a:solidFill>
                  <a:srgbClr val="C00000"/>
                </a:solidFill>
                <a:latin typeface="Cambria" panose="02040503050406030204" pitchFamily="18" charset="0"/>
              </a:rPr>
              <a:t>bé</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Nhưng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sân</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nhà</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cũ</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của</a:t>
            </a:r>
            <a:r>
              <a:rPr lang="en-US" sz="4000" dirty="0">
                <a:solidFill>
                  <a:srgbClr val="C00000"/>
                </a:solidFill>
                <a:latin typeface="Cambria" panose="02040503050406030204" pitchFamily="18" charset="0"/>
              </a:rPr>
              <a:t> Bum </a:t>
            </a:r>
            <a:r>
              <a:rPr lang="en-US" sz="4000" dirty="0" err="1">
                <a:solidFill>
                  <a:srgbClr val="C00000"/>
                </a:solidFill>
                <a:latin typeface="Cambria" panose="02040503050406030204" pitchFamily="18" charset="0"/>
              </a:rPr>
              <a:t>lại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có</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một</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cây</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ổi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Ông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nội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kể</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lúc</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mẹ</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mang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bầu</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nó</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ông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đã</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trồng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cây</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ổi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này</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Ông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nghĩ</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hồi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nhỏ</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ba</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nó</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vô</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cùng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thích</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ổi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nên</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chắc</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cháu</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mình</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cũng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sẽ</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thích</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ổi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như</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ba</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nó</a:t>
            </a:r>
            <a:r>
              <a:rPr lang="en-US" sz="4000" dirty="0">
                <a:solidFill>
                  <a:srgbClr val="C00000"/>
                </a:solidFill>
                <a:latin typeface="Cambria" panose="02040503050406030204" pitchFamily="18" charset="0"/>
              </a:rPr>
              <a:t>.</a:t>
            </a:r>
          </a:p>
          <a:p>
            <a:pPr algn="just">
              <a:spcBef>
                <a:spcPts val="1200"/>
              </a:spcBef>
              <a:spcAft>
                <a:spcPts val="1200"/>
              </a:spcAft>
            </a:pP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Đúng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thật</a:t>
            </a:r>
            <a:r>
              <a:rPr lang="en-US" sz="4000" dirty="0">
                <a:solidFill>
                  <a:schemeClr val="tx2"/>
                </a:solidFill>
                <a:latin typeface="Cambria" panose="02040503050406030204" pitchFamily="18" charset="0"/>
              </a:rPr>
              <a:t>, Bum </a:t>
            </a:r>
            <a:r>
              <a:rPr lang="en-US" sz="4000" dirty="0" err="1">
                <a:solidFill>
                  <a:schemeClr val="tx2"/>
                </a:solidFill>
                <a:latin typeface="Cambria" panose="02040503050406030204" pitchFamily="18" charset="0"/>
              </a:rPr>
              <a:t>thích</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cây</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ổi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lắm</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Hồi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mới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ba</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bốn</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tuổi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nó</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đã</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biết</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cùng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ông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bắt</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sâu</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cho</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cây</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ổi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nên</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cây</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mới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lớn</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như</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bây</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giờ</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Ông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đã</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bấm</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để</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cây</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có</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nhiều</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cành</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cao</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thấp</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vững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chãi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và</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sai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quả</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Hương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ổi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chín</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tỏa</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khắp</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sân</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thơm</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lừng</a:t>
            </a:r>
            <a:r>
              <a:rPr lang="en-US" sz="4000" dirty="0">
                <a:solidFill>
                  <a:schemeClr val="tx2"/>
                </a:solidFill>
                <a:latin typeface="Cambria" panose="02040503050406030204" pitchFamily="18" charset="0"/>
              </a:rPr>
              <a:t>.</a:t>
            </a:r>
          </a:p>
          <a:p>
            <a:pPr algn="just">
              <a:spcBef>
                <a:spcPct val="0"/>
              </a:spcBef>
            </a:pP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Những</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buổi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chiều</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mát</a:t>
            </a:r>
            <a:r>
              <a:rPr lang="en-US" sz="4000" dirty="0">
                <a:solidFill>
                  <a:schemeClr val="accent6">
                    <a:lumMod val="50000"/>
                  </a:schemeClr>
                </a:solidFill>
                <a:latin typeface="Cambria" panose="02040503050406030204" pitchFamily="18" charset="0"/>
              </a:rPr>
              <a:t>, Bum </a:t>
            </a:r>
            <a:r>
              <a:rPr lang="en-US" sz="4000" dirty="0" err="1">
                <a:solidFill>
                  <a:schemeClr val="accent6">
                    <a:lumMod val="50000"/>
                  </a:schemeClr>
                </a:solidFill>
                <a:latin typeface="Cambria" panose="02040503050406030204" pitchFamily="18" charset="0"/>
              </a:rPr>
              <a:t>và</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bè</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bạn</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túm</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tụm</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dưới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gốc</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cây</a:t>
            </a:r>
            <a:r>
              <a:rPr lang="en-US" sz="4000" dirty="0">
                <a:solidFill>
                  <a:schemeClr val="accent6">
                    <a:lumMod val="50000"/>
                  </a:schemeClr>
                </a:solidFill>
                <a:latin typeface="Cambria" panose="02040503050406030204" pitchFamily="18" charset="0"/>
              </a:rPr>
              <a:t>, chia </a:t>
            </a:r>
            <a:r>
              <a:rPr lang="en-US" sz="4000" dirty="0" err="1">
                <a:solidFill>
                  <a:schemeClr val="accent6">
                    <a:lumMod val="50000"/>
                  </a:schemeClr>
                </a:solidFill>
                <a:latin typeface="Cambria" panose="02040503050406030204" pitchFamily="18" charset="0"/>
              </a:rPr>
              <a:t>nhau</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những</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trái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ổi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chín</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Ông</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nội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bắc</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chiếc</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ghế</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đẩu</a:t>
            </a:r>
            <a:r>
              <a:rPr lang="en-US" sz="4000" dirty="0">
                <a:solidFill>
                  <a:schemeClr val="accent6">
                    <a:lumMod val="50000"/>
                  </a:schemeClr>
                </a:solidFill>
                <a:latin typeface="Cambria" panose="02040503050406030204" pitchFamily="18" charset="0"/>
              </a:rPr>
              <a:t> ra </a:t>
            </a:r>
            <a:r>
              <a:rPr lang="en-US" sz="4000" dirty="0" err="1">
                <a:solidFill>
                  <a:schemeClr val="accent6">
                    <a:lumMod val="50000"/>
                  </a:schemeClr>
                </a:solidFill>
                <a:latin typeface="Cambria" panose="02040503050406030204" pitchFamily="18" charset="0"/>
              </a:rPr>
              <a:t>sân</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gần</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cây</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ổi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ngồi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đó</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vừa</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nghe</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đài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vừa</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nheo</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nheo</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mắt</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nhìn</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lũ</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trẻ</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vui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chơi</a:t>
            </a:r>
            <a:r>
              <a:rPr lang="en-US" sz="4000" dirty="0">
                <a:solidFill>
                  <a:schemeClr val="accent6">
                    <a:lumMod val="50000"/>
                  </a:schemeClr>
                </a:solidFill>
                <a:latin typeface="Cambria" panose="02040503050406030204" pitchFamily="18" charset="0"/>
              </a:rPr>
              <a:t>…</a:t>
            </a:r>
          </a:p>
        </p:txBody>
      </p:sp>
      <p:pic>
        <p:nvPicPr>
          <p:cNvPr id="17" name="Picture 16"/>
          <p:cNvPicPr>
            <a:picLocks noChangeAspect="1"/>
          </p:cNvPicPr>
          <p:nvPr/>
        </p:nvPicPr>
        <p:blipFill>
          <a:blip r:embed="rId11"/>
          <a:stretch>
            <a:fillRect/>
          </a:stretch>
        </p:blipFill>
        <p:spPr>
          <a:xfrm>
            <a:off x="7076383" y="229387"/>
            <a:ext cx="5105437" cy="1910368"/>
          </a:xfrm>
          <a:prstGeom prst="rect">
            <a:avLst/>
          </a:prstGeom>
        </p:spPr>
      </p:pic>
    </p:spTree>
    <p:extLst>
      <p:ext uri="{BB962C8B-B14F-4D97-AF65-F5344CB8AC3E}">
        <p14:creationId xmlns:p14="http://schemas.microsoft.com/office/powerpoint/2010/main" val="376346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05000" y="1233894"/>
            <a:ext cx="14560851" cy="8309967"/>
          </a:xfrm>
          <a:prstGeom prst="rect">
            <a:avLst/>
          </a:prstGeom>
        </p:spPr>
        <p:txBody>
          <a:bodyPr wrap="square" lIns="0" tIns="0" rIns="0" bIns="0" rtlCol="0" anchor="t">
            <a:spAutoFit/>
          </a:bodyPr>
          <a:lstStyle/>
          <a:p>
            <a:pPr algn="just">
              <a:spcBef>
                <a:spcPct val="0"/>
              </a:spcBef>
            </a:pPr>
            <a:r>
              <a:rPr lang="en-US" sz="3600" dirty="0">
                <a:solidFill>
                  <a:schemeClr val="accent4">
                    <a:lumMod val="50000"/>
                  </a:schemeClr>
                </a:solidFill>
                <a:latin typeface="Cambria" panose="02040503050406030204" pitchFamily="18" charset="0"/>
              </a:rPr>
              <a:t>     Bum </a:t>
            </a:r>
            <a:r>
              <a:rPr lang="en-US" sz="3600" dirty="0" err="1">
                <a:solidFill>
                  <a:schemeClr val="accent4">
                    <a:lumMod val="50000"/>
                  </a:schemeClr>
                </a:solidFill>
                <a:latin typeface="Cambria" panose="02040503050406030204" pitchFamily="18" charset="0"/>
              </a:rPr>
              <a:t>đã</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xa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căn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ấy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năm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rồi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Vậy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khi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nhớ</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lại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kỉ</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niệm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như</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vừa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mới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thôi</a:t>
            </a:r>
            <a:r>
              <a:rPr lang="en-US" sz="3600" dirty="0">
                <a:solidFill>
                  <a:schemeClr val="accent4">
                    <a:lumMod val="50000"/>
                  </a:schemeClr>
                </a:solidFill>
                <a:latin typeface="Cambria" panose="02040503050406030204" pitchFamily="18" charset="0"/>
              </a:rPr>
              <a:t>.</a:t>
            </a:r>
          </a:p>
          <a:p>
            <a:pPr algn="just">
              <a:spcBef>
                <a:spcPct val="0"/>
              </a:spcBef>
            </a:pPr>
            <a:r>
              <a:rPr lang="en-US" sz="3600" dirty="0">
                <a:solidFill>
                  <a:schemeClr val="accent4">
                    <a:lumMod val="50000"/>
                  </a:schemeClr>
                </a:solidFill>
                <a:latin typeface="Cambria" panose="02040503050406030204" pitchFamily="18" charset="0"/>
              </a:rPr>
              <a:t>“Con </a:t>
            </a:r>
            <a:r>
              <a:rPr lang="en-US" sz="3600" dirty="0" err="1">
                <a:solidFill>
                  <a:schemeClr val="accent4">
                    <a:lumMod val="50000"/>
                  </a:schemeClr>
                </a:solidFill>
                <a:latin typeface="Cambria" panose="02040503050406030204" pitchFamily="18" charset="0"/>
              </a:rPr>
              <a:t>muốn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làm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một</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cái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Con </a:t>
            </a:r>
            <a:r>
              <a:rPr lang="en-US" sz="3600" dirty="0" err="1">
                <a:solidFill>
                  <a:schemeClr val="accent4">
                    <a:lumMod val="50000"/>
                  </a:schemeClr>
                </a:solidFill>
                <a:latin typeface="Cambria" panose="02040503050406030204" pitchFamily="18" charset="0"/>
              </a:rPr>
              <a:t>muốn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làm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trong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sân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của</a:t>
            </a:r>
            <a:r>
              <a:rPr lang="en-US" sz="3600" dirty="0">
                <a:solidFill>
                  <a:schemeClr val="accent4">
                    <a:lumMod val="50000"/>
                  </a:schemeClr>
                </a:solidFill>
                <a:latin typeface="Cambria" panose="02040503050406030204" pitchFamily="18" charset="0"/>
              </a:rPr>
              <a:t> con, </a:t>
            </a:r>
            <a:r>
              <a:rPr lang="en-US" sz="3600" dirty="0" err="1">
                <a:solidFill>
                  <a:schemeClr val="accent4">
                    <a:lumMod val="50000"/>
                  </a:schemeClr>
                </a:solidFill>
                <a:latin typeface="Cambria" panose="02040503050406030204" pitchFamily="18" charset="0"/>
              </a:rPr>
              <a:t>muốn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luôn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bên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đám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bạn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cùng</a:t>
            </a:r>
            <a:r>
              <a:rPr lang="en-US" sz="3600" dirty="0">
                <a:solidFill>
                  <a:schemeClr val="accent4">
                    <a:lumMod val="50000"/>
                  </a:schemeClr>
                </a:solidFill>
                <a:latin typeface="Cambria" panose="02040503050406030204" pitchFamily="18" charset="0"/>
              </a:rPr>
              <a:t> chia </a:t>
            </a:r>
            <a:r>
              <a:rPr lang="en-US" sz="3600" dirty="0" err="1">
                <a:solidFill>
                  <a:schemeClr val="accent4">
                    <a:lumMod val="50000"/>
                  </a:schemeClr>
                </a:solidFill>
                <a:latin typeface="Cambria" panose="02040503050406030204" pitchFamily="18" charset="0"/>
              </a:rPr>
              <a:t>nhau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trừng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trái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chín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thấy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ông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ngồi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cười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hiền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lành</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bên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gốc</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…”.Bum </a:t>
            </a:r>
            <a:r>
              <a:rPr lang="en-US" sz="3600" dirty="0" err="1">
                <a:solidFill>
                  <a:schemeClr val="accent4">
                    <a:lumMod val="50000"/>
                  </a:schemeClr>
                </a:solidFill>
                <a:latin typeface="Cambria" panose="02040503050406030204" pitchFamily="18" charset="0"/>
              </a:rPr>
              <a:t>đã</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viết</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như</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thế</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trong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bài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văn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về</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ước</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mơ</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trong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sân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đã</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nhớ</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biết</a:t>
            </a:r>
            <a:r>
              <a:rPr lang="en-US" sz="3600" dirty="0">
                <a:solidFill>
                  <a:schemeClr val="accent4">
                    <a:lumMod val="50000"/>
                  </a:schemeClr>
                </a:solidFill>
                <a:latin typeface="Cambria" panose="02040503050406030204" pitchFamily="18" charset="0"/>
              </a:rPr>
              <a:t> bao </a:t>
            </a:r>
            <a:r>
              <a:rPr lang="en-US" sz="3600" dirty="0" err="1">
                <a:solidFill>
                  <a:schemeClr val="accent4">
                    <a:lumMod val="50000"/>
                  </a:schemeClr>
                </a:solidFill>
                <a:latin typeface="Cambria" panose="02040503050406030204" pitchFamily="18" charset="0"/>
              </a:rPr>
              <a:t>mà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chẳng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có</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dịp</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nói</a:t>
            </a:r>
            <a:r>
              <a:rPr lang="en-US" sz="3600" dirty="0">
                <a:solidFill>
                  <a:schemeClr val="accent4">
                    <a:lumMod val="50000"/>
                  </a:schemeClr>
                </a:solidFill>
                <a:latin typeface="Cambria" panose="02040503050406030204" pitchFamily="18" charset="0"/>
              </a:rPr>
              <a:t> ra.</a:t>
            </a:r>
          </a:p>
          <a:p>
            <a:pPr algn="just">
              <a:spcBef>
                <a:spcPct val="0"/>
              </a:spcBef>
            </a:pP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Khi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cô</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giáo</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với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mẹ</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về</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ước</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mơ</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của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mẹ</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đã</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ngay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lập</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tức</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bàn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nhau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trồng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một</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trong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sân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Mẹ</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mai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này</a:t>
            </a:r>
            <a:r>
              <a:rPr lang="en-US" sz="3600" dirty="0">
                <a:solidFill>
                  <a:schemeClr val="accent4">
                    <a:lumMod val="50000"/>
                  </a:schemeClr>
                </a:solidFill>
                <a:latin typeface="Cambria" panose="02040503050406030204" pitchFamily="18" charset="0"/>
              </a:rPr>
              <a:t> Bum </a:t>
            </a:r>
            <a:r>
              <a:rPr lang="en-US" sz="3600" dirty="0" err="1">
                <a:solidFill>
                  <a:schemeClr val="accent4">
                    <a:lumMod val="50000"/>
                  </a:schemeClr>
                </a:solidFill>
                <a:latin typeface="Cambria" panose="02040503050406030204" pitchFamily="18" charset="0"/>
              </a:rPr>
              <a:t>sẽ</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mời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những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người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bạn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thân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ngày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xưa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đến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chơi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cùng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trèo</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hái</a:t>
            </a:r>
            <a:r>
              <a:rPr lang="en-US" sz="3600" dirty="0">
                <a:solidFill>
                  <a:schemeClr val="accent4">
                    <a:lumMod val="50000"/>
                  </a:schemeClr>
                </a:solidFill>
                <a:latin typeface="Cambria" panose="02040503050406030204" pitchFamily="18" charset="0"/>
              </a:rPr>
              <a:t>, chia </a:t>
            </a:r>
            <a:r>
              <a:rPr lang="en-US" sz="3600" dirty="0" err="1">
                <a:solidFill>
                  <a:schemeClr val="accent4">
                    <a:lumMod val="50000"/>
                  </a:schemeClr>
                </a:solidFill>
                <a:latin typeface="Cambria" panose="02040503050406030204" pitchFamily="18" charset="0"/>
              </a:rPr>
              <a:t>nhau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những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trái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thơm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lừng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Sài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Gòn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có</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quá</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xa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Vũng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Tàu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đâu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Phố</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phố</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mới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thực</a:t>
            </a:r>
            <a:r>
              <a:rPr lang="en-US" sz="3600" dirty="0">
                <a:solidFill>
                  <a:schemeClr val="accent4">
                    <a:lumMod val="50000"/>
                  </a:schemeClr>
                </a:solidFill>
                <a:latin typeface="Cambria" panose="02040503050406030204" pitchFamily="18" charset="0"/>
              </a:rPr>
              <a:t> ra </a:t>
            </a:r>
            <a:r>
              <a:rPr lang="en-US" sz="3600" dirty="0" err="1">
                <a:solidFill>
                  <a:schemeClr val="accent4">
                    <a:lumMod val="50000"/>
                  </a:schemeClr>
                </a:solidFill>
                <a:latin typeface="Cambria" panose="02040503050406030204" pitchFamily="18" charset="0"/>
              </a:rPr>
              <a:t>sẽ</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chẳng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cách</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xa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khi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vẫn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nhớ</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về</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nhau</a:t>
            </a:r>
            <a:r>
              <a:rPr lang="en-US" sz="3600" dirty="0">
                <a:solidFill>
                  <a:schemeClr val="accent4">
                    <a:lumMod val="50000"/>
                  </a:schemeClr>
                </a:solidFill>
                <a:latin typeface="Cambria" panose="02040503050406030204" pitchFamily="18" charset="0"/>
              </a:rPr>
              <a:t>.</a:t>
            </a:r>
          </a:p>
          <a:p>
            <a:pPr algn="just">
              <a:spcBef>
                <a:spcPct val="0"/>
              </a:spcBef>
            </a:pPr>
            <a:r>
              <a:rPr lang="en-US" sz="3600" dirty="0">
                <a:solidFill>
                  <a:schemeClr val="accent4">
                    <a:lumMod val="50000"/>
                  </a:schemeClr>
                </a:solidFill>
                <a:latin typeface="Cambria" panose="02040503050406030204" pitchFamily="18" charset="0"/>
              </a:rPr>
              <a:t>     Bum </a:t>
            </a:r>
            <a:r>
              <a:rPr lang="en-US" sz="3600" dirty="0" err="1">
                <a:solidFill>
                  <a:schemeClr val="accent4">
                    <a:lumMod val="50000"/>
                  </a:schemeClr>
                </a:solidFill>
                <a:latin typeface="Cambria" panose="02040503050406030204" pitchFamily="18" charset="0"/>
              </a:rPr>
              <a:t>nghĩ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tới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một</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tương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lai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vui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lâng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lâng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bỗng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như</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nghe</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thấy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tiếng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chọc</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ghẹo</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nhau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của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bạn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nụ</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cười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hiền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hậu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của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ông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nội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trôi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theo</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hương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chín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ngọt</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lành</a:t>
            </a:r>
            <a:r>
              <a:rPr lang="en-US" sz="3600" dirty="0">
                <a:solidFill>
                  <a:schemeClr val="accent4">
                    <a:lumMod val="50000"/>
                  </a:schemeClr>
                </a:solidFill>
                <a:latin typeface="Cambria" panose="02040503050406030204" pitchFamily="18" charset="0"/>
              </a:rPr>
              <a:t>…</a:t>
            </a:r>
          </a:p>
          <a:p>
            <a:pPr algn="r">
              <a:spcBef>
                <a:spcPct val="0"/>
              </a:spcBef>
            </a:pPr>
            <a:r>
              <a:rPr lang="en-US" sz="3600" b="1" i="1" dirty="0">
                <a:solidFill>
                  <a:srgbClr val="000000"/>
                </a:solidFill>
                <a:latin typeface="Cambria" panose="02040503050406030204" pitchFamily="18" charset="0"/>
              </a:rPr>
              <a:t>(Theo </a:t>
            </a:r>
            <a:r>
              <a:rPr lang="en-US" sz="3600" b="1" i="1" dirty="0" err="1">
                <a:solidFill>
                  <a:srgbClr val="000000"/>
                </a:solidFill>
                <a:latin typeface="Cambria" panose="02040503050406030204" pitchFamily="18" charset="0"/>
              </a:rPr>
              <a:t>Võ</a:t>
            </a:r>
            <a:r>
              <a:rPr lang="en-US" sz="3600" b="1" i="1" dirty="0">
                <a:solidFill>
                  <a:srgbClr val="000000"/>
                </a:solidFill>
                <a:latin typeface="Cambria" panose="02040503050406030204" pitchFamily="18" charset="0"/>
              </a:rPr>
              <a:t> Thu </a:t>
            </a:r>
            <a:r>
              <a:rPr lang="en-US" sz="3600" b="1" i="1" dirty="0" err="1">
                <a:solidFill>
                  <a:srgbClr val="000000"/>
                </a:solidFill>
                <a:latin typeface="Cambria" panose="02040503050406030204" pitchFamily="18" charset="0"/>
              </a:rPr>
              <a:t>Hương</a:t>
            </a:r>
            <a:r>
              <a:rPr lang="en-US" sz="3600" b="1" i="1" dirty="0">
                <a:solidFill>
                  <a:srgbClr val="000000"/>
                </a:solidFill>
                <a:latin typeface="Cambria" panose="02040503050406030204" pitchFamily="18" charset="0"/>
              </a:rPr>
              <a:t>)</a:t>
            </a:r>
          </a:p>
        </p:txBody>
      </p:sp>
    </p:spTree>
    <p:extLst>
      <p:ext uri="{BB962C8B-B14F-4D97-AF65-F5344CB8AC3E}">
        <p14:creationId xmlns:p14="http://schemas.microsoft.com/office/powerpoint/2010/main" val="22649213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06335">
            <a:off x="-2354352" y="5475470"/>
            <a:ext cx="8865205" cy="5385612"/>
          </a:xfrm>
          <a:custGeom>
            <a:avLst/>
            <a:gdLst/>
            <a:ahLst/>
            <a:cxnLst/>
            <a:rect l="l" t="t" r="r" b="b"/>
            <a:pathLst>
              <a:path w="8865205" h="5385612">
                <a:moveTo>
                  <a:pt x="0" y="0"/>
                </a:moveTo>
                <a:lnTo>
                  <a:pt x="8865204" y="0"/>
                </a:lnTo>
                <a:lnTo>
                  <a:pt x="8865204" y="5385612"/>
                </a:lnTo>
                <a:lnTo>
                  <a:pt x="0" y="53856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849613">
            <a:off x="9491939" y="6574828"/>
            <a:ext cx="9392487" cy="5705936"/>
          </a:xfrm>
          <a:custGeom>
            <a:avLst/>
            <a:gdLst/>
            <a:ahLst/>
            <a:cxnLst/>
            <a:rect l="l" t="t" r="r" b="b"/>
            <a:pathLst>
              <a:path w="9392487" h="5705936">
                <a:moveTo>
                  <a:pt x="0" y="0"/>
                </a:moveTo>
                <a:lnTo>
                  <a:pt x="9392488" y="0"/>
                </a:lnTo>
                <a:lnTo>
                  <a:pt x="9392488" y="5705937"/>
                </a:lnTo>
                <a:lnTo>
                  <a:pt x="0" y="57059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7945623">
            <a:off x="5238019" y="5998943"/>
            <a:ext cx="4230199" cy="4338666"/>
          </a:xfrm>
          <a:custGeom>
            <a:avLst/>
            <a:gdLst/>
            <a:ahLst/>
            <a:cxnLst/>
            <a:rect l="l" t="t" r="r" b="b"/>
            <a:pathLst>
              <a:path w="4230199" h="4338666">
                <a:moveTo>
                  <a:pt x="0" y="0"/>
                </a:moveTo>
                <a:lnTo>
                  <a:pt x="4230199" y="0"/>
                </a:lnTo>
                <a:lnTo>
                  <a:pt x="4230199" y="4338666"/>
                </a:lnTo>
                <a:lnTo>
                  <a:pt x="0" y="43386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6"/>
            <a:stretch>
              <a:fillRect/>
            </a:stretch>
          </a:blipFill>
        </p:spPr>
      </p:sp>
      <p:grpSp>
        <p:nvGrpSpPr>
          <p:cNvPr id="6" name="Group 6"/>
          <p:cNvGrpSpPr/>
          <p:nvPr/>
        </p:nvGrpSpPr>
        <p:grpSpPr>
          <a:xfrm>
            <a:off x="8936699" y="1028700"/>
            <a:ext cx="8322601"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7913315" y="2573844"/>
            <a:ext cx="2046768" cy="1243412"/>
          </a:xfrm>
          <a:custGeom>
            <a:avLst/>
            <a:gdLst/>
            <a:ahLst/>
            <a:cxnLst/>
            <a:rect l="l" t="t" r="r" b="b"/>
            <a:pathLst>
              <a:path w="2046768" h="1243412">
                <a:moveTo>
                  <a:pt x="0" y="0"/>
                </a:moveTo>
                <a:lnTo>
                  <a:pt x="2046768" y="0"/>
                </a:lnTo>
                <a:lnTo>
                  <a:pt x="2046768" y="1243412"/>
                </a:lnTo>
                <a:lnTo>
                  <a:pt x="0" y="12434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flipH="1">
            <a:off x="16157067" y="798327"/>
            <a:ext cx="2130933" cy="1294542"/>
          </a:xfrm>
          <a:custGeom>
            <a:avLst/>
            <a:gdLst/>
            <a:ahLst/>
            <a:cxnLst/>
            <a:rect l="l" t="t" r="r" b="b"/>
            <a:pathLst>
              <a:path w="2130933" h="1294542">
                <a:moveTo>
                  <a:pt x="2130933" y="0"/>
                </a:moveTo>
                <a:lnTo>
                  <a:pt x="0" y="0"/>
                </a:lnTo>
                <a:lnTo>
                  <a:pt x="0" y="1294542"/>
                </a:lnTo>
                <a:lnTo>
                  <a:pt x="2130933" y="1294542"/>
                </a:lnTo>
                <a:lnTo>
                  <a:pt x="2130933"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a:off x="1335960" y="1028700"/>
            <a:ext cx="4855464" cy="8229600"/>
          </a:xfrm>
          <a:custGeom>
            <a:avLst/>
            <a:gdLst/>
            <a:ahLst/>
            <a:cxnLst/>
            <a:rect l="l" t="t" r="r" b="b"/>
            <a:pathLst>
              <a:path w="4855464" h="8229600">
                <a:moveTo>
                  <a:pt x="0" y="0"/>
                </a:moveTo>
                <a:lnTo>
                  <a:pt x="4855464" y="0"/>
                </a:lnTo>
                <a:lnTo>
                  <a:pt x="4855464" y="8229600"/>
                </a:lnTo>
                <a:lnTo>
                  <a:pt x="0" y="8229600"/>
                </a:lnTo>
                <a:lnTo>
                  <a:pt x="0" y="0"/>
                </a:lnTo>
                <a:close/>
              </a:path>
            </a:pathLst>
          </a:custGeom>
          <a:blipFill>
            <a:blip r:embed="rId7"/>
            <a:stretch>
              <a:fillRect/>
            </a:stretch>
          </a:blipFill>
        </p:spPr>
      </p:sp>
      <p:sp>
        <p:nvSpPr>
          <p:cNvPr id="12" name="Freeform 12"/>
          <p:cNvSpPr/>
          <p:nvPr/>
        </p:nvSpPr>
        <p:spPr>
          <a:xfrm>
            <a:off x="2078250" y="8967720"/>
            <a:ext cx="2968236" cy="460077"/>
          </a:xfrm>
          <a:custGeom>
            <a:avLst/>
            <a:gdLst/>
            <a:ahLst/>
            <a:cxnLst/>
            <a:rect l="l" t="t" r="r" b="b"/>
            <a:pathLst>
              <a:path w="2968236" h="460077">
                <a:moveTo>
                  <a:pt x="0" y="0"/>
                </a:moveTo>
                <a:lnTo>
                  <a:pt x="2968236" y="0"/>
                </a:lnTo>
                <a:lnTo>
                  <a:pt x="2968236" y="460076"/>
                </a:lnTo>
                <a:lnTo>
                  <a:pt x="0" y="4600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flipH="1">
            <a:off x="-1316232" y="8602842"/>
            <a:ext cx="4689864" cy="2747479"/>
          </a:xfrm>
          <a:custGeom>
            <a:avLst/>
            <a:gdLst/>
            <a:ahLst/>
            <a:cxnLst/>
            <a:rect l="l" t="t" r="r" b="b"/>
            <a:pathLst>
              <a:path w="4689864" h="2747479">
                <a:moveTo>
                  <a:pt x="4689864" y="0"/>
                </a:moveTo>
                <a:lnTo>
                  <a:pt x="0" y="0"/>
                </a:lnTo>
                <a:lnTo>
                  <a:pt x="0" y="2747479"/>
                </a:lnTo>
                <a:lnTo>
                  <a:pt x="4689864" y="2747479"/>
                </a:lnTo>
                <a:lnTo>
                  <a:pt x="4689864" y="0"/>
                </a:lnTo>
                <a:close/>
              </a:path>
            </a:pathLst>
          </a:custGeom>
          <a:blipFill>
            <a:blip r:embed="rId10"/>
            <a:stretch>
              <a:fillRect/>
            </a:stretch>
          </a:blipFill>
        </p:spPr>
      </p:sp>
      <p:sp>
        <p:nvSpPr>
          <p:cNvPr id="14" name="Freeform 14"/>
          <p:cNvSpPr/>
          <p:nvPr/>
        </p:nvSpPr>
        <p:spPr>
          <a:xfrm>
            <a:off x="-348091" y="8874642"/>
            <a:ext cx="2753582" cy="1412358"/>
          </a:xfrm>
          <a:custGeom>
            <a:avLst/>
            <a:gdLst/>
            <a:ahLst/>
            <a:cxnLst/>
            <a:rect l="l" t="t" r="r" b="b"/>
            <a:pathLst>
              <a:path w="2753582" h="1412358">
                <a:moveTo>
                  <a:pt x="0" y="0"/>
                </a:moveTo>
                <a:lnTo>
                  <a:pt x="2753582" y="0"/>
                </a:lnTo>
                <a:lnTo>
                  <a:pt x="2753582" y="1412358"/>
                </a:lnTo>
                <a:lnTo>
                  <a:pt x="0" y="1412358"/>
                </a:lnTo>
                <a:lnTo>
                  <a:pt x="0" y="0"/>
                </a:lnTo>
                <a:close/>
              </a:path>
            </a:pathLst>
          </a:custGeom>
          <a:blipFill>
            <a:blip r:embed="rId11"/>
            <a:stretch>
              <a:fillRect/>
            </a:stretch>
          </a:blipFill>
        </p:spPr>
      </p:sp>
      <p:sp>
        <p:nvSpPr>
          <p:cNvPr id="15" name="TextBox 15"/>
          <p:cNvSpPr txBox="1"/>
          <p:nvPr/>
        </p:nvSpPr>
        <p:spPr>
          <a:xfrm>
            <a:off x="9333577" y="3357765"/>
            <a:ext cx="6555046" cy="756617"/>
          </a:xfrm>
          <a:prstGeom prst="rect">
            <a:avLst/>
          </a:prstGeom>
        </p:spPr>
        <p:txBody>
          <a:bodyPr lIns="0" tIns="0" rIns="0" bIns="0" rtlCol="0" anchor="t">
            <a:spAutoFit/>
          </a:bodyPr>
          <a:lstStyle/>
          <a:p>
            <a:pPr marL="685800" indent="-685800" algn="ctr">
              <a:lnSpc>
                <a:spcPts val="5880"/>
              </a:lnSpc>
              <a:spcBef>
                <a:spcPct val="0"/>
              </a:spcBef>
              <a:buFont typeface="Arial" panose="020B0604020202020204" pitchFamily="34" charset="0"/>
              <a:buChar char="•"/>
            </a:pPr>
            <a:r>
              <a:rPr lang="pt-BR" sz="5400" kern="0" dirty="0" err="1">
                <a:solidFill>
                  <a:srgbClr val="000000"/>
                </a:solidFill>
                <a:effectLst/>
                <a:latin typeface="Cambria" panose="02040503050406030204" pitchFamily="18" charset="0"/>
                <a:ea typeface="Times New Roman" panose="02020603050405020304" pitchFamily="18" charset="0"/>
              </a:rPr>
              <a:t>hiền</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lành</a:t>
            </a:r>
            <a:endParaRPr lang="en-US" sz="9600" dirty="0">
              <a:solidFill>
                <a:srgbClr val="000000"/>
              </a:solidFill>
              <a:latin typeface="Cambria" panose="02040503050406030204" pitchFamily="18" charset="0"/>
            </a:endParaRPr>
          </a:p>
        </p:txBody>
      </p:sp>
      <p:sp>
        <p:nvSpPr>
          <p:cNvPr id="17" name="TextBox 16">
            <a:extLst>
              <a:ext uri="{FF2B5EF4-FFF2-40B4-BE49-F238E27FC236}">
                <a16:creationId xmlns:a16="http://schemas.microsoft.com/office/drawing/2014/main" id="{FB4C4192-4D87-9447-AB14-D13F6B2E8C57}"/>
              </a:ext>
            </a:extLst>
          </p:cNvPr>
          <p:cNvSpPr txBox="1"/>
          <p:nvPr/>
        </p:nvSpPr>
        <p:spPr>
          <a:xfrm>
            <a:off x="10820400" y="4372570"/>
            <a:ext cx="4800600" cy="923330"/>
          </a:xfrm>
          <a:prstGeom prst="rect">
            <a:avLst/>
          </a:prstGeom>
          <a:noFill/>
        </p:spPr>
        <p:txBody>
          <a:bodyPr wrap="square" rtlCol="0">
            <a:spAutoFit/>
          </a:bodyPr>
          <a:lstStyle/>
          <a:p>
            <a:pPr marL="685800" indent="-685800">
              <a:buFont typeface="Arial" panose="020B0604020202020204" pitchFamily="34" charset="0"/>
              <a:buChar char="•"/>
            </a:pPr>
            <a:r>
              <a:rPr lang="pt-BR" sz="5400" kern="0" dirty="0" err="1">
                <a:solidFill>
                  <a:srgbClr val="000000"/>
                </a:solidFill>
                <a:effectLst/>
                <a:latin typeface="Cambria" panose="02040503050406030204" pitchFamily="18" charset="0"/>
                <a:ea typeface="Times New Roman" panose="02020603050405020304" pitchFamily="18" charset="0"/>
              </a:rPr>
              <a:t>thơm</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lừng</a:t>
            </a:r>
            <a:endParaRPr lang="x-none" sz="5400" dirty="0">
              <a:latin typeface="Cambria" panose="02040503050406030204" pitchFamily="18" charset="0"/>
            </a:endParaRPr>
          </a:p>
        </p:txBody>
      </p:sp>
      <p:sp>
        <p:nvSpPr>
          <p:cNvPr id="18" name="TextBox 17">
            <a:extLst>
              <a:ext uri="{FF2B5EF4-FFF2-40B4-BE49-F238E27FC236}">
                <a16:creationId xmlns:a16="http://schemas.microsoft.com/office/drawing/2014/main" id="{AEAB49EE-210F-E840-A78F-7C9642BB10DF}"/>
              </a:ext>
            </a:extLst>
          </p:cNvPr>
          <p:cNvSpPr txBox="1"/>
          <p:nvPr/>
        </p:nvSpPr>
        <p:spPr>
          <a:xfrm>
            <a:off x="10820400" y="5619221"/>
            <a:ext cx="8287662" cy="923330"/>
          </a:xfrm>
          <a:prstGeom prst="rect">
            <a:avLst/>
          </a:prstGeom>
          <a:noFill/>
        </p:spPr>
        <p:txBody>
          <a:bodyPr wrap="square" rtlCol="0">
            <a:spAutoFit/>
          </a:bodyPr>
          <a:lstStyle/>
          <a:p>
            <a:pPr marL="685800" indent="-685800">
              <a:buFont typeface="Arial" panose="020B0604020202020204" pitchFamily="34" charset="0"/>
              <a:buChar char="•"/>
            </a:pPr>
            <a:r>
              <a:rPr lang="pt-BR" sz="5400" kern="0" dirty="0" err="1">
                <a:solidFill>
                  <a:srgbClr val="000000"/>
                </a:solidFill>
                <a:effectLst/>
                <a:latin typeface="Cambria" panose="02040503050406030204" pitchFamily="18" charset="0"/>
                <a:ea typeface="Times New Roman" panose="02020603050405020304" pitchFamily="18" charset="0"/>
              </a:rPr>
              <a:t>lâng</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lâng</a:t>
            </a:r>
            <a:endParaRPr lang="x-none" sz="5400" dirty="0">
              <a:latin typeface="Cambria" panose="02040503050406030204" pitchFamily="18" charset="0"/>
            </a:endParaRPr>
          </a:p>
        </p:txBody>
      </p:sp>
      <p:sp>
        <p:nvSpPr>
          <p:cNvPr id="19" name="TextBox 18">
            <a:extLst>
              <a:ext uri="{FF2B5EF4-FFF2-40B4-BE49-F238E27FC236}">
                <a16:creationId xmlns:a16="http://schemas.microsoft.com/office/drawing/2014/main" id="{A61454A1-9469-FB46-8D58-3213C3AFE120}"/>
              </a:ext>
            </a:extLst>
          </p:cNvPr>
          <p:cNvSpPr txBox="1"/>
          <p:nvPr/>
        </p:nvSpPr>
        <p:spPr>
          <a:xfrm>
            <a:off x="10820400" y="6887170"/>
            <a:ext cx="5998950" cy="923330"/>
          </a:xfrm>
          <a:prstGeom prst="rect">
            <a:avLst/>
          </a:prstGeom>
          <a:noFill/>
        </p:spPr>
        <p:txBody>
          <a:bodyPr wrap="square" rtlCol="0">
            <a:spAutoFit/>
          </a:bodyPr>
          <a:lstStyle/>
          <a:p>
            <a:pPr marL="685800" indent="-685800">
              <a:buFont typeface="Arial" panose="020B0604020202020204" pitchFamily="34" charset="0"/>
              <a:buChar char="•"/>
            </a:pPr>
            <a:r>
              <a:rPr lang="en-US" sz="5400">
                <a:latin typeface="Cambria" panose="02040503050406030204" pitchFamily="18" charset="0"/>
              </a:rPr>
              <a:t>chọc ghẹo</a:t>
            </a:r>
            <a:endParaRPr lang="x-none" sz="5400" dirty="0">
              <a:latin typeface="Cambria" panose="02040503050406030204" pitchFamily="18" charset="0"/>
            </a:endParaRPr>
          </a:p>
        </p:txBody>
      </p:sp>
      <p:pic>
        <p:nvPicPr>
          <p:cNvPr id="20" name="Picture 19"/>
          <p:cNvPicPr>
            <a:picLocks noChangeAspect="1"/>
          </p:cNvPicPr>
          <p:nvPr/>
        </p:nvPicPr>
        <p:blipFill>
          <a:blip r:embed="rId12"/>
          <a:stretch>
            <a:fillRect/>
          </a:stretch>
        </p:blipFill>
        <p:spPr>
          <a:xfrm>
            <a:off x="8957792" y="1674516"/>
            <a:ext cx="8583424" cy="15845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 calcmode="lin" valueType="num">
                                      <p:cBhvr additive="base">
                                        <p:cTn id="19"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 calcmode="lin" valueType="num">
                                      <p:cBhvr additive="base">
                                        <p:cTn id="25"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40CCE4C9-69AD-EC4C-9B77-BB8F0B8E5CC5}"/>
              </a:ext>
            </a:extLst>
          </p:cNvPr>
          <p:cNvGrpSpPr/>
          <p:nvPr/>
        </p:nvGrpSpPr>
        <p:grpSpPr>
          <a:xfrm>
            <a:off x="1028700" y="2135297"/>
            <a:ext cx="7425936" cy="3610849"/>
            <a:chOff x="1028700" y="2135297"/>
            <a:chExt cx="7425936" cy="4376699"/>
          </a:xfrm>
        </p:grpSpPr>
        <p:grpSp>
          <p:nvGrpSpPr>
            <p:cNvPr id="11" name="Group 11"/>
            <p:cNvGrpSpPr/>
            <p:nvPr/>
          </p:nvGrpSpPr>
          <p:grpSpPr>
            <a:xfrm>
              <a:off x="1028700" y="2135297"/>
              <a:ext cx="7425936" cy="4376699"/>
              <a:chOff x="0" y="0"/>
              <a:chExt cx="1955802" cy="1152711"/>
            </a:xfrm>
          </p:grpSpPr>
          <p:sp>
            <p:nvSpPr>
              <p:cNvPr id="12" name="Freeform 12"/>
              <p:cNvSpPr/>
              <p:nvPr/>
            </p:nvSpPr>
            <p:spPr>
              <a:xfrm>
                <a:off x="0" y="0"/>
                <a:ext cx="1955802" cy="1152711"/>
              </a:xfrm>
              <a:custGeom>
                <a:avLst/>
                <a:gdLst/>
                <a:ahLst/>
                <a:cxnLst/>
                <a:rect l="l" t="t" r="r" b="b"/>
                <a:pathLst>
                  <a:path w="1955802" h="1152711">
                    <a:moveTo>
                      <a:pt x="53170" y="0"/>
                    </a:moveTo>
                    <a:lnTo>
                      <a:pt x="1902632" y="0"/>
                    </a:lnTo>
                    <a:cubicBezTo>
                      <a:pt x="1916733" y="0"/>
                      <a:pt x="1930257" y="5602"/>
                      <a:pt x="1940229" y="15573"/>
                    </a:cubicBezTo>
                    <a:cubicBezTo>
                      <a:pt x="1950200" y="25545"/>
                      <a:pt x="1955802" y="39069"/>
                      <a:pt x="1955802" y="53170"/>
                    </a:cubicBezTo>
                    <a:lnTo>
                      <a:pt x="1955802" y="1099541"/>
                    </a:lnTo>
                    <a:cubicBezTo>
                      <a:pt x="1955802" y="1128906"/>
                      <a:pt x="1931997" y="1152711"/>
                      <a:pt x="1902632" y="1152711"/>
                    </a:cubicBezTo>
                    <a:lnTo>
                      <a:pt x="53170" y="1152711"/>
                    </a:lnTo>
                    <a:cubicBezTo>
                      <a:pt x="23805" y="1152711"/>
                      <a:pt x="0" y="1128906"/>
                      <a:pt x="0" y="1099541"/>
                    </a:cubicBezTo>
                    <a:lnTo>
                      <a:pt x="0" y="53170"/>
                    </a:lnTo>
                    <a:cubicBezTo>
                      <a:pt x="0" y="23805"/>
                      <a:pt x="23805" y="0"/>
                      <a:pt x="53170" y="0"/>
                    </a:cubicBezTo>
                    <a:close/>
                  </a:path>
                </a:pathLst>
              </a:custGeom>
              <a:solidFill>
                <a:srgbClr val="FAF9F0"/>
              </a:solidFill>
              <a:ln w="47625" cap="rnd">
                <a:solidFill>
                  <a:srgbClr val="F9AD18"/>
                </a:solidFill>
                <a:prstDash val="solid"/>
                <a:round/>
              </a:ln>
            </p:spPr>
          </p:sp>
          <p:sp>
            <p:nvSpPr>
              <p:cNvPr id="13" name="TextBox 13"/>
              <p:cNvSpPr txBox="1"/>
              <p:nvPr/>
            </p:nvSpPr>
            <p:spPr>
              <a:xfrm>
                <a:off x="0" y="-38100"/>
                <a:ext cx="1955802" cy="1190811"/>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1468863" y="3027770"/>
              <a:ext cx="6696623" cy="2161682"/>
            </a:xfrm>
            <a:prstGeom prst="rect">
              <a:avLst/>
            </a:prstGeom>
          </p:spPr>
          <p:txBody>
            <a:bodyPr wrap="square" lIns="0" tIns="0" rIns="0" bIns="0" rtlCol="0" anchor="t">
              <a:spAutoFit/>
            </a:bodyPr>
            <a:lstStyle/>
            <a:p>
              <a:pPr>
                <a:lnSpc>
                  <a:spcPct val="135000"/>
                </a:lnSpc>
                <a:spcAft>
                  <a:spcPts val="800"/>
                </a:spcAft>
                <a:tabLst>
                  <a:tab pos="255270" algn="l"/>
                </a:tabLst>
              </a:pP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Ông</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nghĩ</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hồi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nhỏ</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ba</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nó vô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cùng</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thích</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ổi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nên</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chắc</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cháu</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mình</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cũng</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thích</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ổi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như</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ba</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nó.//</a:t>
              </a:r>
              <a:endParaRPr lang="x-none" sz="3600" dirty="0">
                <a:effectLst/>
                <a:latin typeface="Cambria" panose="02040503050406030204" pitchFamily="18" charset="0"/>
                <a:ea typeface="Calibri" panose="020F0502020204030204" pitchFamily="34" charset="0"/>
              </a:endParaRPr>
            </a:p>
          </p:txBody>
        </p:sp>
      </p:grpSp>
      <p:sp>
        <p:nvSpPr>
          <p:cNvPr id="2" name="Freeform 2"/>
          <p:cNvSpPr/>
          <p:nvPr/>
        </p:nvSpPr>
        <p:spPr>
          <a:xfrm rot="908353">
            <a:off x="-3913174" y="5524790"/>
            <a:ext cx="7826348" cy="4754507"/>
          </a:xfrm>
          <a:custGeom>
            <a:avLst/>
            <a:gdLst/>
            <a:ahLst/>
            <a:cxnLst/>
            <a:rect l="l" t="t" r="r" b="b"/>
            <a:pathLst>
              <a:path w="7826348" h="4754507">
                <a:moveTo>
                  <a:pt x="0" y="0"/>
                </a:moveTo>
                <a:lnTo>
                  <a:pt x="7826348" y="0"/>
                </a:lnTo>
                <a:lnTo>
                  <a:pt x="7826348" y="4754507"/>
                </a:lnTo>
                <a:lnTo>
                  <a:pt x="0" y="47545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2988891" y="5038602"/>
            <a:ext cx="7624181" cy="4631690"/>
          </a:xfrm>
          <a:custGeom>
            <a:avLst/>
            <a:gdLst/>
            <a:ahLst/>
            <a:cxnLst/>
            <a:rect l="l" t="t" r="r" b="b"/>
            <a:pathLst>
              <a:path w="7624181" h="4631690">
                <a:moveTo>
                  <a:pt x="0" y="0"/>
                </a:moveTo>
                <a:lnTo>
                  <a:pt x="7624181" y="0"/>
                </a:lnTo>
                <a:lnTo>
                  <a:pt x="7624181" y="4631690"/>
                </a:lnTo>
                <a:lnTo>
                  <a:pt x="0" y="46316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111657" flipH="1">
            <a:off x="5761299" y="5909928"/>
            <a:ext cx="7826348" cy="4754507"/>
          </a:xfrm>
          <a:custGeom>
            <a:avLst/>
            <a:gdLst/>
            <a:ahLst/>
            <a:cxnLst/>
            <a:rect l="l" t="t" r="r" b="b"/>
            <a:pathLst>
              <a:path w="7826348" h="4754507">
                <a:moveTo>
                  <a:pt x="7826348" y="0"/>
                </a:moveTo>
                <a:lnTo>
                  <a:pt x="0" y="0"/>
                </a:lnTo>
                <a:lnTo>
                  <a:pt x="0" y="4754506"/>
                </a:lnTo>
                <a:lnTo>
                  <a:pt x="7826348" y="4754506"/>
                </a:lnTo>
                <a:lnTo>
                  <a:pt x="78263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flipH="1">
            <a:off x="16137294" y="2135297"/>
            <a:ext cx="1731989" cy="1052184"/>
          </a:xfrm>
          <a:custGeom>
            <a:avLst/>
            <a:gdLst/>
            <a:ahLst/>
            <a:cxnLst/>
            <a:rect l="l" t="t" r="r" b="b"/>
            <a:pathLst>
              <a:path w="1731989" h="1052184">
                <a:moveTo>
                  <a:pt x="1731989" y="0"/>
                </a:moveTo>
                <a:lnTo>
                  <a:pt x="0" y="0"/>
                </a:lnTo>
                <a:lnTo>
                  <a:pt x="0" y="1052184"/>
                </a:lnTo>
                <a:lnTo>
                  <a:pt x="1731989" y="1052184"/>
                </a:lnTo>
                <a:lnTo>
                  <a:pt x="1731989"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2721916" y="6511997"/>
            <a:ext cx="4230199" cy="4338666"/>
          </a:xfrm>
          <a:custGeom>
            <a:avLst/>
            <a:gdLst/>
            <a:ahLst/>
            <a:cxnLst/>
            <a:rect l="l" t="t" r="r" b="b"/>
            <a:pathLst>
              <a:path w="4230199" h="4338666">
                <a:moveTo>
                  <a:pt x="0" y="0"/>
                </a:moveTo>
                <a:lnTo>
                  <a:pt x="4230200" y="0"/>
                </a:lnTo>
                <a:lnTo>
                  <a:pt x="4230200" y="4338666"/>
                </a:lnTo>
                <a:lnTo>
                  <a:pt x="0" y="43386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0" y="7101840"/>
            <a:ext cx="18288000" cy="3185160"/>
          </a:xfrm>
          <a:custGeom>
            <a:avLst/>
            <a:gdLst/>
            <a:ahLst/>
            <a:cxnLst/>
            <a:rect l="l" t="t" r="r" b="b"/>
            <a:pathLst>
              <a:path w="18288000" h="3185160">
                <a:moveTo>
                  <a:pt x="0" y="0"/>
                </a:moveTo>
                <a:lnTo>
                  <a:pt x="18288000" y="0"/>
                </a:lnTo>
                <a:lnTo>
                  <a:pt x="18288000" y="3185160"/>
                </a:lnTo>
                <a:lnTo>
                  <a:pt x="0" y="3185160"/>
                </a:lnTo>
                <a:lnTo>
                  <a:pt x="0" y="0"/>
                </a:lnTo>
                <a:close/>
              </a:path>
            </a:pathLst>
          </a:custGeom>
          <a:blipFill>
            <a:blip r:embed="rId6"/>
            <a:stretch>
              <a:fillRect/>
            </a:stretch>
          </a:blipFill>
        </p:spPr>
      </p:sp>
      <p:sp>
        <p:nvSpPr>
          <p:cNvPr id="14" name="Freeform 14"/>
          <p:cNvSpPr/>
          <p:nvPr/>
        </p:nvSpPr>
        <p:spPr>
          <a:xfrm>
            <a:off x="799473" y="1275884"/>
            <a:ext cx="2279782" cy="1384967"/>
          </a:xfrm>
          <a:custGeom>
            <a:avLst/>
            <a:gdLst/>
            <a:ahLst/>
            <a:cxnLst/>
            <a:rect l="l" t="t" r="r" b="b"/>
            <a:pathLst>
              <a:path w="2279782" h="1384967">
                <a:moveTo>
                  <a:pt x="0" y="0"/>
                </a:moveTo>
                <a:lnTo>
                  <a:pt x="2279782" y="0"/>
                </a:lnTo>
                <a:lnTo>
                  <a:pt x="2279782" y="1384967"/>
                </a:lnTo>
                <a:lnTo>
                  <a:pt x="0" y="13849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Freeform 16"/>
          <p:cNvSpPr/>
          <p:nvPr/>
        </p:nvSpPr>
        <p:spPr>
          <a:xfrm>
            <a:off x="-3454328"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7"/>
            <a:stretch>
              <a:fillRect/>
            </a:stretch>
          </a:blipFill>
        </p:spPr>
      </p:sp>
      <p:sp>
        <p:nvSpPr>
          <p:cNvPr id="17" name="Freeform 17"/>
          <p:cNvSpPr/>
          <p:nvPr/>
        </p:nvSpPr>
        <p:spPr>
          <a:xfrm>
            <a:off x="16137294"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7"/>
            <a:stretch>
              <a:fillRect/>
            </a:stretch>
          </a:blipFill>
        </p:spPr>
      </p:sp>
      <p:sp>
        <p:nvSpPr>
          <p:cNvPr id="18" name="Freeform 18"/>
          <p:cNvSpPr/>
          <p:nvPr/>
        </p:nvSpPr>
        <p:spPr>
          <a:xfrm>
            <a:off x="16869246" y="5143500"/>
            <a:ext cx="1593828" cy="2524875"/>
          </a:xfrm>
          <a:custGeom>
            <a:avLst/>
            <a:gdLst/>
            <a:ahLst/>
            <a:cxnLst/>
            <a:rect l="l" t="t" r="r" b="b"/>
            <a:pathLst>
              <a:path w="1593828" h="2524875">
                <a:moveTo>
                  <a:pt x="0" y="0"/>
                </a:moveTo>
                <a:lnTo>
                  <a:pt x="1593827" y="0"/>
                </a:lnTo>
                <a:lnTo>
                  <a:pt x="1593827" y="2524875"/>
                </a:lnTo>
                <a:lnTo>
                  <a:pt x="0" y="25248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Freeform 19"/>
          <p:cNvSpPr/>
          <p:nvPr/>
        </p:nvSpPr>
        <p:spPr>
          <a:xfrm>
            <a:off x="760274" y="5732374"/>
            <a:ext cx="2037844" cy="2796356"/>
          </a:xfrm>
          <a:custGeom>
            <a:avLst/>
            <a:gdLst/>
            <a:ahLst/>
            <a:cxnLst/>
            <a:rect l="l" t="t" r="r" b="b"/>
            <a:pathLst>
              <a:path w="2037844" h="2796356">
                <a:moveTo>
                  <a:pt x="0" y="0"/>
                </a:moveTo>
                <a:lnTo>
                  <a:pt x="2037844" y="0"/>
                </a:lnTo>
                <a:lnTo>
                  <a:pt x="2037844" y="2796356"/>
                </a:lnTo>
                <a:lnTo>
                  <a:pt x="0" y="27963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Freeform 20"/>
          <p:cNvSpPr/>
          <p:nvPr/>
        </p:nvSpPr>
        <p:spPr>
          <a:xfrm>
            <a:off x="8037966" y="9285435"/>
            <a:ext cx="2968236" cy="460077"/>
          </a:xfrm>
          <a:custGeom>
            <a:avLst/>
            <a:gdLst/>
            <a:ahLst/>
            <a:cxnLst/>
            <a:rect l="l" t="t" r="r" b="b"/>
            <a:pathLst>
              <a:path w="2968236" h="460077">
                <a:moveTo>
                  <a:pt x="0" y="0"/>
                </a:moveTo>
                <a:lnTo>
                  <a:pt x="2968236" y="0"/>
                </a:lnTo>
                <a:lnTo>
                  <a:pt x="2968236" y="460077"/>
                </a:lnTo>
                <a:lnTo>
                  <a:pt x="0" y="46007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37" name="Group 36">
            <a:extLst>
              <a:ext uri="{FF2B5EF4-FFF2-40B4-BE49-F238E27FC236}">
                <a16:creationId xmlns:a16="http://schemas.microsoft.com/office/drawing/2014/main" id="{8BED77C2-C9FE-8245-BED7-69C49DFC4DAE}"/>
              </a:ext>
            </a:extLst>
          </p:cNvPr>
          <p:cNvGrpSpPr/>
          <p:nvPr/>
        </p:nvGrpSpPr>
        <p:grpSpPr>
          <a:xfrm>
            <a:off x="8913757" y="2135297"/>
            <a:ext cx="7425936" cy="3597077"/>
            <a:chOff x="8913757" y="2135297"/>
            <a:chExt cx="7425936" cy="3597077"/>
          </a:xfrm>
        </p:grpSpPr>
        <p:grpSp>
          <p:nvGrpSpPr>
            <p:cNvPr id="5" name="Group 5"/>
            <p:cNvGrpSpPr/>
            <p:nvPr/>
          </p:nvGrpSpPr>
          <p:grpSpPr>
            <a:xfrm>
              <a:off x="8913757" y="2135297"/>
              <a:ext cx="7425936" cy="3597077"/>
              <a:chOff x="0" y="0"/>
              <a:chExt cx="1955802" cy="1152711"/>
            </a:xfrm>
          </p:grpSpPr>
          <p:sp>
            <p:nvSpPr>
              <p:cNvPr id="6" name="Freeform 6"/>
              <p:cNvSpPr/>
              <p:nvPr/>
            </p:nvSpPr>
            <p:spPr>
              <a:xfrm>
                <a:off x="0" y="0"/>
                <a:ext cx="1955802" cy="1152711"/>
              </a:xfrm>
              <a:custGeom>
                <a:avLst/>
                <a:gdLst/>
                <a:ahLst/>
                <a:cxnLst/>
                <a:rect l="l" t="t" r="r" b="b"/>
                <a:pathLst>
                  <a:path w="1955802" h="1152711">
                    <a:moveTo>
                      <a:pt x="53170" y="0"/>
                    </a:moveTo>
                    <a:lnTo>
                      <a:pt x="1902632" y="0"/>
                    </a:lnTo>
                    <a:cubicBezTo>
                      <a:pt x="1916733" y="0"/>
                      <a:pt x="1930257" y="5602"/>
                      <a:pt x="1940229" y="15573"/>
                    </a:cubicBezTo>
                    <a:cubicBezTo>
                      <a:pt x="1950200" y="25545"/>
                      <a:pt x="1955802" y="39069"/>
                      <a:pt x="1955802" y="53170"/>
                    </a:cubicBezTo>
                    <a:lnTo>
                      <a:pt x="1955802" y="1099541"/>
                    </a:lnTo>
                    <a:cubicBezTo>
                      <a:pt x="1955802" y="1128906"/>
                      <a:pt x="1931997" y="1152711"/>
                      <a:pt x="1902632" y="1152711"/>
                    </a:cubicBezTo>
                    <a:lnTo>
                      <a:pt x="53170" y="1152711"/>
                    </a:lnTo>
                    <a:cubicBezTo>
                      <a:pt x="23805" y="1152711"/>
                      <a:pt x="0" y="1128906"/>
                      <a:pt x="0" y="1099541"/>
                    </a:cubicBezTo>
                    <a:lnTo>
                      <a:pt x="0" y="53170"/>
                    </a:lnTo>
                    <a:cubicBezTo>
                      <a:pt x="0" y="23805"/>
                      <a:pt x="23805" y="0"/>
                      <a:pt x="53170" y="0"/>
                    </a:cubicBezTo>
                    <a:close/>
                  </a:path>
                </a:pathLst>
              </a:custGeom>
              <a:solidFill>
                <a:srgbClr val="FAF9F0"/>
              </a:solidFill>
              <a:ln w="47625" cap="rnd">
                <a:solidFill>
                  <a:srgbClr val="F9AD18"/>
                </a:solidFill>
                <a:prstDash val="solid"/>
                <a:round/>
              </a:ln>
            </p:spPr>
          </p:sp>
          <p:sp>
            <p:nvSpPr>
              <p:cNvPr id="7" name="TextBox 7"/>
              <p:cNvSpPr txBox="1"/>
              <p:nvPr/>
            </p:nvSpPr>
            <p:spPr>
              <a:xfrm>
                <a:off x="0" y="-38100"/>
                <a:ext cx="1955802" cy="1190811"/>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9314633" y="2515561"/>
              <a:ext cx="6946498" cy="2991588"/>
            </a:xfrm>
            <a:prstGeom prst="rect">
              <a:avLst/>
            </a:prstGeom>
          </p:spPr>
          <p:txBody>
            <a:bodyPr wrap="square" lIns="0" tIns="0" rIns="0" bIns="0" rtlCol="0" anchor="t">
              <a:spAutoFit/>
            </a:bodyPr>
            <a:lstStyle/>
            <a:p>
              <a:pPr>
                <a:lnSpc>
                  <a:spcPct val="135000"/>
                </a:lnSpc>
                <a:spcAft>
                  <a:spcPts val="800"/>
                </a:spcAft>
                <a:tabLst>
                  <a:tab pos="255270" algn="l"/>
                </a:tabLst>
              </a:pP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Ông</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nội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bắc</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chiếc</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ghế</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đẩu</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ra</a:t>
              </a:r>
              <a:r>
                <a:rPr lang="pt-BR" sz="360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sân</a:t>
              </a:r>
              <a:r>
                <a:rPr lang="pt-BR" sz="36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a:t>
              </a:r>
              <a:r>
                <a:rPr lang="pt-BR" sz="360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gần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cây</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ổi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ngồi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đó</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vừa</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nghe</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đài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vừa</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nheo</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nheo</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mắt</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nhìn</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lũ</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trẻ</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vui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chơi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a:t>
              </a:r>
              <a:endParaRPr lang="x-none" sz="3600" dirty="0">
                <a:effectLst/>
                <a:latin typeface="Cambria" panose="02040503050406030204" pitchFamily="18" charset="0"/>
                <a:ea typeface="Calibri" panose="020F0502020204030204" pitchFamily="34" charset="0"/>
              </a:endParaRPr>
            </a:p>
          </p:txBody>
        </p:sp>
      </p:grpSp>
      <p:sp>
        <p:nvSpPr>
          <p:cNvPr id="24" name="Freeform 24"/>
          <p:cNvSpPr/>
          <p:nvPr/>
        </p:nvSpPr>
        <p:spPr>
          <a:xfrm>
            <a:off x="14306025" y="7709848"/>
            <a:ext cx="1757570" cy="272423"/>
          </a:xfrm>
          <a:custGeom>
            <a:avLst/>
            <a:gdLst/>
            <a:ahLst/>
            <a:cxnLst/>
            <a:rect l="l" t="t" r="r" b="b"/>
            <a:pathLst>
              <a:path w="1757570" h="272423">
                <a:moveTo>
                  <a:pt x="0" y="0"/>
                </a:moveTo>
                <a:lnTo>
                  <a:pt x="1757569" y="0"/>
                </a:lnTo>
                <a:lnTo>
                  <a:pt x="1757569" y="272423"/>
                </a:lnTo>
                <a:lnTo>
                  <a:pt x="0" y="2724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5" name="Freeform 25"/>
          <p:cNvSpPr/>
          <p:nvPr/>
        </p:nvSpPr>
        <p:spPr>
          <a:xfrm>
            <a:off x="1028700" y="8256307"/>
            <a:ext cx="1757570" cy="272423"/>
          </a:xfrm>
          <a:custGeom>
            <a:avLst/>
            <a:gdLst/>
            <a:ahLst/>
            <a:cxnLst/>
            <a:rect l="l" t="t" r="r" b="b"/>
            <a:pathLst>
              <a:path w="1757570" h="272423">
                <a:moveTo>
                  <a:pt x="0" y="0"/>
                </a:moveTo>
                <a:lnTo>
                  <a:pt x="1757570" y="0"/>
                </a:lnTo>
                <a:lnTo>
                  <a:pt x="1757570" y="272423"/>
                </a:lnTo>
                <a:lnTo>
                  <a:pt x="0" y="2724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32" name="Group 31">
            <a:extLst>
              <a:ext uri="{FF2B5EF4-FFF2-40B4-BE49-F238E27FC236}">
                <a16:creationId xmlns:a16="http://schemas.microsoft.com/office/drawing/2014/main" id="{7F68BCB8-38D5-2F4B-9A9D-A02418D51EB9}"/>
              </a:ext>
            </a:extLst>
          </p:cNvPr>
          <p:cNvGrpSpPr/>
          <p:nvPr/>
        </p:nvGrpSpPr>
        <p:grpSpPr>
          <a:xfrm>
            <a:off x="2961344" y="6010719"/>
            <a:ext cx="7425936" cy="3610849"/>
            <a:chOff x="1028700" y="2135297"/>
            <a:chExt cx="7425936" cy="4376699"/>
          </a:xfrm>
        </p:grpSpPr>
        <p:grpSp>
          <p:nvGrpSpPr>
            <p:cNvPr id="33" name="Group 11">
              <a:extLst>
                <a:ext uri="{FF2B5EF4-FFF2-40B4-BE49-F238E27FC236}">
                  <a16:creationId xmlns:a16="http://schemas.microsoft.com/office/drawing/2014/main" id="{B91DE733-E26A-0F4B-87E4-29CB7E504235}"/>
                </a:ext>
              </a:extLst>
            </p:cNvPr>
            <p:cNvGrpSpPr/>
            <p:nvPr/>
          </p:nvGrpSpPr>
          <p:grpSpPr>
            <a:xfrm>
              <a:off x="1028700" y="2135297"/>
              <a:ext cx="7425936" cy="4376699"/>
              <a:chOff x="0" y="0"/>
              <a:chExt cx="1955802" cy="1152711"/>
            </a:xfrm>
          </p:grpSpPr>
          <p:sp>
            <p:nvSpPr>
              <p:cNvPr id="35" name="Freeform 12">
                <a:extLst>
                  <a:ext uri="{FF2B5EF4-FFF2-40B4-BE49-F238E27FC236}">
                    <a16:creationId xmlns:a16="http://schemas.microsoft.com/office/drawing/2014/main" id="{00FAB218-10E9-7A48-A47F-4DBD68B5305A}"/>
                  </a:ext>
                </a:extLst>
              </p:cNvPr>
              <p:cNvSpPr/>
              <p:nvPr/>
            </p:nvSpPr>
            <p:spPr>
              <a:xfrm>
                <a:off x="0" y="0"/>
                <a:ext cx="1955802" cy="1152711"/>
              </a:xfrm>
              <a:custGeom>
                <a:avLst/>
                <a:gdLst/>
                <a:ahLst/>
                <a:cxnLst/>
                <a:rect l="l" t="t" r="r" b="b"/>
                <a:pathLst>
                  <a:path w="1955802" h="1152711">
                    <a:moveTo>
                      <a:pt x="53170" y="0"/>
                    </a:moveTo>
                    <a:lnTo>
                      <a:pt x="1902632" y="0"/>
                    </a:lnTo>
                    <a:cubicBezTo>
                      <a:pt x="1916733" y="0"/>
                      <a:pt x="1930257" y="5602"/>
                      <a:pt x="1940229" y="15573"/>
                    </a:cubicBezTo>
                    <a:cubicBezTo>
                      <a:pt x="1950200" y="25545"/>
                      <a:pt x="1955802" y="39069"/>
                      <a:pt x="1955802" y="53170"/>
                    </a:cubicBezTo>
                    <a:lnTo>
                      <a:pt x="1955802" y="1099541"/>
                    </a:lnTo>
                    <a:cubicBezTo>
                      <a:pt x="1955802" y="1128906"/>
                      <a:pt x="1931997" y="1152711"/>
                      <a:pt x="1902632" y="1152711"/>
                    </a:cubicBezTo>
                    <a:lnTo>
                      <a:pt x="53170" y="1152711"/>
                    </a:lnTo>
                    <a:cubicBezTo>
                      <a:pt x="23805" y="1152711"/>
                      <a:pt x="0" y="1128906"/>
                      <a:pt x="0" y="1099541"/>
                    </a:cubicBezTo>
                    <a:lnTo>
                      <a:pt x="0" y="53170"/>
                    </a:lnTo>
                    <a:cubicBezTo>
                      <a:pt x="0" y="23805"/>
                      <a:pt x="23805" y="0"/>
                      <a:pt x="53170" y="0"/>
                    </a:cubicBezTo>
                    <a:close/>
                  </a:path>
                </a:pathLst>
              </a:custGeom>
              <a:solidFill>
                <a:srgbClr val="FAF9F0"/>
              </a:solidFill>
              <a:ln w="47625" cap="rnd">
                <a:solidFill>
                  <a:srgbClr val="F9AD18"/>
                </a:solidFill>
                <a:prstDash val="solid"/>
                <a:round/>
              </a:ln>
            </p:spPr>
          </p:sp>
          <p:sp>
            <p:nvSpPr>
              <p:cNvPr id="36" name="TextBox 13">
                <a:extLst>
                  <a:ext uri="{FF2B5EF4-FFF2-40B4-BE49-F238E27FC236}">
                    <a16:creationId xmlns:a16="http://schemas.microsoft.com/office/drawing/2014/main" id="{2010B325-A2DD-BB42-9488-8BC560D4DB75}"/>
                  </a:ext>
                </a:extLst>
              </p:cNvPr>
              <p:cNvSpPr txBox="1"/>
              <p:nvPr/>
            </p:nvSpPr>
            <p:spPr>
              <a:xfrm>
                <a:off x="0" y="-38100"/>
                <a:ext cx="1955802" cy="1190811"/>
              </a:xfrm>
              <a:prstGeom prst="rect">
                <a:avLst/>
              </a:prstGeom>
            </p:spPr>
            <p:txBody>
              <a:bodyPr lIns="50800" tIns="50800" rIns="50800" bIns="50800" rtlCol="0" anchor="ctr"/>
              <a:lstStyle/>
              <a:p>
                <a:pPr algn="ctr">
                  <a:lnSpc>
                    <a:spcPts val="2659"/>
                  </a:lnSpc>
                </a:pPr>
                <a:endParaRPr/>
              </a:p>
            </p:txBody>
          </p:sp>
        </p:grpSp>
        <p:sp>
          <p:nvSpPr>
            <p:cNvPr id="34" name="TextBox 21">
              <a:extLst>
                <a:ext uri="{FF2B5EF4-FFF2-40B4-BE49-F238E27FC236}">
                  <a16:creationId xmlns:a16="http://schemas.microsoft.com/office/drawing/2014/main" id="{543F8E46-1547-164D-AF7D-44B765DC56FB}"/>
                </a:ext>
              </a:extLst>
            </p:cNvPr>
            <p:cNvSpPr txBox="1"/>
            <p:nvPr/>
          </p:nvSpPr>
          <p:spPr>
            <a:xfrm>
              <a:off x="1866975" y="3512028"/>
              <a:ext cx="5749386" cy="1716753"/>
            </a:xfrm>
            <a:prstGeom prst="rect">
              <a:avLst/>
            </a:prstGeom>
          </p:spPr>
          <p:txBody>
            <a:bodyPr wrap="square" lIns="0" tIns="0" rIns="0" bIns="0" rtlCol="0" anchor="t">
              <a:spAutoFit/>
            </a:bodyPr>
            <a:lstStyle/>
            <a:p>
              <a:pPr>
                <a:lnSpc>
                  <a:spcPct val="135000"/>
                </a:lnSpc>
                <a:spcAft>
                  <a:spcPts val="800"/>
                </a:spcAft>
                <a:tabLst>
                  <a:tab pos="255270" algn="l"/>
                </a:tabLst>
              </a:pPr>
              <a:r>
                <a:rPr lang="pt-BR" sz="3600" kern="0" dirty="0" err="1">
                  <a:solidFill>
                    <a:srgbClr val="000000"/>
                  </a:solidFill>
                  <a:effectLst/>
                  <a:latin typeface="Cambria" panose="02040503050406030204" pitchFamily="18" charset="0"/>
                  <a:ea typeface="Times New Roman" panose="02020603050405020304" pitchFamily="18" charset="0"/>
                </a:rPr>
                <a:t>Nhưng</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sân</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nhà</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cũ</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của</a:t>
              </a:r>
              <a:r>
                <a:rPr lang="pt-BR" sz="3600" kern="0" dirty="0">
                  <a:solidFill>
                    <a:srgbClr val="000000"/>
                  </a:solidFill>
                  <a:effectLst/>
                  <a:latin typeface="Cambria" panose="02040503050406030204" pitchFamily="18" charset="0"/>
                  <a:ea typeface="Times New Roman" panose="02020603050405020304" pitchFamily="18" charset="0"/>
                </a:rPr>
                <a:t> Bum </a:t>
              </a:r>
              <a:r>
                <a:rPr lang="pt-BR" sz="3600" kern="0" dirty="0" err="1">
                  <a:solidFill>
                    <a:srgbClr val="000000"/>
                  </a:solidFill>
                  <a:effectLst/>
                  <a:latin typeface="Cambria" panose="02040503050406030204" pitchFamily="18" charset="0"/>
                  <a:ea typeface="Times New Roman" panose="02020603050405020304" pitchFamily="18" charset="0"/>
                </a:rPr>
                <a:t>lại</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có</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một</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cây</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ổi</a:t>
              </a:r>
              <a:r>
                <a:rPr lang="pt-BR" sz="3600" kern="0" dirty="0">
                  <a:solidFill>
                    <a:srgbClr val="000000"/>
                  </a:solidFill>
                  <a:effectLst/>
                  <a:latin typeface="Cambria" panose="02040503050406030204" pitchFamily="18" charset="0"/>
                  <a:ea typeface="Times New Roman" panose="02020603050405020304" pitchFamily="18" charset="0"/>
                </a:rPr>
                <a:t>...</a:t>
              </a:r>
              <a:endParaRPr lang="x-none" sz="3600" dirty="0">
                <a:effectLst/>
                <a:latin typeface="Cambria" panose="02040503050406030204" pitchFamily="18" charset="0"/>
                <a:ea typeface="Calibri" panose="020F0502020204030204" pitchFamily="34" charset="0"/>
              </a:endParaRPr>
            </a:p>
          </p:txBody>
        </p:sp>
      </p:grpSp>
      <p:sp>
        <p:nvSpPr>
          <p:cNvPr id="38" name="Oval Callout 37">
            <a:extLst>
              <a:ext uri="{FF2B5EF4-FFF2-40B4-BE49-F238E27FC236}">
                <a16:creationId xmlns:a16="http://schemas.microsoft.com/office/drawing/2014/main" id="{ABF8B7AE-228B-3C40-B862-CF5584FAD72D}"/>
              </a:ext>
            </a:extLst>
          </p:cNvPr>
          <p:cNvSpPr/>
          <p:nvPr/>
        </p:nvSpPr>
        <p:spPr>
          <a:xfrm>
            <a:off x="11708688" y="6095341"/>
            <a:ext cx="5360112" cy="3276833"/>
          </a:xfrm>
          <a:prstGeom prst="wedgeEllipseCallout">
            <a:avLst>
              <a:gd name="adj1" fmla="val -62259"/>
              <a:gd name="adj2" fmla="val 24386"/>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600" kern="0" dirty="0" err="1">
                <a:solidFill>
                  <a:schemeClr val="bg1"/>
                </a:solidFill>
                <a:effectLst/>
                <a:latin typeface="Times New Roman" panose="02020603050405020304" pitchFamily="18" charset="0"/>
                <a:ea typeface="Times New Roman" panose="02020603050405020304" pitchFamily="18" charset="0"/>
              </a:rPr>
              <a:t>Nhấn</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giọng</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ở</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một</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số</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từ</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ngữ</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thể</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hiện</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cảm</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xúc</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của</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tác</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giả</a:t>
            </a:r>
            <a:endParaRPr lang="x-none" sz="3600" dirty="0">
              <a:solidFill>
                <a:schemeClr val="bg1"/>
              </a:solidFill>
            </a:endParaRPr>
          </a:p>
        </p:txBody>
      </p:sp>
      <p:pic>
        <p:nvPicPr>
          <p:cNvPr id="15" name="Picture 14"/>
          <p:cNvPicPr>
            <a:picLocks noChangeAspect="1"/>
          </p:cNvPicPr>
          <p:nvPr/>
        </p:nvPicPr>
        <p:blipFill>
          <a:blip r:embed="rId14"/>
          <a:stretch>
            <a:fillRect/>
          </a:stretch>
        </p:blipFill>
        <p:spPr>
          <a:xfrm>
            <a:off x="4737106" y="165421"/>
            <a:ext cx="8569858" cy="23022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dissolv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dissolve">
                                      <p:cBhvr>
                                        <p:cTn id="17" dur="500"/>
                                        <p:tgtEl>
                                          <p:spTgt spid="32"/>
                                        </p:tgtEl>
                                      </p:cBhvr>
                                    </p:animEffect>
                                  </p:childTnLst>
                                </p:cTn>
                              </p:par>
                            </p:childTnLst>
                          </p:cTn>
                        </p:par>
                        <p:par>
                          <p:cTn id="18" fill="hold">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dissolve">
                                      <p:cBhvr>
                                        <p:cTn id="2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908353">
            <a:off x="-3913174" y="5524790"/>
            <a:ext cx="7826348" cy="4754507"/>
          </a:xfrm>
          <a:custGeom>
            <a:avLst/>
            <a:gdLst/>
            <a:ahLst/>
            <a:cxnLst/>
            <a:rect l="l" t="t" r="r" b="b"/>
            <a:pathLst>
              <a:path w="7826348" h="4754507">
                <a:moveTo>
                  <a:pt x="0" y="0"/>
                </a:moveTo>
                <a:lnTo>
                  <a:pt x="7826348" y="0"/>
                </a:lnTo>
                <a:lnTo>
                  <a:pt x="7826348" y="4754507"/>
                </a:lnTo>
                <a:lnTo>
                  <a:pt x="0" y="47545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2988891" y="5038602"/>
            <a:ext cx="7624181" cy="4631690"/>
          </a:xfrm>
          <a:custGeom>
            <a:avLst/>
            <a:gdLst/>
            <a:ahLst/>
            <a:cxnLst/>
            <a:rect l="l" t="t" r="r" b="b"/>
            <a:pathLst>
              <a:path w="7624181" h="4631690">
                <a:moveTo>
                  <a:pt x="0" y="0"/>
                </a:moveTo>
                <a:lnTo>
                  <a:pt x="7624181" y="0"/>
                </a:lnTo>
                <a:lnTo>
                  <a:pt x="7624181" y="4631690"/>
                </a:lnTo>
                <a:lnTo>
                  <a:pt x="0" y="46316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111657" flipH="1">
            <a:off x="5761299" y="5909928"/>
            <a:ext cx="7826348" cy="4754507"/>
          </a:xfrm>
          <a:custGeom>
            <a:avLst/>
            <a:gdLst/>
            <a:ahLst/>
            <a:cxnLst/>
            <a:rect l="l" t="t" r="r" b="b"/>
            <a:pathLst>
              <a:path w="7826348" h="4754507">
                <a:moveTo>
                  <a:pt x="7826348" y="0"/>
                </a:moveTo>
                <a:lnTo>
                  <a:pt x="0" y="0"/>
                </a:lnTo>
                <a:lnTo>
                  <a:pt x="0" y="4754506"/>
                </a:lnTo>
                <a:lnTo>
                  <a:pt x="7826348" y="4754506"/>
                </a:lnTo>
                <a:lnTo>
                  <a:pt x="78263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flipH="1">
            <a:off x="16137294" y="2135297"/>
            <a:ext cx="1731989" cy="1052184"/>
          </a:xfrm>
          <a:custGeom>
            <a:avLst/>
            <a:gdLst/>
            <a:ahLst/>
            <a:cxnLst/>
            <a:rect l="l" t="t" r="r" b="b"/>
            <a:pathLst>
              <a:path w="1731989" h="1052184">
                <a:moveTo>
                  <a:pt x="1731989" y="0"/>
                </a:moveTo>
                <a:lnTo>
                  <a:pt x="0" y="0"/>
                </a:lnTo>
                <a:lnTo>
                  <a:pt x="0" y="1052184"/>
                </a:lnTo>
                <a:lnTo>
                  <a:pt x="1731989" y="1052184"/>
                </a:lnTo>
                <a:lnTo>
                  <a:pt x="1731989"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2721916" y="6511997"/>
            <a:ext cx="4230199" cy="4338666"/>
          </a:xfrm>
          <a:custGeom>
            <a:avLst/>
            <a:gdLst/>
            <a:ahLst/>
            <a:cxnLst/>
            <a:rect l="l" t="t" r="r" b="b"/>
            <a:pathLst>
              <a:path w="4230199" h="4338666">
                <a:moveTo>
                  <a:pt x="0" y="0"/>
                </a:moveTo>
                <a:lnTo>
                  <a:pt x="4230200" y="0"/>
                </a:lnTo>
                <a:lnTo>
                  <a:pt x="4230200" y="4338666"/>
                </a:lnTo>
                <a:lnTo>
                  <a:pt x="0" y="43386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0" y="7101840"/>
            <a:ext cx="18288000" cy="3185160"/>
          </a:xfrm>
          <a:custGeom>
            <a:avLst/>
            <a:gdLst/>
            <a:ahLst/>
            <a:cxnLst/>
            <a:rect l="l" t="t" r="r" b="b"/>
            <a:pathLst>
              <a:path w="18288000" h="3185160">
                <a:moveTo>
                  <a:pt x="0" y="0"/>
                </a:moveTo>
                <a:lnTo>
                  <a:pt x="18288000" y="0"/>
                </a:lnTo>
                <a:lnTo>
                  <a:pt x="18288000" y="3185160"/>
                </a:lnTo>
                <a:lnTo>
                  <a:pt x="0" y="3185160"/>
                </a:lnTo>
                <a:lnTo>
                  <a:pt x="0" y="0"/>
                </a:lnTo>
                <a:close/>
              </a:path>
            </a:pathLst>
          </a:custGeom>
          <a:blipFill>
            <a:blip r:embed="rId6"/>
            <a:stretch>
              <a:fillRect/>
            </a:stretch>
          </a:blipFill>
        </p:spPr>
      </p:sp>
      <p:sp>
        <p:nvSpPr>
          <p:cNvPr id="14" name="Freeform 14"/>
          <p:cNvSpPr/>
          <p:nvPr/>
        </p:nvSpPr>
        <p:spPr>
          <a:xfrm>
            <a:off x="799473" y="1275884"/>
            <a:ext cx="2279782" cy="1384967"/>
          </a:xfrm>
          <a:custGeom>
            <a:avLst/>
            <a:gdLst/>
            <a:ahLst/>
            <a:cxnLst/>
            <a:rect l="l" t="t" r="r" b="b"/>
            <a:pathLst>
              <a:path w="2279782" h="1384967">
                <a:moveTo>
                  <a:pt x="0" y="0"/>
                </a:moveTo>
                <a:lnTo>
                  <a:pt x="2279782" y="0"/>
                </a:lnTo>
                <a:lnTo>
                  <a:pt x="2279782" y="1384967"/>
                </a:lnTo>
                <a:lnTo>
                  <a:pt x="0" y="13849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Freeform 16"/>
          <p:cNvSpPr/>
          <p:nvPr/>
        </p:nvSpPr>
        <p:spPr>
          <a:xfrm>
            <a:off x="-3454328"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7"/>
            <a:stretch>
              <a:fillRect/>
            </a:stretch>
          </a:blipFill>
        </p:spPr>
      </p:sp>
      <p:sp>
        <p:nvSpPr>
          <p:cNvPr id="17" name="Freeform 17"/>
          <p:cNvSpPr/>
          <p:nvPr/>
        </p:nvSpPr>
        <p:spPr>
          <a:xfrm>
            <a:off x="16137294"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7"/>
            <a:stretch>
              <a:fillRect/>
            </a:stretch>
          </a:blipFill>
        </p:spPr>
      </p:sp>
      <p:sp>
        <p:nvSpPr>
          <p:cNvPr id="18" name="Freeform 18"/>
          <p:cNvSpPr/>
          <p:nvPr/>
        </p:nvSpPr>
        <p:spPr>
          <a:xfrm>
            <a:off x="16869246" y="5143500"/>
            <a:ext cx="1593828" cy="2524875"/>
          </a:xfrm>
          <a:custGeom>
            <a:avLst/>
            <a:gdLst/>
            <a:ahLst/>
            <a:cxnLst/>
            <a:rect l="l" t="t" r="r" b="b"/>
            <a:pathLst>
              <a:path w="1593828" h="2524875">
                <a:moveTo>
                  <a:pt x="0" y="0"/>
                </a:moveTo>
                <a:lnTo>
                  <a:pt x="1593827" y="0"/>
                </a:lnTo>
                <a:lnTo>
                  <a:pt x="1593827" y="2524875"/>
                </a:lnTo>
                <a:lnTo>
                  <a:pt x="0" y="25248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Freeform 19"/>
          <p:cNvSpPr/>
          <p:nvPr/>
        </p:nvSpPr>
        <p:spPr>
          <a:xfrm>
            <a:off x="760274" y="5732374"/>
            <a:ext cx="2037844" cy="2796356"/>
          </a:xfrm>
          <a:custGeom>
            <a:avLst/>
            <a:gdLst/>
            <a:ahLst/>
            <a:cxnLst/>
            <a:rect l="l" t="t" r="r" b="b"/>
            <a:pathLst>
              <a:path w="2037844" h="2796356">
                <a:moveTo>
                  <a:pt x="0" y="0"/>
                </a:moveTo>
                <a:lnTo>
                  <a:pt x="2037844" y="0"/>
                </a:lnTo>
                <a:lnTo>
                  <a:pt x="2037844" y="2796356"/>
                </a:lnTo>
                <a:lnTo>
                  <a:pt x="0" y="27963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Freeform 20"/>
          <p:cNvSpPr/>
          <p:nvPr/>
        </p:nvSpPr>
        <p:spPr>
          <a:xfrm>
            <a:off x="8037966" y="9285435"/>
            <a:ext cx="2968236" cy="460077"/>
          </a:xfrm>
          <a:custGeom>
            <a:avLst/>
            <a:gdLst/>
            <a:ahLst/>
            <a:cxnLst/>
            <a:rect l="l" t="t" r="r" b="b"/>
            <a:pathLst>
              <a:path w="2968236" h="460077">
                <a:moveTo>
                  <a:pt x="0" y="0"/>
                </a:moveTo>
                <a:lnTo>
                  <a:pt x="2968236" y="0"/>
                </a:lnTo>
                <a:lnTo>
                  <a:pt x="2968236" y="460077"/>
                </a:lnTo>
                <a:lnTo>
                  <a:pt x="0" y="46007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4" name="Freeform 24"/>
          <p:cNvSpPr/>
          <p:nvPr/>
        </p:nvSpPr>
        <p:spPr>
          <a:xfrm>
            <a:off x="14306025" y="7709848"/>
            <a:ext cx="1757570" cy="272423"/>
          </a:xfrm>
          <a:custGeom>
            <a:avLst/>
            <a:gdLst/>
            <a:ahLst/>
            <a:cxnLst/>
            <a:rect l="l" t="t" r="r" b="b"/>
            <a:pathLst>
              <a:path w="1757570" h="272423">
                <a:moveTo>
                  <a:pt x="0" y="0"/>
                </a:moveTo>
                <a:lnTo>
                  <a:pt x="1757569" y="0"/>
                </a:lnTo>
                <a:lnTo>
                  <a:pt x="1757569" y="272423"/>
                </a:lnTo>
                <a:lnTo>
                  <a:pt x="0" y="2724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5" name="Freeform 25"/>
          <p:cNvSpPr/>
          <p:nvPr/>
        </p:nvSpPr>
        <p:spPr>
          <a:xfrm>
            <a:off x="1028700" y="8256307"/>
            <a:ext cx="1757570" cy="272423"/>
          </a:xfrm>
          <a:custGeom>
            <a:avLst/>
            <a:gdLst/>
            <a:ahLst/>
            <a:cxnLst/>
            <a:rect l="l" t="t" r="r" b="b"/>
            <a:pathLst>
              <a:path w="1757570" h="272423">
                <a:moveTo>
                  <a:pt x="0" y="0"/>
                </a:moveTo>
                <a:lnTo>
                  <a:pt x="1757570" y="0"/>
                </a:lnTo>
                <a:lnTo>
                  <a:pt x="1757570" y="272423"/>
                </a:lnTo>
                <a:lnTo>
                  <a:pt x="0" y="2724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39" name="Group 38"/>
          <p:cNvGrpSpPr/>
          <p:nvPr/>
        </p:nvGrpSpPr>
        <p:grpSpPr>
          <a:xfrm flipH="1">
            <a:off x="990602" y="-958461"/>
            <a:ext cx="12424559" cy="9376839"/>
            <a:chOff x="6544408" y="-943044"/>
            <a:chExt cx="5628630" cy="4975045"/>
          </a:xfrm>
        </p:grpSpPr>
        <p:pic>
          <p:nvPicPr>
            <p:cNvPr id="40" name="图片 8">
              <a:extLst>
                <a:ext uri="{FF2B5EF4-FFF2-40B4-BE49-F238E27FC236}">
                  <a16:creationId xmlns:a16="http://schemas.microsoft.com/office/drawing/2014/main" id="{EDBA7EFC-BD3E-9FB1-B44D-0CBFCB551E60}"/>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flipH="1">
              <a:off x="6544408" y="-943044"/>
              <a:ext cx="5628630" cy="4975045"/>
            </a:xfrm>
            <a:prstGeom prst="rect">
              <a:avLst/>
            </a:prstGeom>
          </p:spPr>
        </p:pic>
        <p:sp>
          <p:nvSpPr>
            <p:cNvPr id="41" name="TextBox 40"/>
            <p:cNvSpPr txBox="1"/>
            <p:nvPr/>
          </p:nvSpPr>
          <p:spPr>
            <a:xfrm>
              <a:off x="7856963" y="612160"/>
              <a:ext cx="3381757" cy="1616632"/>
            </a:xfrm>
            <a:prstGeom prst="rect">
              <a:avLst/>
            </a:prstGeom>
            <a:noFill/>
          </p:spPr>
          <p:txBody>
            <a:bodyPr wrap="square" rtlCol="0">
              <a:spAutoFit/>
            </a:bodyPr>
            <a:lstStyle/>
            <a:p>
              <a:pPr algn="ctr" defTabSz="914445"/>
              <a:r>
                <a:rPr lang="vi-VN" sz="9600" b="1" dirty="0">
                  <a:solidFill>
                    <a:srgbClr val="FF6600"/>
                  </a:solidFill>
                  <a:effectLst>
                    <a:reflection blurRad="6350" stA="55000" endA="300" endPos="45500" dir="5400000" sy="-100000" algn="bl" rotWithShape="0"/>
                  </a:effectLst>
                  <a:latin typeface="UTM Avo" panose="02040603050506020204" pitchFamily="18" charset="0"/>
                </a:rPr>
                <a:t>ĐỌC NHÓM</a:t>
              </a:r>
              <a:endParaRPr lang="en-US" sz="9600" b="1" dirty="0">
                <a:solidFill>
                  <a:srgbClr val="FF6600"/>
                </a:solidFill>
                <a:effectLst>
                  <a:reflection blurRad="6350" stA="55000" endA="300" endPos="45500" dir="5400000" sy="-100000" algn="bl" rotWithShape="0"/>
                </a:effectLst>
                <a:latin typeface="UTM Avo" panose="02040603050506020204" pitchFamily="18" charset="0"/>
              </a:endParaRPr>
            </a:p>
          </p:txBody>
        </p:sp>
      </p:grpSp>
      <p:pic>
        <p:nvPicPr>
          <p:cNvPr id="42" name="图片 1"/>
          <p:cNvPicPr>
            <a:picLocks noChangeAspect="1"/>
          </p:cNvPicPr>
          <p:nvPr/>
        </p:nvPicPr>
        <p:blipFill rotWithShape="1">
          <a:blip r:embed="rId15" cstate="print">
            <a:extLst>
              <a:ext uri="{28A0092B-C50C-407E-A947-70E740481C1C}">
                <a14:useLocalDpi xmlns:a14="http://schemas.microsoft.com/office/drawing/2010/main" val="0"/>
              </a:ext>
            </a:extLst>
          </a:blip>
          <a:srcRect l="19586" b="8272"/>
          <a:stretch/>
        </p:blipFill>
        <p:spPr>
          <a:xfrm flipH="1">
            <a:off x="8912074" y="868804"/>
            <a:ext cx="7457246" cy="8506448"/>
          </a:xfrm>
          <a:prstGeom prst="rect">
            <a:avLst/>
          </a:prstGeom>
        </p:spPr>
      </p:pic>
    </p:spTree>
    <p:extLst>
      <p:ext uri="{BB962C8B-B14F-4D97-AF65-F5344CB8AC3E}">
        <p14:creationId xmlns:p14="http://schemas.microsoft.com/office/powerpoint/2010/main" val="3201027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825628">
            <a:off x="16305596" y="7355666"/>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84679" y="2452552"/>
            <a:ext cx="14930570" cy="707886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Ở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được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loại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be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kể</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lúc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bầu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nhỏ</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vô</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chắc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cháu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mình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ts val="1200"/>
              </a:spcBef>
              <a:spcAft>
                <a:spcPts val="120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thật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lắm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bốn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tuổi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lớn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giờ</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bấm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để</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nhiều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cành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cao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chãi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sai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tỏa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khắp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buổi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chiều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mát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bè</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túm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tụm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dưới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bắc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chiếc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ghế</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đẩu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gần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đài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nheo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nheo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nhìn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trẻ</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pic>
        <p:nvPicPr>
          <p:cNvPr id="17" name="Picture 16"/>
          <p:cNvPicPr>
            <a:picLocks noChangeAspect="1"/>
          </p:cNvPicPr>
          <p:nvPr/>
        </p:nvPicPr>
        <p:blipFill>
          <a:blip r:embed="rId11"/>
          <a:stretch>
            <a:fillRect/>
          </a:stretch>
        </p:blipFill>
        <p:spPr>
          <a:xfrm>
            <a:off x="7088727" y="358454"/>
            <a:ext cx="5105437" cy="1910368"/>
          </a:xfrm>
          <a:prstGeom prst="rect">
            <a:avLst/>
          </a:prstGeom>
        </p:spPr>
      </p:pic>
    </p:spTree>
    <p:extLst>
      <p:ext uri="{BB962C8B-B14F-4D97-AF65-F5344CB8AC3E}">
        <p14:creationId xmlns:p14="http://schemas.microsoft.com/office/powerpoint/2010/main" val="1336807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05000" y="1233894"/>
            <a:ext cx="15087600" cy="830996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rồi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Vậy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niệm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luôn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bao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dịp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cô</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giáo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ngay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lập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tức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xưa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đến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trèo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Gòn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Vũng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Tàu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thực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cách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vẫn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bỗng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tiếng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ghẹo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nụ</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hậu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theo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ngọt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Võ</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Thu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spTree>
    <p:extLst>
      <p:ext uri="{BB962C8B-B14F-4D97-AF65-F5344CB8AC3E}">
        <p14:creationId xmlns:p14="http://schemas.microsoft.com/office/powerpoint/2010/main" val="15593176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8" name="Picture 17">
            <a:extLst>
              <a:ext uri="{FF2B5EF4-FFF2-40B4-BE49-F238E27FC236}">
                <a16:creationId xmlns:a16="http://schemas.microsoft.com/office/drawing/2014/main" id="{9AFCD597-7E99-3A41-A939-97DF6CA8476F}"/>
              </a:ext>
            </a:extLst>
          </p:cNvPr>
          <p:cNvPicPr>
            <a:picLocks noChangeAspect="1"/>
          </p:cNvPicPr>
          <p:nvPr/>
        </p:nvPicPr>
        <p:blipFill>
          <a:blip r:embed="rId15"/>
          <a:stretch>
            <a:fillRect/>
          </a:stretch>
        </p:blipFill>
        <p:spPr>
          <a:xfrm>
            <a:off x="8817415" y="1038919"/>
            <a:ext cx="8559800" cy="8737600"/>
          </a:xfrm>
          <a:prstGeom prst="rect">
            <a:avLst/>
          </a:prstGeom>
        </p:spPr>
      </p:pic>
    </p:spTree>
    <p:extLst>
      <p:ext uri="{BB962C8B-B14F-4D97-AF65-F5344CB8AC3E}">
        <p14:creationId xmlns:p14="http://schemas.microsoft.com/office/powerpoint/2010/main" val="221118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06335">
            <a:off x="-2354352" y="5475470"/>
            <a:ext cx="8865205" cy="5385612"/>
          </a:xfrm>
          <a:custGeom>
            <a:avLst/>
            <a:gdLst/>
            <a:ahLst/>
            <a:cxnLst/>
            <a:rect l="l" t="t" r="r" b="b"/>
            <a:pathLst>
              <a:path w="8865205" h="5385612">
                <a:moveTo>
                  <a:pt x="0" y="0"/>
                </a:moveTo>
                <a:lnTo>
                  <a:pt x="8865204" y="0"/>
                </a:lnTo>
                <a:lnTo>
                  <a:pt x="8865204" y="5385612"/>
                </a:lnTo>
                <a:lnTo>
                  <a:pt x="0" y="5385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849613">
            <a:off x="9491939" y="6574828"/>
            <a:ext cx="9392487" cy="5705936"/>
          </a:xfrm>
          <a:custGeom>
            <a:avLst/>
            <a:gdLst/>
            <a:ahLst/>
            <a:cxnLst/>
            <a:rect l="l" t="t" r="r" b="b"/>
            <a:pathLst>
              <a:path w="9392487" h="5705936">
                <a:moveTo>
                  <a:pt x="0" y="0"/>
                </a:moveTo>
                <a:lnTo>
                  <a:pt x="9392488" y="0"/>
                </a:lnTo>
                <a:lnTo>
                  <a:pt x="9392488" y="5705937"/>
                </a:lnTo>
                <a:lnTo>
                  <a:pt x="0" y="57059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7945623">
            <a:off x="5238019" y="5998943"/>
            <a:ext cx="4230199" cy="4338666"/>
          </a:xfrm>
          <a:custGeom>
            <a:avLst/>
            <a:gdLst/>
            <a:ahLst/>
            <a:cxnLst/>
            <a:rect l="l" t="t" r="r" b="b"/>
            <a:pathLst>
              <a:path w="4230199" h="4338666">
                <a:moveTo>
                  <a:pt x="0" y="0"/>
                </a:moveTo>
                <a:lnTo>
                  <a:pt x="4230199" y="0"/>
                </a:lnTo>
                <a:lnTo>
                  <a:pt x="4230199" y="4338666"/>
                </a:lnTo>
                <a:lnTo>
                  <a:pt x="0" y="43386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7"/>
            <a:stretch>
              <a:fillRect/>
            </a:stretch>
          </a:blipFill>
        </p:spPr>
      </p:sp>
      <p:grpSp>
        <p:nvGrpSpPr>
          <p:cNvPr id="6" name="Group 6"/>
          <p:cNvGrpSpPr/>
          <p:nvPr/>
        </p:nvGrpSpPr>
        <p:grpSpPr>
          <a:xfrm>
            <a:off x="4689865" y="1028700"/>
            <a:ext cx="12569436"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3F5700"/>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flipH="1">
            <a:off x="16157067" y="798327"/>
            <a:ext cx="2130933" cy="1294542"/>
          </a:xfrm>
          <a:custGeom>
            <a:avLst/>
            <a:gdLst/>
            <a:ahLst/>
            <a:cxnLst/>
            <a:rect l="l" t="t" r="r" b="b"/>
            <a:pathLst>
              <a:path w="2130933" h="1294542">
                <a:moveTo>
                  <a:pt x="2130933" y="0"/>
                </a:moveTo>
                <a:lnTo>
                  <a:pt x="0" y="0"/>
                </a:lnTo>
                <a:lnTo>
                  <a:pt x="0" y="1294542"/>
                </a:lnTo>
                <a:lnTo>
                  <a:pt x="2130933" y="1294542"/>
                </a:lnTo>
                <a:lnTo>
                  <a:pt x="2130933"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flipH="1">
            <a:off x="-1316232" y="8602842"/>
            <a:ext cx="4689864" cy="2747479"/>
          </a:xfrm>
          <a:custGeom>
            <a:avLst/>
            <a:gdLst/>
            <a:ahLst/>
            <a:cxnLst/>
            <a:rect l="l" t="t" r="r" b="b"/>
            <a:pathLst>
              <a:path w="4689864" h="2747479">
                <a:moveTo>
                  <a:pt x="4689864" y="0"/>
                </a:moveTo>
                <a:lnTo>
                  <a:pt x="0" y="0"/>
                </a:lnTo>
                <a:lnTo>
                  <a:pt x="0" y="2747479"/>
                </a:lnTo>
                <a:lnTo>
                  <a:pt x="4689864" y="2747479"/>
                </a:lnTo>
                <a:lnTo>
                  <a:pt x="4689864" y="0"/>
                </a:lnTo>
                <a:close/>
              </a:path>
            </a:pathLst>
          </a:custGeom>
          <a:blipFill>
            <a:blip r:embed="rId8"/>
            <a:stretch>
              <a:fillRect/>
            </a:stretch>
          </a:blipFill>
        </p:spPr>
      </p:sp>
      <p:sp>
        <p:nvSpPr>
          <p:cNvPr id="12" name="Freeform 12"/>
          <p:cNvSpPr/>
          <p:nvPr/>
        </p:nvSpPr>
        <p:spPr>
          <a:xfrm>
            <a:off x="-348091" y="8874642"/>
            <a:ext cx="2753582" cy="1412358"/>
          </a:xfrm>
          <a:custGeom>
            <a:avLst/>
            <a:gdLst/>
            <a:ahLst/>
            <a:cxnLst/>
            <a:rect l="l" t="t" r="r" b="b"/>
            <a:pathLst>
              <a:path w="2753582" h="1412358">
                <a:moveTo>
                  <a:pt x="0" y="0"/>
                </a:moveTo>
                <a:lnTo>
                  <a:pt x="2753582" y="0"/>
                </a:lnTo>
                <a:lnTo>
                  <a:pt x="2753582" y="1412358"/>
                </a:lnTo>
                <a:lnTo>
                  <a:pt x="0" y="1412358"/>
                </a:lnTo>
                <a:lnTo>
                  <a:pt x="0" y="0"/>
                </a:lnTo>
                <a:close/>
              </a:path>
            </a:pathLst>
          </a:custGeom>
          <a:blipFill>
            <a:blip r:embed="rId9"/>
            <a:stretch>
              <a:fillRect/>
            </a:stretch>
          </a:blipFill>
        </p:spPr>
      </p:sp>
      <p:sp>
        <p:nvSpPr>
          <p:cNvPr id="13" name="Freeform 13"/>
          <p:cNvSpPr/>
          <p:nvPr/>
        </p:nvSpPr>
        <p:spPr>
          <a:xfrm>
            <a:off x="-1085522" y="1437853"/>
            <a:ext cx="5158707" cy="7845942"/>
          </a:xfrm>
          <a:custGeom>
            <a:avLst/>
            <a:gdLst/>
            <a:ahLst/>
            <a:cxnLst/>
            <a:rect l="l" t="t" r="r" b="b"/>
            <a:pathLst>
              <a:path w="5158707" h="7845942">
                <a:moveTo>
                  <a:pt x="0" y="0"/>
                </a:moveTo>
                <a:lnTo>
                  <a:pt x="5158707" y="0"/>
                </a:lnTo>
                <a:lnTo>
                  <a:pt x="5158707" y="7845942"/>
                </a:lnTo>
                <a:lnTo>
                  <a:pt x="0" y="78459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flipH="1">
            <a:off x="3135558" y="8416764"/>
            <a:ext cx="2249867" cy="1318047"/>
          </a:xfrm>
          <a:custGeom>
            <a:avLst/>
            <a:gdLst/>
            <a:ahLst/>
            <a:cxnLst/>
            <a:rect l="l" t="t" r="r" b="b"/>
            <a:pathLst>
              <a:path w="2249867" h="1318047">
                <a:moveTo>
                  <a:pt x="2249867" y="0"/>
                </a:moveTo>
                <a:lnTo>
                  <a:pt x="0" y="0"/>
                </a:lnTo>
                <a:lnTo>
                  <a:pt x="0" y="1318047"/>
                </a:lnTo>
                <a:lnTo>
                  <a:pt x="2249867" y="1318047"/>
                </a:lnTo>
                <a:lnTo>
                  <a:pt x="2249867" y="0"/>
                </a:lnTo>
                <a:close/>
              </a:path>
            </a:pathLst>
          </a:custGeom>
          <a:blipFill>
            <a:blip r:embed="rId8"/>
            <a:stretch>
              <a:fillRect/>
            </a:stretch>
          </a:blipFill>
        </p:spPr>
      </p:sp>
      <p:sp>
        <p:nvSpPr>
          <p:cNvPr id="15" name="TextBox 15"/>
          <p:cNvSpPr txBox="1"/>
          <p:nvPr/>
        </p:nvSpPr>
        <p:spPr>
          <a:xfrm>
            <a:off x="4867910" y="3074553"/>
            <a:ext cx="12124689" cy="5416868"/>
          </a:xfrm>
          <a:prstGeom prst="rect">
            <a:avLst/>
          </a:prstGeom>
        </p:spPr>
        <p:txBody>
          <a:bodyPr wrap="square" lIns="0" tIns="0" rIns="0" bIns="0" rtlCol="0" anchor="t">
            <a:spAutoFit/>
          </a:bodyPr>
          <a:lstStyle/>
          <a:p>
            <a:pPr marL="742950" indent="-742950">
              <a:spcBef>
                <a:spcPct val="0"/>
              </a:spcBef>
              <a:buAutoNum type="arabicPeriod"/>
            </a:pPr>
            <a:r>
              <a:rPr lang="en-US" sz="4400" dirty="0" err="1">
                <a:solidFill>
                  <a:srgbClr val="000000"/>
                </a:solidFill>
                <a:latin typeface="Cambria" panose="02040503050406030204" pitchFamily="18" charset="0"/>
              </a:rPr>
              <a:t>Ông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nội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đã</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nghĩ</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gì</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khi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trồng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cây</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ổi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trong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sân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nhà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cũ</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của</a:t>
            </a:r>
            <a:r>
              <a:rPr lang="en-US" sz="4400" dirty="0">
                <a:solidFill>
                  <a:srgbClr val="000000"/>
                </a:solidFill>
                <a:latin typeface="Cambria" panose="02040503050406030204" pitchFamily="18" charset="0"/>
              </a:rPr>
              <a:t> Bum?</a:t>
            </a:r>
          </a:p>
          <a:p>
            <a:pPr marL="742950" indent="-742950">
              <a:spcBef>
                <a:spcPct val="0"/>
              </a:spcBef>
              <a:buAutoNum type="arabicPeriod"/>
            </a:pPr>
            <a:r>
              <a:rPr lang="en-US" sz="4400" dirty="0">
                <a:solidFill>
                  <a:srgbClr val="000000"/>
                </a:solidFill>
                <a:latin typeface="Cambria" panose="02040503050406030204" pitchFamily="18" charset="0"/>
              </a:rPr>
              <a:t>Bum </a:t>
            </a:r>
            <a:r>
              <a:rPr lang="en-US" sz="4400" dirty="0" err="1">
                <a:solidFill>
                  <a:srgbClr val="000000"/>
                </a:solidFill>
                <a:latin typeface="Cambria" panose="02040503050406030204" pitchFamily="18" charset="0"/>
              </a:rPr>
              <a:t>đã</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có</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những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kỉ</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niệm</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gì</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với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cây</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ổi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đó</a:t>
            </a:r>
            <a:r>
              <a:rPr lang="en-US" sz="4400" dirty="0">
                <a:solidFill>
                  <a:srgbClr val="000000"/>
                </a:solidFill>
                <a:latin typeface="Cambria" panose="02040503050406030204" pitchFamily="18" charset="0"/>
              </a:rPr>
              <a:t>?</a:t>
            </a:r>
          </a:p>
          <a:p>
            <a:pPr marL="742950" indent="-742950">
              <a:spcBef>
                <a:spcPct val="0"/>
              </a:spcBef>
              <a:buAutoNum type="arabicPeriod"/>
            </a:pPr>
            <a:r>
              <a:rPr lang="en-US" sz="4400" dirty="0" err="1">
                <a:solidFill>
                  <a:srgbClr val="000000"/>
                </a:solidFill>
                <a:latin typeface="Cambria" panose="02040503050406030204" pitchFamily="18" charset="0"/>
              </a:rPr>
              <a:t>Vì</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sao</a:t>
            </a:r>
            <a:r>
              <a:rPr lang="en-US" sz="4400" dirty="0">
                <a:solidFill>
                  <a:srgbClr val="000000"/>
                </a:solidFill>
                <a:latin typeface="Cambria" panose="02040503050406030204" pitchFamily="18" charset="0"/>
              </a:rPr>
              <a:t> Bum </a:t>
            </a:r>
            <a:r>
              <a:rPr lang="en-US" sz="4400" dirty="0" err="1">
                <a:solidFill>
                  <a:srgbClr val="000000"/>
                </a:solidFill>
                <a:latin typeface="Cambria" panose="02040503050406030204" pitchFamily="18" charset="0"/>
              </a:rPr>
              <a:t>muốn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làm</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cây</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ổi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trong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sân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nhà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cũ</a:t>
            </a:r>
            <a:r>
              <a:rPr lang="en-US" sz="4400" dirty="0">
                <a:solidFill>
                  <a:srgbClr val="000000"/>
                </a:solidFill>
                <a:latin typeface="Cambria" panose="02040503050406030204" pitchFamily="18" charset="0"/>
              </a:rPr>
              <a:t>?</a:t>
            </a:r>
          </a:p>
          <a:p>
            <a:pPr marL="742950" indent="-742950">
              <a:spcBef>
                <a:spcPct val="0"/>
              </a:spcBef>
              <a:buAutoNum type="arabicPeriod"/>
            </a:pPr>
            <a:r>
              <a:rPr lang="en-US" sz="4400" dirty="0" err="1">
                <a:solidFill>
                  <a:srgbClr val="000000"/>
                </a:solidFill>
                <a:latin typeface="Cambria" panose="02040503050406030204" pitchFamily="18" charset="0"/>
              </a:rPr>
              <a:t>Những</a:t>
            </a:r>
            <a:r>
              <a:rPr lang="en-US" sz="4400" dirty="0">
                <a:solidFill>
                  <a:srgbClr val="000000"/>
                </a:solidFill>
                <a:latin typeface="Cambria" panose="02040503050406030204" pitchFamily="18" charset="0"/>
              </a:rPr>
              <a:t> chi </a:t>
            </a:r>
            <a:r>
              <a:rPr lang="en-US" sz="4400" dirty="0" err="1">
                <a:solidFill>
                  <a:srgbClr val="000000"/>
                </a:solidFill>
                <a:latin typeface="Cambria" panose="02040503050406030204" pitchFamily="18" charset="0"/>
              </a:rPr>
              <a:t>tiết</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nào</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cho</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thấy</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cô</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giáo</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và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ba</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mẹ</a:t>
            </a:r>
            <a:r>
              <a:rPr lang="en-US" sz="4400" dirty="0">
                <a:solidFill>
                  <a:srgbClr val="000000"/>
                </a:solidFill>
                <a:latin typeface="Cambria" panose="02040503050406030204" pitchFamily="18" charset="0"/>
              </a:rPr>
              <a:t> Bum </a:t>
            </a:r>
            <a:r>
              <a:rPr lang="en-US" sz="4400" dirty="0" err="1">
                <a:solidFill>
                  <a:srgbClr val="000000"/>
                </a:solidFill>
                <a:latin typeface="Cambria" panose="02040503050406030204" pitchFamily="18" charset="0"/>
              </a:rPr>
              <a:t>rất</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quan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tâm</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và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yêu</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thương</a:t>
            </a:r>
            <a:r>
              <a:rPr lang="en-US" sz="4400" dirty="0">
                <a:solidFill>
                  <a:srgbClr val="000000"/>
                </a:solidFill>
                <a:latin typeface="Cambria" panose="02040503050406030204" pitchFamily="18" charset="0"/>
              </a:rPr>
              <a:t> Bum?</a:t>
            </a:r>
          </a:p>
          <a:p>
            <a:pPr marL="742950" indent="-742950">
              <a:spcBef>
                <a:spcPct val="0"/>
              </a:spcBef>
              <a:buAutoNum type="arabicPeriod"/>
            </a:pPr>
            <a:r>
              <a:rPr lang="en-US" sz="4400" dirty="0" err="1">
                <a:solidFill>
                  <a:srgbClr val="000000"/>
                </a:solidFill>
                <a:latin typeface="Cambria" panose="02040503050406030204" pitchFamily="18" charset="0"/>
              </a:rPr>
              <a:t>Em</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có</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nhận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xét</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gì</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về</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ông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nội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của</a:t>
            </a:r>
            <a:r>
              <a:rPr lang="en-US" sz="4400" dirty="0">
                <a:solidFill>
                  <a:srgbClr val="000000"/>
                </a:solidFill>
                <a:latin typeface="Cambria" panose="02040503050406030204" pitchFamily="18" charset="0"/>
              </a:rPr>
              <a:t> Bum </a:t>
            </a:r>
            <a:r>
              <a:rPr lang="en-US" sz="4400" dirty="0" err="1">
                <a:solidFill>
                  <a:srgbClr val="000000"/>
                </a:solidFill>
                <a:latin typeface="Cambria" panose="02040503050406030204" pitchFamily="18" charset="0"/>
              </a:rPr>
              <a:t>và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tình</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cảm</a:t>
            </a:r>
            <a:r>
              <a:rPr lang="en-US" sz="4400" dirty="0">
                <a:solidFill>
                  <a:srgbClr val="000000"/>
                </a:solidFill>
                <a:latin typeface="Cambria" panose="02040503050406030204" pitchFamily="18" charset="0"/>
              </a:rPr>
              <a:t> Bum </a:t>
            </a:r>
            <a:r>
              <a:rPr lang="en-US" sz="4400" dirty="0" err="1">
                <a:solidFill>
                  <a:srgbClr val="000000"/>
                </a:solidFill>
                <a:latin typeface="Cambria" panose="02040503050406030204" pitchFamily="18" charset="0"/>
              </a:rPr>
              <a:t>dành</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cho</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ông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nội</a:t>
            </a:r>
            <a:r>
              <a:rPr lang="en-US" sz="4400" dirty="0">
                <a:solidFill>
                  <a:srgbClr val="000000"/>
                </a:solidFill>
                <a:latin typeface="Cambria" panose="02040503050406030204" pitchFamily="18" charset="0"/>
              </a:rPr>
              <a:t>?</a:t>
            </a:r>
          </a:p>
        </p:txBody>
      </p:sp>
      <p:sp>
        <p:nvSpPr>
          <p:cNvPr id="16" name="TextBox 16"/>
          <p:cNvSpPr txBox="1"/>
          <p:nvPr/>
        </p:nvSpPr>
        <p:spPr>
          <a:xfrm>
            <a:off x="7030166" y="1802060"/>
            <a:ext cx="7888834" cy="756617"/>
          </a:xfrm>
          <a:prstGeom prst="rect">
            <a:avLst/>
          </a:prstGeom>
        </p:spPr>
        <p:txBody>
          <a:bodyPr lIns="0" tIns="0" rIns="0" bIns="0" rtlCol="0" anchor="t">
            <a:spAutoFit/>
          </a:bodyPr>
          <a:lstStyle/>
          <a:p>
            <a:pPr algn="ctr">
              <a:lnSpc>
                <a:spcPts val="5880"/>
              </a:lnSpc>
            </a:pPr>
            <a:r>
              <a:rPr lang="en-US" sz="5400" b="1" dirty="0" err="1">
                <a:solidFill>
                  <a:srgbClr val="000000"/>
                </a:solidFill>
                <a:latin typeface="Cambria" panose="02040503050406030204" pitchFamily="18" charset="0"/>
              </a:rPr>
              <a:t>Câu</a:t>
            </a:r>
            <a:r>
              <a:rPr lang="en-US" sz="5400" b="1" dirty="0">
                <a:solidFill>
                  <a:srgbClr val="000000"/>
                </a:solidFill>
                <a:latin typeface="Cambria" panose="02040503050406030204" pitchFamily="18" charset="0"/>
              </a:rPr>
              <a:t> </a:t>
            </a:r>
            <a:r>
              <a:rPr lang="en-US" sz="5400" b="1" dirty="0" err="1">
                <a:solidFill>
                  <a:srgbClr val="000000"/>
                </a:solidFill>
                <a:latin typeface="Cambria" panose="02040503050406030204" pitchFamily="18" charset="0"/>
              </a:rPr>
              <a:t>hỏi</a:t>
            </a:r>
            <a:endParaRPr lang="en-US" sz="5400" b="1" dirty="0">
              <a:solidFill>
                <a:srgbClr val="000000"/>
              </a:solidFill>
              <a:latin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xEl>
                                              <p:pRg st="1" end="1"/>
                                            </p:txEl>
                                          </p:spTgt>
                                        </p:tgtEl>
                                        <p:attrNameLst>
                                          <p:attrName>style.visibility</p:attrName>
                                        </p:attrNameLst>
                                      </p:cBhvr>
                                      <p:to>
                                        <p:strVal val="visible"/>
                                      </p:to>
                                    </p:set>
                                    <p:anim calcmode="lin" valueType="num">
                                      <p:cBhvr additive="base">
                                        <p:cTn id="13"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 calcmode="lin" valueType="num">
                                      <p:cBhvr additive="base">
                                        <p:cTn id="19"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anim calcmode="lin" valueType="num">
                                      <p:cBhvr additive="base">
                                        <p:cTn id="25"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xEl>
                                              <p:pRg st="4" end="4"/>
                                            </p:txEl>
                                          </p:spTgt>
                                        </p:tgtEl>
                                        <p:attrNameLst>
                                          <p:attrName>style.visibility</p:attrName>
                                        </p:attrNameLst>
                                      </p:cBhvr>
                                      <p:to>
                                        <p:strVal val="visible"/>
                                      </p:to>
                                    </p:set>
                                    <p:anim calcmode="lin" valueType="num">
                                      <p:cBhvr additive="base">
                                        <p:cTn id="31"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a:off x="11173900" y="8137971"/>
            <a:ext cx="5528860" cy="3238990"/>
          </a:xfrm>
          <a:custGeom>
            <a:avLst/>
            <a:gdLst/>
            <a:ahLst/>
            <a:cxnLst/>
            <a:rect l="l" t="t" r="r" b="b"/>
            <a:pathLst>
              <a:path w="5528860" h="3238990">
                <a:moveTo>
                  <a:pt x="0" y="0"/>
                </a:moveTo>
                <a:lnTo>
                  <a:pt x="5528860" y="0"/>
                </a:lnTo>
                <a:lnTo>
                  <a:pt x="5528860" y="3238991"/>
                </a:lnTo>
                <a:lnTo>
                  <a:pt x="0" y="3238991"/>
                </a:lnTo>
                <a:lnTo>
                  <a:pt x="0" y="0"/>
                </a:lnTo>
                <a:close/>
              </a:path>
            </a:pathLst>
          </a:custGeom>
          <a:blipFill>
            <a:blip r:embed="rId7"/>
            <a:stretch>
              <a:fillRect/>
            </a:stretch>
          </a:blipFill>
        </p:spPr>
      </p:sp>
      <p:sp>
        <p:nvSpPr>
          <p:cNvPr id="12" name="Freeform 12"/>
          <p:cNvSpPr/>
          <p:nvPr/>
        </p:nvSpPr>
        <p:spPr>
          <a:xfrm>
            <a:off x="13112784" y="2016544"/>
            <a:ext cx="4278221" cy="7381545"/>
          </a:xfrm>
          <a:custGeom>
            <a:avLst/>
            <a:gdLst/>
            <a:ahLst/>
            <a:cxnLst/>
            <a:rect l="l" t="t" r="r" b="b"/>
            <a:pathLst>
              <a:path w="4278221" h="7381545">
                <a:moveTo>
                  <a:pt x="0" y="0"/>
                </a:moveTo>
                <a:lnTo>
                  <a:pt x="4278220" y="0"/>
                </a:lnTo>
                <a:lnTo>
                  <a:pt x="4278220" y="7381545"/>
                </a:lnTo>
                <a:lnTo>
                  <a:pt x="0" y="73815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7"/>
            <a:stretch>
              <a:fillRect/>
            </a:stretch>
          </a:blipFill>
        </p:spPr>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10"/>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sp>
      <p:sp>
        <p:nvSpPr>
          <p:cNvPr id="16" name="TextBox 16"/>
          <p:cNvSpPr txBox="1"/>
          <p:nvPr/>
        </p:nvSpPr>
        <p:spPr>
          <a:xfrm>
            <a:off x="1658561" y="4044580"/>
            <a:ext cx="11246742" cy="2492990"/>
          </a:xfrm>
          <a:prstGeom prst="rect">
            <a:avLst/>
          </a:prstGeom>
        </p:spPr>
        <p:txBody>
          <a:bodyPr wrap="square" lIns="0" tIns="0" rIns="0" bIns="0" rtlCol="0" anchor="t">
            <a:spAutoFit/>
          </a:bodyPr>
          <a:lstStyle/>
          <a:p>
            <a:pPr algn="just">
              <a:spcBef>
                <a:spcPct val="0"/>
              </a:spcBef>
            </a:pPr>
            <a:r>
              <a:rPr lang="pt-BR" sz="5400" kern="0" dirty="0" err="1">
                <a:solidFill>
                  <a:srgbClr val="000000"/>
                </a:solidFill>
                <a:effectLst/>
                <a:latin typeface="Cambria" panose="02040503050406030204" pitchFamily="18" charset="0"/>
                <a:ea typeface="Times New Roman" panose="02020603050405020304" pitchFamily="18" charset="0"/>
              </a:rPr>
              <a:t>Ông</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nghĩ</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hồi</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nhỏ</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ba</a:t>
            </a:r>
            <a:r>
              <a:rPr lang="pt-BR" sz="5400" kern="0" dirty="0">
                <a:solidFill>
                  <a:srgbClr val="000000"/>
                </a:solidFill>
                <a:effectLst/>
                <a:latin typeface="Cambria" panose="02040503050406030204" pitchFamily="18" charset="0"/>
                <a:ea typeface="Times New Roman" panose="02020603050405020304" pitchFamily="18" charset="0"/>
              </a:rPr>
              <a:t> Bum vô </a:t>
            </a:r>
            <a:r>
              <a:rPr lang="pt-BR" sz="5400" kern="0" dirty="0" err="1">
                <a:solidFill>
                  <a:srgbClr val="000000"/>
                </a:solidFill>
                <a:effectLst/>
                <a:latin typeface="Cambria" panose="02040503050406030204" pitchFamily="18" charset="0"/>
                <a:ea typeface="Times New Roman" panose="02020603050405020304" pitchFamily="18" charset="0"/>
              </a:rPr>
              <a:t>cùng</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thích</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ổi</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nên</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chắc</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cháu</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mình</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cũng</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thích</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ổi</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như</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ba</a:t>
            </a:r>
            <a:r>
              <a:rPr lang="pt-BR" sz="5400" kern="0" dirty="0">
                <a:solidFill>
                  <a:srgbClr val="000000"/>
                </a:solidFill>
                <a:effectLst/>
                <a:latin typeface="Cambria" panose="02040503050406030204" pitchFamily="18" charset="0"/>
                <a:ea typeface="Times New Roman" panose="02020603050405020304" pitchFamily="18" charset="0"/>
              </a:rPr>
              <a:t> Bum.</a:t>
            </a:r>
            <a:r>
              <a:rPr lang="x-none" sz="5400" dirty="0">
                <a:effectLst/>
                <a:latin typeface="Cambria" panose="02040503050406030204" pitchFamily="18" charset="0"/>
              </a:rPr>
              <a:t> </a:t>
            </a:r>
            <a:endParaRPr lang="en-US" sz="5400" dirty="0">
              <a:solidFill>
                <a:srgbClr val="000000"/>
              </a:solidFill>
              <a:latin typeface="Cambria" panose="02040503050406030204" pitchFamily="18" charset="0"/>
            </a:endParaRPr>
          </a:p>
        </p:txBody>
      </p:sp>
      <p:sp>
        <p:nvSpPr>
          <p:cNvPr id="17" name="TextBox 17"/>
          <p:cNvSpPr txBox="1"/>
          <p:nvPr/>
        </p:nvSpPr>
        <p:spPr>
          <a:xfrm>
            <a:off x="1757278" y="1910971"/>
            <a:ext cx="11866605" cy="1661993"/>
          </a:xfrm>
          <a:prstGeom prst="rect">
            <a:avLst/>
          </a:prstGeom>
        </p:spPr>
        <p:txBody>
          <a:bodyPr wrap="square" lIns="0" tIns="0" rIns="0" bIns="0" rtlCol="0" anchor="t">
            <a:spAutoFit/>
          </a:bodyPr>
          <a:lstStyle/>
          <a:p>
            <a:pPr marL="742950" indent="-742950">
              <a:spcBef>
                <a:spcPct val="0"/>
              </a:spcBef>
              <a:buAutoNum type="arabicPeriod"/>
            </a:pPr>
            <a:r>
              <a:rPr lang="en-US" sz="5400" b="1" dirty="0" err="1">
                <a:solidFill>
                  <a:srgbClr val="DD5248"/>
                </a:solidFill>
                <a:latin typeface="Cambria" panose="02040503050406030204" pitchFamily="18" charset="0"/>
              </a:rPr>
              <a:t>Ông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nội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đã</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nghĩ</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gì</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khi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trồng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cây</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ổi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trong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sân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nhà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cũ</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của</a:t>
            </a:r>
            <a:r>
              <a:rPr lang="en-US" sz="5400" b="1" dirty="0">
                <a:solidFill>
                  <a:srgbClr val="DD5248"/>
                </a:solidFill>
                <a:latin typeface="Cambria" panose="02040503050406030204" pitchFamily="18" charset="0"/>
              </a:rPr>
              <a:t> Bum?</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208283" flipH="1">
            <a:off x="-1434439" y="5547168"/>
            <a:ext cx="8885999" cy="5383434"/>
          </a:xfrm>
          <a:custGeom>
            <a:avLst/>
            <a:gdLst/>
            <a:ahLst/>
            <a:cxnLst/>
            <a:rect l="l" t="t" r="r" b="b"/>
            <a:pathLst>
              <a:path w="8885999" h="5383434">
                <a:moveTo>
                  <a:pt x="8885999" y="0"/>
                </a:moveTo>
                <a:lnTo>
                  <a:pt x="0" y="0"/>
                </a:lnTo>
                <a:lnTo>
                  <a:pt x="0" y="5383434"/>
                </a:lnTo>
                <a:lnTo>
                  <a:pt x="8885999" y="5383434"/>
                </a:lnTo>
                <a:lnTo>
                  <a:pt x="8885999"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36753">
            <a:off x="5097468" y="6793681"/>
            <a:ext cx="7448640" cy="4512634"/>
          </a:xfrm>
          <a:custGeom>
            <a:avLst/>
            <a:gdLst/>
            <a:ahLst/>
            <a:cxnLst/>
            <a:rect l="l" t="t" r="r" b="b"/>
            <a:pathLst>
              <a:path w="7448640" h="4512634">
                <a:moveTo>
                  <a:pt x="0" y="0"/>
                </a:moveTo>
                <a:lnTo>
                  <a:pt x="7448640" y="0"/>
                </a:lnTo>
                <a:lnTo>
                  <a:pt x="7448640" y="4512635"/>
                </a:lnTo>
                <a:lnTo>
                  <a:pt x="0" y="4512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59074">
            <a:off x="10873518" y="4904026"/>
            <a:ext cx="9073131" cy="5496805"/>
          </a:xfrm>
          <a:custGeom>
            <a:avLst/>
            <a:gdLst/>
            <a:ahLst/>
            <a:cxnLst/>
            <a:rect l="l" t="t" r="r" b="b"/>
            <a:pathLst>
              <a:path w="9073131" h="5496805">
                <a:moveTo>
                  <a:pt x="0" y="0"/>
                </a:moveTo>
                <a:lnTo>
                  <a:pt x="9073131" y="0"/>
                </a:lnTo>
                <a:lnTo>
                  <a:pt x="9073131" y="5496805"/>
                </a:lnTo>
                <a:lnTo>
                  <a:pt x="0" y="54968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7051371" y="7115852"/>
            <a:ext cx="3540835" cy="3631626"/>
          </a:xfrm>
          <a:custGeom>
            <a:avLst/>
            <a:gdLst/>
            <a:ahLst/>
            <a:cxnLst/>
            <a:rect l="l" t="t" r="r" b="b"/>
            <a:pathLst>
              <a:path w="3540835" h="3631626">
                <a:moveTo>
                  <a:pt x="0" y="0"/>
                </a:moveTo>
                <a:lnTo>
                  <a:pt x="3540835" y="0"/>
                </a:lnTo>
                <a:lnTo>
                  <a:pt x="3540835" y="3631626"/>
                </a:lnTo>
                <a:lnTo>
                  <a:pt x="0" y="36316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flipH="1">
            <a:off x="0" y="6219249"/>
            <a:ext cx="18288000" cy="5783580"/>
          </a:xfrm>
          <a:custGeom>
            <a:avLst/>
            <a:gdLst/>
            <a:ahLst/>
            <a:cxnLst/>
            <a:rect l="l" t="t" r="r" b="b"/>
            <a:pathLst>
              <a:path w="18288000" h="5783580">
                <a:moveTo>
                  <a:pt x="18288000" y="0"/>
                </a:moveTo>
                <a:lnTo>
                  <a:pt x="0" y="0"/>
                </a:lnTo>
                <a:lnTo>
                  <a:pt x="0" y="5783580"/>
                </a:lnTo>
                <a:lnTo>
                  <a:pt x="18288000" y="5783580"/>
                </a:lnTo>
                <a:lnTo>
                  <a:pt x="18288000" y="0"/>
                </a:lnTo>
                <a:close/>
              </a:path>
            </a:pathLst>
          </a:custGeom>
          <a:blipFill>
            <a:blip r:embed="rId6"/>
            <a:stretch>
              <a:fillRect/>
            </a:stretch>
          </a:blipFill>
        </p:spPr>
      </p:sp>
      <p:sp>
        <p:nvSpPr>
          <p:cNvPr id="7" name="Freeform 7"/>
          <p:cNvSpPr/>
          <p:nvPr/>
        </p:nvSpPr>
        <p:spPr>
          <a:xfrm>
            <a:off x="17163751" y="4429082"/>
            <a:ext cx="1388920" cy="2542646"/>
          </a:xfrm>
          <a:custGeom>
            <a:avLst/>
            <a:gdLst/>
            <a:ahLst/>
            <a:cxnLst/>
            <a:rect l="l" t="t" r="r" b="b"/>
            <a:pathLst>
              <a:path w="1388920" h="2542646">
                <a:moveTo>
                  <a:pt x="0" y="0"/>
                </a:moveTo>
                <a:lnTo>
                  <a:pt x="1388921" y="0"/>
                </a:lnTo>
                <a:lnTo>
                  <a:pt x="1388921" y="2542646"/>
                </a:lnTo>
                <a:lnTo>
                  <a:pt x="0" y="25426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17163751" y="673924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870576" y="5338785"/>
            <a:ext cx="1779403" cy="2796205"/>
          </a:xfrm>
          <a:custGeom>
            <a:avLst/>
            <a:gdLst/>
            <a:ahLst/>
            <a:cxnLst/>
            <a:rect l="l" t="t" r="r" b="b"/>
            <a:pathLst>
              <a:path w="1779403" h="2796205">
                <a:moveTo>
                  <a:pt x="0" y="0"/>
                </a:moveTo>
                <a:lnTo>
                  <a:pt x="1779403" y="0"/>
                </a:lnTo>
                <a:lnTo>
                  <a:pt x="1779403" y="2796205"/>
                </a:lnTo>
                <a:lnTo>
                  <a:pt x="0" y="27962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7527750" y="599848"/>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Freeform 14"/>
          <p:cNvSpPr/>
          <p:nvPr/>
        </p:nvSpPr>
        <p:spPr>
          <a:xfrm>
            <a:off x="14150870" y="2783960"/>
            <a:ext cx="2389863" cy="1451842"/>
          </a:xfrm>
          <a:custGeom>
            <a:avLst/>
            <a:gdLst/>
            <a:ahLst/>
            <a:cxnLst/>
            <a:rect l="l" t="t" r="r" b="b"/>
            <a:pathLst>
              <a:path w="2389863" h="1451842">
                <a:moveTo>
                  <a:pt x="0" y="0"/>
                </a:moveTo>
                <a:lnTo>
                  <a:pt x="2389863" y="0"/>
                </a:lnTo>
                <a:lnTo>
                  <a:pt x="2389863" y="1451841"/>
                </a:lnTo>
                <a:lnTo>
                  <a:pt x="0" y="145184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5" name="Freeform 15"/>
          <p:cNvSpPr/>
          <p:nvPr/>
        </p:nvSpPr>
        <p:spPr>
          <a:xfrm>
            <a:off x="-1732884" y="8117405"/>
            <a:ext cx="4741445" cy="2777696"/>
          </a:xfrm>
          <a:custGeom>
            <a:avLst/>
            <a:gdLst/>
            <a:ahLst/>
            <a:cxnLst/>
            <a:rect l="l" t="t" r="r" b="b"/>
            <a:pathLst>
              <a:path w="4741445" h="2777696">
                <a:moveTo>
                  <a:pt x="0" y="0"/>
                </a:moveTo>
                <a:lnTo>
                  <a:pt x="4741444" y="0"/>
                </a:lnTo>
                <a:lnTo>
                  <a:pt x="4741444" y="2777696"/>
                </a:lnTo>
                <a:lnTo>
                  <a:pt x="0" y="2777696"/>
                </a:lnTo>
                <a:lnTo>
                  <a:pt x="0" y="0"/>
                </a:lnTo>
                <a:close/>
              </a:path>
            </a:pathLst>
          </a:custGeom>
          <a:blipFill>
            <a:blip r:embed="rId17"/>
            <a:stretch>
              <a:fillRect/>
            </a:stretch>
          </a:blipFill>
        </p:spPr>
      </p:sp>
      <p:sp>
        <p:nvSpPr>
          <p:cNvPr id="16" name="Freeform 16"/>
          <p:cNvSpPr/>
          <p:nvPr/>
        </p:nvSpPr>
        <p:spPr>
          <a:xfrm rot="1922528">
            <a:off x="-223705" y="8624946"/>
            <a:ext cx="2635322" cy="2514536"/>
          </a:xfrm>
          <a:custGeom>
            <a:avLst/>
            <a:gdLst/>
            <a:ahLst/>
            <a:cxnLst/>
            <a:rect l="l" t="t" r="r" b="b"/>
            <a:pathLst>
              <a:path w="2635322" h="2514536">
                <a:moveTo>
                  <a:pt x="0" y="0"/>
                </a:moveTo>
                <a:lnTo>
                  <a:pt x="2635322" y="0"/>
                </a:lnTo>
                <a:lnTo>
                  <a:pt x="2635322" y="2514536"/>
                </a:lnTo>
                <a:lnTo>
                  <a:pt x="0" y="2514536"/>
                </a:lnTo>
                <a:lnTo>
                  <a:pt x="0" y="0"/>
                </a:lnTo>
                <a:close/>
              </a:path>
            </a:pathLst>
          </a:custGeom>
          <a:blipFill>
            <a:blip r:embed="rId18"/>
            <a:stretch>
              <a:fillRect/>
            </a:stretch>
          </a:blipFill>
        </p:spPr>
      </p:sp>
      <p:sp>
        <p:nvSpPr>
          <p:cNvPr id="17" name="Freeform 17"/>
          <p:cNvSpPr/>
          <p:nvPr/>
        </p:nvSpPr>
        <p:spPr>
          <a:xfrm>
            <a:off x="16162559" y="5098372"/>
            <a:ext cx="1400198" cy="2679805"/>
          </a:xfrm>
          <a:custGeom>
            <a:avLst/>
            <a:gdLst/>
            <a:ahLst/>
            <a:cxnLst/>
            <a:rect l="l" t="t" r="r" b="b"/>
            <a:pathLst>
              <a:path w="1400198" h="2679805">
                <a:moveTo>
                  <a:pt x="0" y="0"/>
                </a:moveTo>
                <a:lnTo>
                  <a:pt x="1400198" y="0"/>
                </a:lnTo>
                <a:lnTo>
                  <a:pt x="1400198" y="2679805"/>
                </a:lnTo>
                <a:lnTo>
                  <a:pt x="0" y="267980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8" name="Freeform 18"/>
          <p:cNvSpPr/>
          <p:nvPr/>
        </p:nvSpPr>
        <p:spPr>
          <a:xfrm>
            <a:off x="16137432" y="7604738"/>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Freeform 19"/>
          <p:cNvSpPr/>
          <p:nvPr/>
        </p:nvSpPr>
        <p:spPr>
          <a:xfrm>
            <a:off x="14329418" y="6219249"/>
            <a:ext cx="2211315" cy="2575039"/>
          </a:xfrm>
          <a:custGeom>
            <a:avLst/>
            <a:gdLst/>
            <a:ahLst/>
            <a:cxnLst/>
            <a:rect l="l" t="t" r="r" b="b"/>
            <a:pathLst>
              <a:path w="2211315" h="2575039">
                <a:moveTo>
                  <a:pt x="0" y="0"/>
                </a:moveTo>
                <a:lnTo>
                  <a:pt x="2211315" y="0"/>
                </a:lnTo>
                <a:lnTo>
                  <a:pt x="2211315" y="2575039"/>
                </a:lnTo>
                <a:lnTo>
                  <a:pt x="0" y="257503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0" name="Freeform 20"/>
          <p:cNvSpPr/>
          <p:nvPr/>
        </p:nvSpPr>
        <p:spPr>
          <a:xfrm>
            <a:off x="2383319" y="5920939"/>
            <a:ext cx="1819341" cy="2857603"/>
          </a:xfrm>
          <a:custGeom>
            <a:avLst/>
            <a:gdLst/>
            <a:ahLst/>
            <a:cxnLst/>
            <a:rect l="l" t="t" r="r" b="b"/>
            <a:pathLst>
              <a:path w="1819341" h="2857603">
                <a:moveTo>
                  <a:pt x="0" y="0"/>
                </a:moveTo>
                <a:lnTo>
                  <a:pt x="1819341" y="0"/>
                </a:lnTo>
                <a:lnTo>
                  <a:pt x="1819341" y="2857603"/>
                </a:lnTo>
                <a:lnTo>
                  <a:pt x="0" y="2857603"/>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1" name="Freeform 21"/>
          <p:cNvSpPr/>
          <p:nvPr/>
        </p:nvSpPr>
        <p:spPr>
          <a:xfrm>
            <a:off x="-2068" y="5021972"/>
            <a:ext cx="1096023" cy="2630456"/>
          </a:xfrm>
          <a:custGeom>
            <a:avLst/>
            <a:gdLst/>
            <a:ahLst/>
            <a:cxnLst/>
            <a:rect l="l" t="t" r="r" b="b"/>
            <a:pathLst>
              <a:path w="1096023" h="2630456">
                <a:moveTo>
                  <a:pt x="0" y="0"/>
                </a:moveTo>
                <a:lnTo>
                  <a:pt x="1096024" y="0"/>
                </a:lnTo>
                <a:lnTo>
                  <a:pt x="1096024" y="2630456"/>
                </a:lnTo>
                <a:lnTo>
                  <a:pt x="0" y="263045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22" name="Freeform 22"/>
          <p:cNvSpPr/>
          <p:nvPr/>
        </p:nvSpPr>
        <p:spPr>
          <a:xfrm>
            <a:off x="2383319" y="8520359"/>
            <a:ext cx="1831731" cy="283918"/>
          </a:xfrm>
          <a:custGeom>
            <a:avLst/>
            <a:gdLst/>
            <a:ahLst/>
            <a:cxnLst/>
            <a:rect l="l" t="t" r="r" b="b"/>
            <a:pathLst>
              <a:path w="1831731" h="283918">
                <a:moveTo>
                  <a:pt x="0" y="0"/>
                </a:moveTo>
                <a:lnTo>
                  <a:pt x="1831731" y="0"/>
                </a:lnTo>
                <a:lnTo>
                  <a:pt x="1831731" y="283918"/>
                </a:lnTo>
                <a:lnTo>
                  <a:pt x="0" y="2839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3" name="Freeform 23"/>
          <p:cNvSpPr/>
          <p:nvPr/>
        </p:nvSpPr>
        <p:spPr>
          <a:xfrm>
            <a:off x="1093956" y="7970786"/>
            <a:ext cx="1636347" cy="253634"/>
          </a:xfrm>
          <a:custGeom>
            <a:avLst/>
            <a:gdLst/>
            <a:ahLst/>
            <a:cxnLst/>
            <a:rect l="l" t="t" r="r" b="b"/>
            <a:pathLst>
              <a:path w="1636347" h="253634">
                <a:moveTo>
                  <a:pt x="0" y="0"/>
                </a:moveTo>
                <a:lnTo>
                  <a:pt x="1636346" y="0"/>
                </a:lnTo>
                <a:lnTo>
                  <a:pt x="1636346" y="253634"/>
                </a:lnTo>
                <a:lnTo>
                  <a:pt x="0" y="25363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4" name="Freeform 24"/>
          <p:cNvSpPr/>
          <p:nvPr/>
        </p:nvSpPr>
        <p:spPr>
          <a:xfrm>
            <a:off x="63188" y="7492659"/>
            <a:ext cx="1030768" cy="159769"/>
          </a:xfrm>
          <a:custGeom>
            <a:avLst/>
            <a:gdLst/>
            <a:ahLst/>
            <a:cxnLst/>
            <a:rect l="l" t="t" r="r" b="b"/>
            <a:pathLst>
              <a:path w="1030768" h="159769">
                <a:moveTo>
                  <a:pt x="0" y="0"/>
                </a:moveTo>
                <a:lnTo>
                  <a:pt x="1030768" y="0"/>
                </a:lnTo>
                <a:lnTo>
                  <a:pt x="1030768" y="159769"/>
                </a:lnTo>
                <a:lnTo>
                  <a:pt x="0" y="1597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5" name="Freeform 25"/>
          <p:cNvSpPr/>
          <p:nvPr/>
        </p:nvSpPr>
        <p:spPr>
          <a:xfrm>
            <a:off x="14635647" y="856180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6" name="Freeform 26"/>
          <p:cNvSpPr/>
          <p:nvPr/>
        </p:nvSpPr>
        <p:spPr>
          <a:xfrm>
            <a:off x="14329418" y="8520359"/>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7"/>
            <a:stretch>
              <a:fillRect/>
            </a:stretch>
          </a:blipFill>
        </p:spPr>
      </p:sp>
      <p:sp>
        <p:nvSpPr>
          <p:cNvPr id="27" name="Freeform 27"/>
          <p:cNvSpPr/>
          <p:nvPr/>
        </p:nvSpPr>
        <p:spPr>
          <a:xfrm>
            <a:off x="15098604" y="8615006"/>
            <a:ext cx="3189396" cy="2456585"/>
          </a:xfrm>
          <a:custGeom>
            <a:avLst/>
            <a:gdLst/>
            <a:ahLst/>
            <a:cxnLst/>
            <a:rect l="l" t="t" r="r" b="b"/>
            <a:pathLst>
              <a:path w="3189396" h="2456585">
                <a:moveTo>
                  <a:pt x="0" y="0"/>
                </a:moveTo>
                <a:lnTo>
                  <a:pt x="3189396" y="0"/>
                </a:lnTo>
                <a:lnTo>
                  <a:pt x="3189396" y="2456585"/>
                </a:lnTo>
                <a:lnTo>
                  <a:pt x="0" y="2456585"/>
                </a:lnTo>
                <a:lnTo>
                  <a:pt x="0" y="0"/>
                </a:lnTo>
                <a:close/>
              </a:path>
            </a:pathLst>
          </a:custGeom>
          <a:blipFill>
            <a:blip r:embed="rId27"/>
            <a:stretch>
              <a:fillRect r="-59496"/>
            </a:stretch>
          </a:blipFill>
        </p:spPr>
      </p:sp>
      <p:sp>
        <p:nvSpPr>
          <p:cNvPr id="29" name="Freeform 29"/>
          <p:cNvSpPr/>
          <p:nvPr/>
        </p:nvSpPr>
        <p:spPr>
          <a:xfrm>
            <a:off x="1760277" y="3818110"/>
            <a:ext cx="2056612" cy="1169698"/>
          </a:xfrm>
          <a:custGeom>
            <a:avLst/>
            <a:gdLst/>
            <a:ahLst/>
            <a:cxnLst/>
            <a:rect l="l" t="t" r="r" b="b"/>
            <a:pathLst>
              <a:path w="2056612" h="1169698">
                <a:moveTo>
                  <a:pt x="0" y="0"/>
                </a:moveTo>
                <a:lnTo>
                  <a:pt x="2056612" y="0"/>
                </a:lnTo>
                <a:lnTo>
                  <a:pt x="2056612" y="1169698"/>
                </a:lnTo>
                <a:lnTo>
                  <a:pt x="0" y="116969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1" name="Picture 10"/>
          <p:cNvPicPr>
            <a:picLocks noChangeAspect="1"/>
          </p:cNvPicPr>
          <p:nvPr/>
        </p:nvPicPr>
        <p:blipFill>
          <a:blip r:embed="rId28"/>
          <a:stretch>
            <a:fillRect/>
          </a:stretch>
        </p:blipFill>
        <p:spPr>
          <a:xfrm>
            <a:off x="1308068" y="2132845"/>
            <a:ext cx="15665305" cy="5861691"/>
          </a:xfrm>
          <a:prstGeom prst="rect">
            <a:avLst/>
          </a:prstGeom>
        </p:spPr>
      </p:pic>
      <p:pic>
        <p:nvPicPr>
          <p:cNvPr id="28" name="Picture 27"/>
          <p:cNvPicPr>
            <a:picLocks noChangeAspect="1"/>
          </p:cNvPicPr>
          <p:nvPr/>
        </p:nvPicPr>
        <p:blipFill>
          <a:blip r:embed="rId29"/>
          <a:stretch>
            <a:fillRect/>
          </a:stretch>
        </p:blipFill>
        <p:spPr>
          <a:xfrm>
            <a:off x="12787968" y="6634625"/>
            <a:ext cx="4415638" cy="2264429"/>
          </a:xfrm>
          <a:prstGeom prst="rect">
            <a:avLst/>
          </a:prstGeom>
        </p:spPr>
      </p:pic>
      <p:pic>
        <p:nvPicPr>
          <p:cNvPr id="30" name="Picture 29"/>
          <p:cNvPicPr>
            <a:picLocks noChangeAspect="1"/>
          </p:cNvPicPr>
          <p:nvPr/>
        </p:nvPicPr>
        <p:blipFill>
          <a:blip r:embed="rId30"/>
          <a:stretch>
            <a:fillRect/>
          </a:stretch>
        </p:blipFill>
        <p:spPr>
          <a:xfrm rot="20114520">
            <a:off x="1052877" y="3107738"/>
            <a:ext cx="4674974" cy="1416658"/>
          </a:xfrm>
          <a:prstGeom prst="rect">
            <a:avLst/>
          </a:prstGeom>
        </p:spPr>
      </p:pic>
      <p:pic>
        <p:nvPicPr>
          <p:cNvPr id="31" name="Picture 30">
            <a:extLst>
              <a:ext uri="{FF2B5EF4-FFF2-40B4-BE49-F238E27FC236}">
                <a16:creationId xmlns:a16="http://schemas.microsoft.com/office/drawing/2014/main" id="{46008D91-4B0B-934D-81DD-3BF705E1751E}"/>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4635647" y="2221357"/>
            <a:ext cx="2177538" cy="21775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14" presetClass="entr" presetSubtype="1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par>
                                <p:cTn id="23" presetID="14"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par>
                                <p:cTn id="29" presetID="14" presetClass="entr" presetSubtype="1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randombar(horizontal)">
                                      <p:cBhvr>
                                        <p:cTn id="31" dur="500"/>
                                        <p:tgtEl>
                                          <p:spTgt spid="13"/>
                                        </p:tgtEl>
                                      </p:cBhvr>
                                    </p:animEffect>
                                  </p:childTnLst>
                                </p:cTn>
                              </p:par>
                              <p:par>
                                <p:cTn id="32" presetID="14" presetClass="entr" presetSubtype="1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par>
                                <p:cTn id="35" presetID="14" presetClass="entr" presetSubtype="1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par>
                                <p:cTn id="38" presetID="14" presetClass="entr" presetSubtype="1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par>
                                <p:cTn id="41" presetID="14" presetClass="entr" presetSubtype="1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randombar(horizontal)">
                                      <p:cBhvr>
                                        <p:cTn id="43" dur="500"/>
                                        <p:tgtEl>
                                          <p:spTgt spid="17"/>
                                        </p:tgtEl>
                                      </p:cBhvr>
                                    </p:animEffect>
                                  </p:childTnLst>
                                </p:cTn>
                              </p:par>
                              <p:par>
                                <p:cTn id="44" presetID="14" presetClass="entr" presetSubtype="1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randombar(horizontal)">
                                      <p:cBhvr>
                                        <p:cTn id="46" dur="500"/>
                                        <p:tgtEl>
                                          <p:spTgt spid="18"/>
                                        </p:tgtEl>
                                      </p:cBhvr>
                                    </p:animEffect>
                                  </p:childTnLst>
                                </p:cTn>
                              </p:par>
                              <p:par>
                                <p:cTn id="47" presetID="14" presetClass="entr" presetSubtype="1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randombar(horizontal)">
                                      <p:cBhvr>
                                        <p:cTn id="49" dur="500"/>
                                        <p:tgtEl>
                                          <p:spTgt spid="19"/>
                                        </p:tgtEl>
                                      </p:cBhvr>
                                    </p:animEffect>
                                  </p:childTnLst>
                                </p:cTn>
                              </p:par>
                              <p:par>
                                <p:cTn id="50" presetID="14" presetClass="entr" presetSubtype="1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randombar(horizontal)">
                                      <p:cBhvr>
                                        <p:cTn id="52" dur="500"/>
                                        <p:tgtEl>
                                          <p:spTgt spid="20"/>
                                        </p:tgtEl>
                                      </p:cBhvr>
                                    </p:animEffect>
                                  </p:childTnLst>
                                </p:cTn>
                              </p:par>
                              <p:par>
                                <p:cTn id="53" presetID="14" presetClass="entr" presetSubtype="1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randombar(horizontal)">
                                      <p:cBhvr>
                                        <p:cTn id="55" dur="500"/>
                                        <p:tgtEl>
                                          <p:spTgt spid="21"/>
                                        </p:tgtEl>
                                      </p:cBhvr>
                                    </p:animEffect>
                                  </p:childTnLst>
                                </p:cTn>
                              </p:par>
                              <p:par>
                                <p:cTn id="56" presetID="14" presetClass="entr" presetSubtype="10" fill="hold"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randombar(horizontal)">
                                      <p:cBhvr>
                                        <p:cTn id="58" dur="500"/>
                                        <p:tgtEl>
                                          <p:spTgt spid="22"/>
                                        </p:tgtEl>
                                      </p:cBhvr>
                                    </p:animEffect>
                                  </p:childTnLst>
                                </p:cTn>
                              </p:par>
                              <p:par>
                                <p:cTn id="59" presetID="14" presetClass="entr" presetSubtype="10"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randombar(horizontal)">
                                      <p:cBhvr>
                                        <p:cTn id="61" dur="500"/>
                                        <p:tgtEl>
                                          <p:spTgt spid="23"/>
                                        </p:tgtEl>
                                      </p:cBhvr>
                                    </p:animEffect>
                                  </p:childTnLst>
                                </p:cTn>
                              </p:par>
                              <p:par>
                                <p:cTn id="62" presetID="14" presetClass="entr" presetSubtype="10" fill="hold"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randombar(horizontal)">
                                      <p:cBhvr>
                                        <p:cTn id="64" dur="500"/>
                                        <p:tgtEl>
                                          <p:spTgt spid="24"/>
                                        </p:tgtEl>
                                      </p:cBhvr>
                                    </p:animEffect>
                                  </p:childTnLst>
                                </p:cTn>
                              </p:par>
                              <p:par>
                                <p:cTn id="65" presetID="14" presetClass="entr" presetSubtype="10"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randombar(horizontal)">
                                      <p:cBhvr>
                                        <p:cTn id="67" dur="500"/>
                                        <p:tgtEl>
                                          <p:spTgt spid="25"/>
                                        </p:tgtEl>
                                      </p:cBhvr>
                                    </p:animEffect>
                                  </p:childTnLst>
                                </p:cTn>
                              </p:par>
                              <p:par>
                                <p:cTn id="68" presetID="14" presetClass="entr" presetSubtype="10" fill="hold"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randombar(horizontal)">
                                      <p:cBhvr>
                                        <p:cTn id="70" dur="500"/>
                                        <p:tgtEl>
                                          <p:spTgt spid="26"/>
                                        </p:tgtEl>
                                      </p:cBhvr>
                                    </p:animEffect>
                                  </p:childTnLst>
                                </p:cTn>
                              </p:par>
                              <p:par>
                                <p:cTn id="71" presetID="14" presetClass="entr" presetSubtype="10" fill="hold" nodeType="with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randombar(horizontal)">
                                      <p:cBhvr>
                                        <p:cTn id="73" dur="500"/>
                                        <p:tgtEl>
                                          <p:spTgt spid="27"/>
                                        </p:tgtEl>
                                      </p:cBhvr>
                                    </p:animEffect>
                                  </p:childTnLst>
                                </p:cTn>
                              </p:par>
                              <p:par>
                                <p:cTn id="74" presetID="14" presetClass="entr" presetSubtype="10" fill="hold"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randombar(horizontal)">
                                      <p:cBhvr>
                                        <p:cTn id="76" dur="500"/>
                                        <p:tgtEl>
                                          <p:spTgt spid="29"/>
                                        </p:tgtEl>
                                      </p:cBhvr>
                                    </p:animEffect>
                                  </p:childTnLst>
                                </p:cTn>
                              </p:par>
                              <p:par>
                                <p:cTn id="77" presetID="14" presetClass="entr" presetSubtype="10" fill="hold"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randombar(horizontal)">
                                      <p:cBhvr>
                                        <p:cTn id="79" dur="500"/>
                                        <p:tgtEl>
                                          <p:spTgt spid="31"/>
                                        </p:tgtEl>
                                      </p:cBhvr>
                                    </p:animEffect>
                                  </p:childTnLst>
                                </p:cTn>
                              </p:par>
                            </p:childTnLst>
                          </p:cTn>
                        </p:par>
                        <p:par>
                          <p:cTn id="80" fill="hold">
                            <p:stCondLst>
                              <p:cond delay="500"/>
                            </p:stCondLst>
                            <p:childTnLst>
                              <p:par>
                                <p:cTn id="81" presetID="22" presetClass="entr" presetSubtype="4" fill="hold" nodeType="after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wipe(down)">
                                      <p:cBhvr>
                                        <p:cTn id="83" dur="500"/>
                                        <p:tgtEl>
                                          <p:spTgt spid="30"/>
                                        </p:tgtEl>
                                      </p:cBhvr>
                                    </p:animEffect>
                                  </p:childTnLst>
                                </p:cTn>
                              </p:par>
                            </p:childTnLst>
                          </p:cTn>
                        </p:par>
                        <p:par>
                          <p:cTn id="84" fill="hold">
                            <p:stCondLst>
                              <p:cond delay="1000"/>
                            </p:stCondLst>
                            <p:childTnLst>
                              <p:par>
                                <p:cTn id="85" presetID="16" presetClass="entr" presetSubtype="21" fill="hold" nodeType="after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barn(inVertical)">
                                      <p:cBhvr>
                                        <p:cTn id="87" dur="500"/>
                                        <p:tgtEl>
                                          <p:spTgt spid="11"/>
                                        </p:tgtEl>
                                      </p:cBhvr>
                                    </p:animEffect>
                                  </p:childTnLst>
                                </p:cTn>
                              </p:par>
                            </p:childTnLst>
                          </p:cTn>
                        </p:par>
                        <p:par>
                          <p:cTn id="88" fill="hold">
                            <p:stCondLst>
                              <p:cond delay="1500"/>
                            </p:stCondLst>
                            <p:childTnLst>
                              <p:par>
                                <p:cTn id="89" presetID="16" presetClass="entr" presetSubtype="21" fill="hold" nodeType="after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barn(inVertical)">
                                      <p:cBhvr>
                                        <p:cTn id="9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a:off x="11173900" y="8137971"/>
            <a:ext cx="5528860" cy="3238990"/>
          </a:xfrm>
          <a:custGeom>
            <a:avLst/>
            <a:gdLst/>
            <a:ahLst/>
            <a:cxnLst/>
            <a:rect l="l" t="t" r="r" b="b"/>
            <a:pathLst>
              <a:path w="5528860" h="3238990">
                <a:moveTo>
                  <a:pt x="0" y="0"/>
                </a:moveTo>
                <a:lnTo>
                  <a:pt x="5528860" y="0"/>
                </a:lnTo>
                <a:lnTo>
                  <a:pt x="5528860" y="3238991"/>
                </a:lnTo>
                <a:lnTo>
                  <a:pt x="0" y="3238991"/>
                </a:lnTo>
                <a:lnTo>
                  <a:pt x="0" y="0"/>
                </a:lnTo>
                <a:close/>
              </a:path>
            </a:pathLst>
          </a:custGeom>
          <a:blipFill>
            <a:blip r:embed="rId7"/>
            <a:stretch>
              <a:fillRect/>
            </a:stretch>
          </a:blipFill>
        </p:spPr>
      </p:sp>
      <p:sp>
        <p:nvSpPr>
          <p:cNvPr id="12" name="Freeform 12"/>
          <p:cNvSpPr/>
          <p:nvPr/>
        </p:nvSpPr>
        <p:spPr>
          <a:xfrm>
            <a:off x="13720761" y="2039483"/>
            <a:ext cx="4278221" cy="7381545"/>
          </a:xfrm>
          <a:custGeom>
            <a:avLst/>
            <a:gdLst/>
            <a:ahLst/>
            <a:cxnLst/>
            <a:rect l="l" t="t" r="r" b="b"/>
            <a:pathLst>
              <a:path w="4278221" h="7381545">
                <a:moveTo>
                  <a:pt x="0" y="0"/>
                </a:moveTo>
                <a:lnTo>
                  <a:pt x="4278220" y="0"/>
                </a:lnTo>
                <a:lnTo>
                  <a:pt x="4278220" y="7381545"/>
                </a:lnTo>
                <a:lnTo>
                  <a:pt x="0" y="73815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7"/>
            <a:stretch>
              <a:fillRect/>
            </a:stretch>
          </a:blipFill>
        </p:spPr>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10"/>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sp>
      <p:sp>
        <p:nvSpPr>
          <p:cNvPr id="16" name="TextBox 16"/>
          <p:cNvSpPr txBox="1"/>
          <p:nvPr/>
        </p:nvSpPr>
        <p:spPr>
          <a:xfrm>
            <a:off x="1481586" y="2675182"/>
            <a:ext cx="11812875" cy="6217087"/>
          </a:xfrm>
          <a:prstGeom prst="rect">
            <a:avLst/>
          </a:prstGeom>
        </p:spPr>
        <p:txBody>
          <a:bodyPr wrap="square" lIns="0" tIns="0" rIns="0" bIns="0" rtlCol="0" anchor="t">
            <a:spAutoFit/>
          </a:bodyPr>
          <a:lstStyle/>
          <a:p>
            <a:pPr marL="571500" indent="-571500">
              <a:spcBef>
                <a:spcPts val="1200"/>
              </a:spcBef>
              <a:spcAft>
                <a:spcPts val="1200"/>
              </a:spcAft>
              <a:buFont typeface="Arial" panose="020B0604020202020204" pitchFamily="34" charset="0"/>
              <a:buChar char="•"/>
            </a:pPr>
            <a:r>
              <a:rPr lang="en-US" sz="4800" dirty="0" err="1">
                <a:solidFill>
                  <a:schemeClr val="tx2"/>
                </a:solidFill>
                <a:latin typeface="Cambria" panose="02040503050406030204" pitchFamily="18" charset="0"/>
              </a:rPr>
              <a:t>Hồi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mới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ba</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bốn</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tuổi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nó</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đã</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biết</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cùng</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ông</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bắt</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sâu</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cho</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cây</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ổi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nên</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cây</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mới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lớn</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như</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bây</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giờ</a:t>
            </a:r>
            <a:endParaRPr lang="en-US" sz="4800" dirty="0">
              <a:solidFill>
                <a:schemeClr val="tx2"/>
              </a:solidFill>
              <a:latin typeface="Cambria" panose="02040503050406030204" pitchFamily="18" charset="0"/>
            </a:endParaRPr>
          </a:p>
          <a:p>
            <a:pPr marL="571500" indent="-571500">
              <a:spcBef>
                <a:spcPts val="1200"/>
              </a:spcBef>
              <a:spcAft>
                <a:spcPts val="1200"/>
              </a:spcAft>
              <a:buFont typeface="Arial" panose="020B0604020202020204" pitchFamily="34" charset="0"/>
              <a:buChar char="•"/>
            </a:pPr>
            <a:r>
              <a:rPr lang="en-US" sz="4800" dirty="0" err="1">
                <a:solidFill>
                  <a:schemeClr val="accent6">
                    <a:lumMod val="50000"/>
                  </a:schemeClr>
                </a:solidFill>
                <a:latin typeface="Cambria" panose="02040503050406030204" pitchFamily="18" charset="0"/>
              </a:rPr>
              <a:t>Những</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buổi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chiều</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mát</a:t>
            </a:r>
            <a:r>
              <a:rPr lang="en-US" sz="4800" dirty="0">
                <a:solidFill>
                  <a:schemeClr val="accent6">
                    <a:lumMod val="50000"/>
                  </a:schemeClr>
                </a:solidFill>
                <a:latin typeface="Cambria" panose="02040503050406030204" pitchFamily="18" charset="0"/>
              </a:rPr>
              <a:t>, Bum </a:t>
            </a:r>
            <a:r>
              <a:rPr lang="en-US" sz="4800" dirty="0" err="1">
                <a:solidFill>
                  <a:schemeClr val="accent6">
                    <a:lumMod val="50000"/>
                  </a:schemeClr>
                </a:solidFill>
                <a:latin typeface="Cambria" panose="02040503050406030204" pitchFamily="18" charset="0"/>
              </a:rPr>
              <a:t>và</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bè</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bạn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túm</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tụm</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dưới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gốc</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cây</a:t>
            </a:r>
            <a:r>
              <a:rPr lang="en-US" sz="4800" dirty="0">
                <a:solidFill>
                  <a:schemeClr val="accent6">
                    <a:lumMod val="50000"/>
                  </a:schemeClr>
                </a:solidFill>
                <a:latin typeface="Cambria" panose="02040503050406030204" pitchFamily="18" charset="0"/>
              </a:rPr>
              <a:t>, chia </a:t>
            </a:r>
            <a:r>
              <a:rPr lang="en-US" sz="4800" dirty="0" err="1">
                <a:solidFill>
                  <a:schemeClr val="accent6">
                    <a:lumMod val="50000"/>
                  </a:schemeClr>
                </a:solidFill>
                <a:latin typeface="Cambria" panose="02040503050406030204" pitchFamily="18" charset="0"/>
              </a:rPr>
              <a:t>nhau</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những</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trái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ổi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chín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Ông</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nội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bắc</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chiếc</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ghế</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đẩu</a:t>
            </a:r>
            <a:r>
              <a:rPr lang="en-US" sz="4800" dirty="0">
                <a:solidFill>
                  <a:schemeClr val="accent6">
                    <a:lumMod val="50000"/>
                  </a:schemeClr>
                </a:solidFill>
                <a:latin typeface="Cambria" panose="02040503050406030204" pitchFamily="18" charset="0"/>
              </a:rPr>
              <a:t> ra </a:t>
            </a:r>
            <a:r>
              <a:rPr lang="en-US" sz="4800" dirty="0" err="1">
                <a:solidFill>
                  <a:schemeClr val="accent6">
                    <a:lumMod val="50000"/>
                  </a:schemeClr>
                </a:solidFill>
                <a:latin typeface="Cambria" panose="02040503050406030204" pitchFamily="18" charset="0"/>
              </a:rPr>
              <a:t>sân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gần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cây</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ổi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ngồi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đó</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vừa</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nghe</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đài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vừa</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nheo</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nheo</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mắt</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nhìn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lũ</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trẻ</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vui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chơi</a:t>
            </a:r>
            <a:r>
              <a:rPr lang="en-US" sz="4800" dirty="0">
                <a:solidFill>
                  <a:schemeClr val="accent6">
                    <a:lumMod val="50000"/>
                  </a:schemeClr>
                </a:solidFill>
                <a:latin typeface="Cambria" panose="02040503050406030204" pitchFamily="18" charset="0"/>
              </a:rPr>
              <a:t>…</a:t>
            </a:r>
          </a:p>
        </p:txBody>
      </p:sp>
      <p:sp>
        <p:nvSpPr>
          <p:cNvPr id="17" name="TextBox 17"/>
          <p:cNvSpPr txBox="1"/>
          <p:nvPr/>
        </p:nvSpPr>
        <p:spPr>
          <a:xfrm>
            <a:off x="2448897" y="1483116"/>
            <a:ext cx="12608791" cy="738664"/>
          </a:xfrm>
          <a:prstGeom prst="rect">
            <a:avLst/>
          </a:prstGeom>
        </p:spPr>
        <p:txBody>
          <a:bodyPr wrap="square" lIns="0" tIns="0" rIns="0" bIns="0" rtlCol="0" anchor="t">
            <a:spAutoFit/>
          </a:bodyPr>
          <a:lstStyle/>
          <a:p>
            <a:pPr>
              <a:spcBef>
                <a:spcPct val="0"/>
              </a:spcBef>
            </a:pPr>
            <a:r>
              <a:rPr lang="en-US" sz="4800" b="1" dirty="0">
                <a:solidFill>
                  <a:srgbClr val="DD5248"/>
                </a:solidFill>
                <a:latin typeface="Cambria" panose="02040503050406030204" pitchFamily="18" charset="0"/>
              </a:rPr>
              <a:t>2. Bum </a:t>
            </a:r>
            <a:r>
              <a:rPr lang="en-US" sz="4800" b="1" dirty="0" err="1">
                <a:solidFill>
                  <a:srgbClr val="DD5248"/>
                </a:solidFill>
                <a:latin typeface="Cambria" panose="02040503050406030204" pitchFamily="18" charset="0"/>
              </a:rPr>
              <a:t>đã</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có</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những</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kỉ</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niệm</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gì</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với</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cây</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ổi</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đó</a:t>
            </a:r>
            <a:r>
              <a:rPr lang="en-US" sz="4800" b="1" dirty="0">
                <a:solidFill>
                  <a:srgbClr val="DD5248"/>
                </a:solidFill>
                <a:latin typeface="Cambria" panose="02040503050406030204" pitchFamily="18" charset="0"/>
              </a:rPr>
              <a:t>?</a:t>
            </a:r>
          </a:p>
        </p:txBody>
      </p:sp>
    </p:spTree>
    <p:extLst>
      <p:ext uri="{BB962C8B-B14F-4D97-AF65-F5344CB8AC3E}">
        <p14:creationId xmlns:p14="http://schemas.microsoft.com/office/powerpoint/2010/main" val="2509754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sp>
      <p:grpSp>
        <p:nvGrpSpPr>
          <p:cNvPr id="6" name="Group 6"/>
          <p:cNvGrpSpPr/>
          <p:nvPr/>
        </p:nvGrpSpPr>
        <p:grpSpPr>
          <a:xfrm>
            <a:off x="1028700" y="1028700"/>
            <a:ext cx="14363700" cy="7140924"/>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7"/>
            <a:stretch>
              <a:fillRect/>
            </a:stretch>
          </a:blipFill>
        </p:spPr>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8"/>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sp>
      <p:sp>
        <p:nvSpPr>
          <p:cNvPr id="16" name="TextBox 16"/>
          <p:cNvSpPr txBox="1"/>
          <p:nvPr/>
        </p:nvSpPr>
        <p:spPr>
          <a:xfrm>
            <a:off x="2021744" y="3742905"/>
            <a:ext cx="11812875" cy="1661993"/>
          </a:xfrm>
          <a:prstGeom prst="rect">
            <a:avLst/>
          </a:prstGeom>
        </p:spPr>
        <p:txBody>
          <a:bodyPr wrap="square" lIns="0" tIns="0" rIns="0" bIns="0" rtlCol="0" anchor="t">
            <a:spAutoFit/>
          </a:bodyPr>
          <a:lstStyle/>
          <a:p>
            <a:pPr>
              <a:spcAft>
                <a:spcPts val="800"/>
              </a:spcAft>
              <a:tabLst>
                <a:tab pos="255270" algn="l"/>
              </a:tabLst>
            </a:pP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Vì</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Bum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muốn</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cùng</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bạn</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bè</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leo</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trèo</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lên</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cây</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và</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nhìn</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thấy</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bóng</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dáng</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ông</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nội</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endParaRPr lang="x-none" sz="5400" dirty="0">
              <a:effectLst/>
              <a:latin typeface="Cambria" panose="02040503050406030204" pitchFamily="18" charset="0"/>
              <a:ea typeface="Calibri" panose="020F0502020204030204" pitchFamily="34" charset="0"/>
            </a:endParaRPr>
          </a:p>
        </p:txBody>
      </p:sp>
      <p:sp>
        <p:nvSpPr>
          <p:cNvPr id="17" name="TextBox 17"/>
          <p:cNvSpPr txBox="1"/>
          <p:nvPr/>
        </p:nvSpPr>
        <p:spPr>
          <a:xfrm>
            <a:off x="2208162" y="1644624"/>
            <a:ext cx="11409405" cy="1661993"/>
          </a:xfrm>
          <a:prstGeom prst="rect">
            <a:avLst/>
          </a:prstGeom>
        </p:spPr>
        <p:txBody>
          <a:bodyPr wrap="square" lIns="0" tIns="0" rIns="0" bIns="0" rtlCol="0" anchor="t">
            <a:spAutoFit/>
          </a:bodyPr>
          <a:lstStyle/>
          <a:p>
            <a:pPr>
              <a:spcBef>
                <a:spcPct val="0"/>
              </a:spcBef>
            </a:pPr>
            <a:r>
              <a:rPr lang="en-US" sz="5400" b="1" dirty="0">
                <a:solidFill>
                  <a:srgbClr val="DD5248"/>
                </a:solidFill>
                <a:latin typeface="Cambria" panose="02040503050406030204" pitchFamily="18" charset="0"/>
              </a:rPr>
              <a:t>3. </a:t>
            </a:r>
            <a:r>
              <a:rPr lang="en-US" sz="5400" b="1" dirty="0" err="1">
                <a:solidFill>
                  <a:srgbClr val="DD5248"/>
                </a:solidFill>
                <a:latin typeface="Cambria" panose="02040503050406030204" pitchFamily="18" charset="0"/>
              </a:rPr>
              <a:t>Vì</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sao</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muốn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làm</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cây</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ổi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trong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sân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nhà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cũ</a:t>
            </a:r>
            <a:r>
              <a:rPr lang="en-US" sz="5400" b="1" dirty="0">
                <a:solidFill>
                  <a:srgbClr val="DD5248"/>
                </a:solidFill>
                <a:latin typeface="Cambria" panose="02040503050406030204" pitchFamily="18" charset="0"/>
              </a:rPr>
              <a:t>?</a:t>
            </a:r>
          </a:p>
        </p:txBody>
      </p:sp>
    </p:spTree>
    <p:extLst>
      <p:ext uri="{BB962C8B-B14F-4D97-AF65-F5344CB8AC3E}">
        <p14:creationId xmlns:p14="http://schemas.microsoft.com/office/powerpoint/2010/main" val="3493111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a:off x="11173900" y="8137971"/>
            <a:ext cx="5528860" cy="3238990"/>
          </a:xfrm>
          <a:custGeom>
            <a:avLst/>
            <a:gdLst/>
            <a:ahLst/>
            <a:cxnLst/>
            <a:rect l="l" t="t" r="r" b="b"/>
            <a:pathLst>
              <a:path w="5528860" h="3238990">
                <a:moveTo>
                  <a:pt x="0" y="0"/>
                </a:moveTo>
                <a:lnTo>
                  <a:pt x="5528860" y="0"/>
                </a:lnTo>
                <a:lnTo>
                  <a:pt x="5528860" y="3238991"/>
                </a:lnTo>
                <a:lnTo>
                  <a:pt x="0" y="3238991"/>
                </a:lnTo>
                <a:lnTo>
                  <a:pt x="0" y="0"/>
                </a:lnTo>
                <a:close/>
              </a:path>
            </a:pathLst>
          </a:custGeom>
          <a:blipFill>
            <a:blip r:embed="rId7"/>
            <a:stretch>
              <a:fillRect/>
            </a:stretch>
          </a:blipFill>
        </p:spPr>
      </p:sp>
      <p:sp>
        <p:nvSpPr>
          <p:cNvPr id="12" name="Freeform 12"/>
          <p:cNvSpPr/>
          <p:nvPr/>
        </p:nvSpPr>
        <p:spPr>
          <a:xfrm>
            <a:off x="13720761" y="2039483"/>
            <a:ext cx="4278221" cy="7381545"/>
          </a:xfrm>
          <a:custGeom>
            <a:avLst/>
            <a:gdLst/>
            <a:ahLst/>
            <a:cxnLst/>
            <a:rect l="l" t="t" r="r" b="b"/>
            <a:pathLst>
              <a:path w="4278221" h="7381545">
                <a:moveTo>
                  <a:pt x="0" y="0"/>
                </a:moveTo>
                <a:lnTo>
                  <a:pt x="4278220" y="0"/>
                </a:lnTo>
                <a:lnTo>
                  <a:pt x="4278220" y="7381545"/>
                </a:lnTo>
                <a:lnTo>
                  <a:pt x="0" y="73815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7"/>
            <a:stretch>
              <a:fillRect/>
            </a:stretch>
          </a:blipFill>
        </p:spPr>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10"/>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sp>
      <p:sp>
        <p:nvSpPr>
          <p:cNvPr id="16" name="TextBox 16"/>
          <p:cNvSpPr txBox="1"/>
          <p:nvPr/>
        </p:nvSpPr>
        <p:spPr>
          <a:xfrm>
            <a:off x="1440233" y="4202303"/>
            <a:ext cx="11872799" cy="4001095"/>
          </a:xfrm>
          <a:prstGeom prst="rect">
            <a:avLst/>
          </a:prstGeom>
        </p:spPr>
        <p:txBody>
          <a:bodyPr wrap="square" lIns="0" tIns="0" rIns="0" bIns="0" rtlCol="0" anchor="t">
            <a:spAutoFit/>
          </a:bodyPr>
          <a:lstStyle/>
          <a:p>
            <a:pPr marL="571500" indent="-571500">
              <a:spcBef>
                <a:spcPts val="1200"/>
              </a:spcBef>
              <a:spcAft>
                <a:spcPts val="1200"/>
              </a:spcAft>
              <a:buFont typeface="Arial" panose="020B0604020202020204" pitchFamily="34" charset="0"/>
              <a:buChar char="•"/>
            </a:pPr>
            <a:r>
              <a:rPr lang="pt-BR" sz="6000" kern="0" dirty="0" err="1">
                <a:solidFill>
                  <a:srgbClr val="000000"/>
                </a:solidFill>
                <a:effectLst/>
                <a:latin typeface="Cambria" panose="02040503050406030204" pitchFamily="18" charset="0"/>
                <a:ea typeface="Times New Roman" panose="02020603050405020304" pitchFamily="18" charset="0"/>
              </a:rPr>
              <a:t>Cô</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giáo</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nói</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chuyện</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với</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bố</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mẹ</a:t>
            </a:r>
            <a:r>
              <a:rPr lang="pt-BR" sz="6000" kern="0" dirty="0">
                <a:solidFill>
                  <a:srgbClr val="000000"/>
                </a:solidFill>
                <a:effectLst/>
                <a:latin typeface="Cambria" panose="02040503050406030204" pitchFamily="18" charset="0"/>
                <a:ea typeface="Times New Roman" panose="02020603050405020304" pitchFamily="18" charset="0"/>
              </a:rPr>
              <a:t> Bum </a:t>
            </a:r>
            <a:r>
              <a:rPr lang="pt-BR" sz="6000" kern="0" dirty="0" err="1">
                <a:solidFill>
                  <a:srgbClr val="000000"/>
                </a:solidFill>
                <a:effectLst/>
                <a:latin typeface="Cambria" panose="02040503050406030204" pitchFamily="18" charset="0"/>
                <a:ea typeface="Times New Roman" panose="02020603050405020304" pitchFamily="18" charset="0"/>
              </a:rPr>
              <a:t>về</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ước</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mơ</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của</a:t>
            </a:r>
            <a:r>
              <a:rPr lang="pt-BR" sz="6000" kern="0" dirty="0">
                <a:solidFill>
                  <a:srgbClr val="000000"/>
                </a:solidFill>
                <a:effectLst/>
                <a:latin typeface="Cambria" panose="02040503050406030204" pitchFamily="18" charset="0"/>
                <a:ea typeface="Times New Roman" panose="02020603050405020304" pitchFamily="18" charset="0"/>
              </a:rPr>
              <a:t> con.</a:t>
            </a:r>
          </a:p>
          <a:p>
            <a:pPr marL="571500" indent="-571500">
              <a:spcBef>
                <a:spcPts val="1200"/>
              </a:spcBef>
              <a:spcAft>
                <a:spcPts val="1200"/>
              </a:spcAft>
              <a:buFont typeface="Arial" panose="020B0604020202020204" pitchFamily="34" charset="0"/>
              <a:buChar char="•"/>
            </a:pPr>
            <a:r>
              <a:rPr lang="pt-BR" sz="6000" kern="0" dirty="0" err="1">
                <a:solidFill>
                  <a:srgbClr val="000000"/>
                </a:solidFill>
                <a:effectLst/>
                <a:latin typeface="Cambria" panose="02040503050406030204" pitchFamily="18" charset="0"/>
                <a:ea typeface="Times New Roman" panose="02020603050405020304" pitchFamily="18" charset="0"/>
              </a:rPr>
              <a:t>Bố</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mẹ</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đã</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bàn</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nhau</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trồng</a:t>
            </a:r>
            <a:r>
              <a:rPr lang="pt-BR" sz="6000" kern="0" dirty="0">
                <a:solidFill>
                  <a:srgbClr val="000000"/>
                </a:solidFill>
                <a:effectLst/>
                <a:latin typeface="Cambria" panose="02040503050406030204" pitchFamily="18" charset="0"/>
                <a:ea typeface="Times New Roman" panose="02020603050405020304" pitchFamily="18" charset="0"/>
              </a:rPr>
              <a:t> 1 </a:t>
            </a:r>
            <a:r>
              <a:rPr lang="pt-BR" sz="6000" kern="0" dirty="0" err="1">
                <a:solidFill>
                  <a:srgbClr val="000000"/>
                </a:solidFill>
                <a:effectLst/>
                <a:latin typeface="Cambria" panose="02040503050406030204" pitchFamily="18" charset="0"/>
                <a:ea typeface="Times New Roman" panose="02020603050405020304" pitchFamily="18" charset="0"/>
              </a:rPr>
              <a:t>cây</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ổi</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trong</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sân</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và</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mời</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bạn</a:t>
            </a:r>
            <a:r>
              <a:rPr lang="pt-BR" sz="6000" kern="0" dirty="0">
                <a:solidFill>
                  <a:srgbClr val="000000"/>
                </a:solidFill>
                <a:effectLst/>
                <a:latin typeface="Cambria" panose="02040503050406030204" pitchFamily="18" charset="0"/>
                <a:ea typeface="Times New Roman" panose="02020603050405020304" pitchFamily="18" charset="0"/>
              </a:rPr>
              <a:t> Bum </a:t>
            </a:r>
            <a:r>
              <a:rPr lang="pt-BR" sz="6000" kern="0" dirty="0" err="1">
                <a:solidFill>
                  <a:srgbClr val="000000"/>
                </a:solidFill>
                <a:effectLst/>
                <a:latin typeface="Cambria" panose="02040503050406030204" pitchFamily="18" charset="0"/>
                <a:ea typeface="Times New Roman" panose="02020603050405020304" pitchFamily="18" charset="0"/>
              </a:rPr>
              <a:t>về</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chơi</a:t>
            </a:r>
            <a:r>
              <a:rPr lang="pt-BR" sz="6000" kern="0" dirty="0">
                <a:solidFill>
                  <a:srgbClr val="000000"/>
                </a:solidFill>
                <a:effectLst/>
                <a:latin typeface="Cambria" panose="02040503050406030204" pitchFamily="18" charset="0"/>
                <a:ea typeface="Times New Roman" panose="02020603050405020304" pitchFamily="18" charset="0"/>
              </a:rPr>
              <a:t>. </a:t>
            </a:r>
            <a:endParaRPr lang="en-US" sz="6000" dirty="0">
              <a:solidFill>
                <a:schemeClr val="accent6">
                  <a:lumMod val="50000"/>
                </a:schemeClr>
              </a:solidFill>
              <a:latin typeface="Cambria" panose="02040503050406030204" pitchFamily="18" charset="0"/>
            </a:endParaRPr>
          </a:p>
        </p:txBody>
      </p:sp>
      <p:sp>
        <p:nvSpPr>
          <p:cNvPr id="17" name="TextBox 17"/>
          <p:cNvSpPr txBox="1"/>
          <p:nvPr/>
        </p:nvSpPr>
        <p:spPr>
          <a:xfrm>
            <a:off x="2252835" y="1519966"/>
            <a:ext cx="12515835" cy="2492990"/>
          </a:xfrm>
          <a:prstGeom prst="rect">
            <a:avLst/>
          </a:prstGeom>
        </p:spPr>
        <p:txBody>
          <a:bodyPr wrap="square" lIns="0" tIns="0" rIns="0" bIns="0" rtlCol="0" anchor="t">
            <a:spAutoFit/>
          </a:bodyPr>
          <a:lstStyle/>
          <a:p>
            <a:pPr>
              <a:spcBef>
                <a:spcPct val="0"/>
              </a:spcBef>
            </a:pPr>
            <a:r>
              <a:rPr lang="en-US" sz="5400" b="1" dirty="0">
                <a:solidFill>
                  <a:srgbClr val="DD5248"/>
                </a:solidFill>
                <a:latin typeface="Cambria" panose="02040503050406030204" pitchFamily="18" charset="0"/>
              </a:rPr>
              <a:t>4. </a:t>
            </a:r>
            <a:r>
              <a:rPr lang="en-US" sz="5400" b="1" dirty="0" err="1">
                <a:solidFill>
                  <a:srgbClr val="DD5248"/>
                </a:solidFill>
                <a:latin typeface="Cambria" panose="02040503050406030204" pitchFamily="18" charset="0"/>
              </a:rPr>
              <a:t>Những</a:t>
            </a:r>
            <a:r>
              <a:rPr lang="en-US" sz="5400" b="1" dirty="0">
                <a:solidFill>
                  <a:srgbClr val="DD5248"/>
                </a:solidFill>
                <a:latin typeface="Cambria" panose="02040503050406030204" pitchFamily="18" charset="0"/>
              </a:rPr>
              <a:t> chi </a:t>
            </a:r>
            <a:r>
              <a:rPr lang="en-US" sz="5400" b="1" dirty="0" err="1">
                <a:solidFill>
                  <a:srgbClr val="DD5248"/>
                </a:solidFill>
                <a:latin typeface="Cambria" panose="02040503050406030204" pitchFamily="18" charset="0"/>
              </a:rPr>
              <a:t>tiết</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nào</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cho</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thấy</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cô</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giáo</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và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ba</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mẹ</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rất</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quan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tâm</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và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yêu</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thương</a:t>
            </a:r>
            <a:r>
              <a:rPr lang="en-US" sz="5400" b="1" dirty="0">
                <a:solidFill>
                  <a:srgbClr val="DD5248"/>
                </a:solidFill>
                <a:latin typeface="Cambria" panose="02040503050406030204" pitchFamily="18" charset="0"/>
              </a:rPr>
              <a:t> Bum?</a:t>
            </a:r>
          </a:p>
        </p:txBody>
      </p:sp>
    </p:spTree>
    <p:extLst>
      <p:ext uri="{BB962C8B-B14F-4D97-AF65-F5344CB8AC3E}">
        <p14:creationId xmlns:p14="http://schemas.microsoft.com/office/powerpoint/2010/main" val="2509220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05000" y="1233894"/>
            <a:ext cx="15087600" cy="830996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rồi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Vậy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niệm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luôn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bao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dịp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cô</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giáo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ngay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lập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tức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xưa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đến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trèo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Gòn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Vũng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Tàu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thực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cách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vẫn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bỗng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tiếng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ghẹo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nụ</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hậu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theo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ngọt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Võ</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Thu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spTree>
    <p:extLst>
      <p:ext uri="{BB962C8B-B14F-4D97-AF65-F5344CB8AC3E}">
        <p14:creationId xmlns:p14="http://schemas.microsoft.com/office/powerpoint/2010/main" val="30332622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sp>
      <p:sp>
        <p:nvSpPr>
          <p:cNvPr id="16" name="TextBox 16"/>
          <p:cNvSpPr txBox="1"/>
          <p:nvPr/>
        </p:nvSpPr>
        <p:spPr>
          <a:xfrm>
            <a:off x="1696994" y="4581673"/>
            <a:ext cx="10733046" cy="1846659"/>
          </a:xfrm>
          <a:prstGeom prst="rect">
            <a:avLst/>
          </a:prstGeom>
          <a:noFill/>
        </p:spPr>
        <p:txBody>
          <a:bodyPr wrap="square" lIns="0" tIns="0" rIns="0" bIns="0" rtlCol="0" anchor="t">
            <a:spAutoFit/>
          </a:bodyPr>
          <a:lstStyle/>
          <a:p>
            <a:pPr>
              <a:spcAft>
                <a:spcPts val="800"/>
              </a:spcAft>
              <a:tabLst>
                <a:tab pos="255270" algn="l"/>
              </a:tabLst>
            </a:pP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Bum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rất</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yêu</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kính</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ông</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và</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ông</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rất</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yêu</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thương</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Bum. </a:t>
            </a:r>
            <a:endParaRPr lang="x-none" sz="6000" dirty="0">
              <a:effectLst/>
              <a:latin typeface="Cambria" panose="02040503050406030204" pitchFamily="18" charset="0"/>
              <a:ea typeface="Calibri" panose="020F0502020204030204" pitchFamily="34" charset="0"/>
            </a:endParaRPr>
          </a:p>
        </p:txBody>
      </p:sp>
      <p:sp>
        <p:nvSpPr>
          <p:cNvPr id="17" name="TextBox 17"/>
          <p:cNvSpPr txBox="1"/>
          <p:nvPr/>
        </p:nvSpPr>
        <p:spPr>
          <a:xfrm>
            <a:off x="1696994" y="2431843"/>
            <a:ext cx="12704805" cy="1661993"/>
          </a:xfrm>
          <a:prstGeom prst="rect">
            <a:avLst/>
          </a:prstGeom>
        </p:spPr>
        <p:txBody>
          <a:bodyPr wrap="square" lIns="0" tIns="0" rIns="0" bIns="0" rtlCol="0" anchor="t">
            <a:spAutoFit/>
          </a:bodyPr>
          <a:lstStyle/>
          <a:p>
            <a:pPr>
              <a:spcBef>
                <a:spcPct val="0"/>
              </a:spcBef>
            </a:pPr>
            <a:r>
              <a:rPr lang="en-US" sz="5400" b="1" dirty="0">
                <a:solidFill>
                  <a:srgbClr val="DD5248"/>
                </a:solidFill>
                <a:latin typeface="Cambria" panose="02040503050406030204" pitchFamily="18" charset="0"/>
              </a:rPr>
              <a:t>5. </a:t>
            </a:r>
            <a:r>
              <a:rPr lang="en-US" sz="5400" b="1" dirty="0" err="1">
                <a:solidFill>
                  <a:srgbClr val="DD5248"/>
                </a:solidFill>
                <a:latin typeface="Cambria" panose="02040503050406030204" pitchFamily="18" charset="0"/>
              </a:rPr>
              <a:t>Em</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có</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nhận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xét</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gì</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về</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ông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nội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của</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và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tình</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cảm</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dành</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cho</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ông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nội</a:t>
            </a:r>
            <a:r>
              <a:rPr lang="en-US" sz="5400" b="1" dirty="0">
                <a:solidFill>
                  <a:srgbClr val="DD5248"/>
                </a:solidFill>
                <a:latin typeface="Cambria" panose="02040503050406030204" pitchFamily="18" charset="0"/>
              </a:rPr>
              <a:t>?</a:t>
            </a:r>
          </a:p>
        </p:txBody>
      </p:sp>
      <p:pic>
        <p:nvPicPr>
          <p:cNvPr id="19" name="Picture 18">
            <a:extLst>
              <a:ext uri="{FF2B5EF4-FFF2-40B4-BE49-F238E27FC236}">
                <a16:creationId xmlns:a16="http://schemas.microsoft.com/office/drawing/2014/main" id="{17437560-B115-D24F-80DF-CB16028050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430040" y="2775731"/>
            <a:ext cx="6096000" cy="9194800"/>
          </a:xfrm>
          <a:prstGeom prst="rect">
            <a:avLst/>
          </a:prstGeom>
        </p:spPr>
      </p:pic>
    </p:spTree>
    <p:extLst>
      <p:ext uri="{BB962C8B-B14F-4D97-AF65-F5344CB8AC3E}">
        <p14:creationId xmlns:p14="http://schemas.microsoft.com/office/powerpoint/2010/main" val="1885091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8" name="Picture 17">
            <a:extLst>
              <a:ext uri="{FF2B5EF4-FFF2-40B4-BE49-F238E27FC236}">
                <a16:creationId xmlns:a16="http://schemas.microsoft.com/office/drawing/2014/main" id="{25B1911B-4A8D-9149-A659-ECD4B49394C4}"/>
              </a:ext>
            </a:extLst>
          </p:cNvPr>
          <p:cNvPicPr>
            <a:picLocks noChangeAspect="1"/>
          </p:cNvPicPr>
          <p:nvPr/>
        </p:nvPicPr>
        <p:blipFill>
          <a:blip r:embed="rId15"/>
          <a:stretch>
            <a:fillRect/>
          </a:stretch>
        </p:blipFill>
        <p:spPr>
          <a:xfrm>
            <a:off x="8513306" y="1038919"/>
            <a:ext cx="9512300" cy="8737600"/>
          </a:xfrm>
          <a:prstGeom prst="rect">
            <a:avLst/>
          </a:prstGeom>
        </p:spPr>
      </p:pic>
    </p:spTree>
    <p:extLst>
      <p:ext uri="{BB962C8B-B14F-4D97-AF65-F5344CB8AC3E}">
        <p14:creationId xmlns:p14="http://schemas.microsoft.com/office/powerpoint/2010/main" val="1454434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825628">
            <a:off x="16305596" y="7355666"/>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84679" y="2452552"/>
            <a:ext cx="14930570" cy="707886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Ở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được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loại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be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kể</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lúc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bầu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nhỏ</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vô</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chắc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cháu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mình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ts val="1200"/>
              </a:spcBef>
              <a:spcAft>
                <a:spcPts val="120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thật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lắm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bốn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tuổi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lớn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giờ</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bấm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để</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nhiều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cành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cao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chãi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sai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tỏa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khắp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buổi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chiều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mát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bè</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túm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tụm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dưới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bắc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chiếc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ghế</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đẩu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gần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đài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nheo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nheo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nhìn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trẻ</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pic>
        <p:nvPicPr>
          <p:cNvPr id="17" name="Picture 16"/>
          <p:cNvPicPr>
            <a:picLocks noChangeAspect="1"/>
          </p:cNvPicPr>
          <p:nvPr/>
        </p:nvPicPr>
        <p:blipFill>
          <a:blip r:embed="rId11"/>
          <a:stretch>
            <a:fillRect/>
          </a:stretch>
        </p:blipFill>
        <p:spPr>
          <a:xfrm>
            <a:off x="7088727" y="358454"/>
            <a:ext cx="5105437" cy="1910368"/>
          </a:xfrm>
          <a:prstGeom prst="rect">
            <a:avLst/>
          </a:prstGeom>
        </p:spPr>
      </p:pic>
    </p:spTree>
    <p:extLst>
      <p:ext uri="{BB962C8B-B14F-4D97-AF65-F5344CB8AC3E}">
        <p14:creationId xmlns:p14="http://schemas.microsoft.com/office/powerpoint/2010/main" val="961053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05000" y="1233894"/>
            <a:ext cx="15087600" cy="830996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rồi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Vậy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niệm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luôn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bao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dịp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cô</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giáo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ngay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lập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tức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xưa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đến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trèo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Gòn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Vũng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Tàu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thực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cách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vẫn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bỗng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tiếng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ghẹo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nụ</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hậu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theo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ngọt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Võ</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Thu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spTree>
    <p:extLst>
      <p:ext uri="{BB962C8B-B14F-4D97-AF65-F5344CB8AC3E}">
        <p14:creationId xmlns:p14="http://schemas.microsoft.com/office/powerpoint/2010/main" val="9601251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8" name="Picture 17">
            <a:extLst>
              <a:ext uri="{FF2B5EF4-FFF2-40B4-BE49-F238E27FC236}">
                <a16:creationId xmlns:a16="http://schemas.microsoft.com/office/drawing/2014/main" id="{44F9E128-28E4-B740-8822-37A7DC4C69CC}"/>
              </a:ext>
            </a:extLst>
          </p:cNvPr>
          <p:cNvPicPr>
            <a:picLocks noChangeAspect="1"/>
          </p:cNvPicPr>
          <p:nvPr/>
        </p:nvPicPr>
        <p:blipFill>
          <a:blip r:embed="rId15"/>
          <a:stretch>
            <a:fillRect/>
          </a:stretch>
        </p:blipFill>
        <p:spPr>
          <a:xfrm>
            <a:off x="8574258" y="2051269"/>
            <a:ext cx="9105900" cy="6172200"/>
          </a:xfrm>
          <a:prstGeom prst="rect">
            <a:avLst/>
          </a:prstGeom>
        </p:spPr>
      </p:pic>
    </p:spTree>
    <p:extLst>
      <p:ext uri="{BB962C8B-B14F-4D97-AF65-F5344CB8AC3E}">
        <p14:creationId xmlns:p14="http://schemas.microsoft.com/office/powerpoint/2010/main" val="558176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579554">
            <a:off x="-1195052" y="5820732"/>
            <a:ext cx="8509248" cy="5169368"/>
          </a:xfrm>
          <a:custGeom>
            <a:avLst/>
            <a:gdLst/>
            <a:ahLst/>
            <a:cxnLst/>
            <a:rect l="l" t="t" r="r" b="b"/>
            <a:pathLst>
              <a:path w="8509248" h="5169368">
                <a:moveTo>
                  <a:pt x="0" y="0"/>
                </a:moveTo>
                <a:lnTo>
                  <a:pt x="8509248" y="0"/>
                </a:lnTo>
                <a:lnTo>
                  <a:pt x="8509248" y="5169368"/>
                </a:lnTo>
                <a:lnTo>
                  <a:pt x="0" y="51693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44169">
            <a:off x="6973076" y="6877610"/>
            <a:ext cx="6249900" cy="3786398"/>
          </a:xfrm>
          <a:custGeom>
            <a:avLst/>
            <a:gdLst/>
            <a:ahLst/>
            <a:cxnLst/>
            <a:rect l="l" t="t" r="r" b="b"/>
            <a:pathLst>
              <a:path w="6249900" h="3786398">
                <a:moveTo>
                  <a:pt x="0" y="0"/>
                </a:moveTo>
                <a:lnTo>
                  <a:pt x="6249900" y="0"/>
                </a:lnTo>
                <a:lnTo>
                  <a:pt x="6249900" y="3786398"/>
                </a:lnTo>
                <a:lnTo>
                  <a:pt x="0" y="37863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838733">
            <a:off x="11622329" y="7146267"/>
            <a:ext cx="6972325" cy="4224067"/>
          </a:xfrm>
          <a:custGeom>
            <a:avLst/>
            <a:gdLst/>
            <a:ahLst/>
            <a:cxnLst/>
            <a:rect l="l" t="t" r="r" b="b"/>
            <a:pathLst>
              <a:path w="6972325" h="4224067">
                <a:moveTo>
                  <a:pt x="0" y="0"/>
                </a:moveTo>
                <a:lnTo>
                  <a:pt x="6972325" y="0"/>
                </a:lnTo>
                <a:lnTo>
                  <a:pt x="6972325" y="4224066"/>
                </a:lnTo>
                <a:lnTo>
                  <a:pt x="0" y="42240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8487493" y="6931048"/>
            <a:ext cx="6038763" cy="6193603"/>
          </a:xfrm>
          <a:custGeom>
            <a:avLst/>
            <a:gdLst/>
            <a:ahLst/>
            <a:cxnLst/>
            <a:rect l="l" t="t" r="r" b="b"/>
            <a:pathLst>
              <a:path w="6038763" h="6193603">
                <a:moveTo>
                  <a:pt x="0" y="0"/>
                </a:moveTo>
                <a:lnTo>
                  <a:pt x="6038763" y="0"/>
                </a:lnTo>
                <a:lnTo>
                  <a:pt x="6038763" y="6193603"/>
                </a:lnTo>
                <a:lnTo>
                  <a:pt x="0" y="61936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8"/>
            <a:stretch>
              <a:fillRect/>
            </a:stretch>
          </a:blipFill>
        </p:spPr>
      </p:sp>
      <p:sp>
        <p:nvSpPr>
          <p:cNvPr id="7" name="Freeform 7"/>
          <p:cNvSpPr/>
          <p:nvPr/>
        </p:nvSpPr>
        <p:spPr>
          <a:xfrm>
            <a:off x="7751781" y="1764684"/>
            <a:ext cx="2784438" cy="1691546"/>
          </a:xfrm>
          <a:custGeom>
            <a:avLst/>
            <a:gdLst/>
            <a:ahLst/>
            <a:cxnLst/>
            <a:rect l="l" t="t" r="r" b="b"/>
            <a:pathLst>
              <a:path w="2784438" h="1691546">
                <a:moveTo>
                  <a:pt x="0" y="0"/>
                </a:moveTo>
                <a:lnTo>
                  <a:pt x="2784438" y="0"/>
                </a:lnTo>
                <a:lnTo>
                  <a:pt x="2784438" y="1691546"/>
                </a:lnTo>
                <a:lnTo>
                  <a:pt x="0" y="16915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1028700" y="1028700"/>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0" y="5545864"/>
            <a:ext cx="1697673" cy="2579337"/>
          </a:xfrm>
          <a:custGeom>
            <a:avLst/>
            <a:gdLst/>
            <a:ahLst/>
            <a:cxnLst/>
            <a:rect l="l" t="t" r="r" b="b"/>
            <a:pathLst>
              <a:path w="1697673" h="2579337">
                <a:moveTo>
                  <a:pt x="0" y="0"/>
                </a:moveTo>
                <a:lnTo>
                  <a:pt x="1697673" y="0"/>
                </a:lnTo>
                <a:lnTo>
                  <a:pt x="1697673" y="2579337"/>
                </a:lnTo>
                <a:lnTo>
                  <a:pt x="0" y="25793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14671223" y="689933"/>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1" name="Group 11"/>
          <p:cNvGrpSpPr/>
          <p:nvPr/>
        </p:nvGrpSpPr>
        <p:grpSpPr>
          <a:xfrm>
            <a:off x="3549227" y="2161799"/>
            <a:ext cx="11189545" cy="5963402"/>
            <a:chOff x="0" y="0"/>
            <a:chExt cx="2947041" cy="1570608"/>
          </a:xfrm>
        </p:grpSpPr>
        <p:sp>
          <p:nvSpPr>
            <p:cNvPr id="12" name="Freeform 12"/>
            <p:cNvSpPr/>
            <p:nvPr/>
          </p:nvSpPr>
          <p:spPr>
            <a:xfrm>
              <a:off x="0" y="0"/>
              <a:ext cx="2947041" cy="1570608"/>
            </a:xfrm>
            <a:custGeom>
              <a:avLst/>
              <a:gdLst/>
              <a:ahLst/>
              <a:cxnLst/>
              <a:rect l="l" t="t" r="r" b="b"/>
              <a:pathLst>
                <a:path w="2947041" h="1570608">
                  <a:moveTo>
                    <a:pt x="35286" y="0"/>
                  </a:moveTo>
                  <a:lnTo>
                    <a:pt x="2911754" y="0"/>
                  </a:lnTo>
                  <a:cubicBezTo>
                    <a:pt x="2921113" y="0"/>
                    <a:pt x="2930088" y="3718"/>
                    <a:pt x="2936706" y="10335"/>
                  </a:cubicBezTo>
                  <a:cubicBezTo>
                    <a:pt x="2943323" y="16953"/>
                    <a:pt x="2947041" y="25928"/>
                    <a:pt x="2947041" y="35286"/>
                  </a:cubicBezTo>
                  <a:lnTo>
                    <a:pt x="2947041" y="1535322"/>
                  </a:lnTo>
                  <a:cubicBezTo>
                    <a:pt x="2947041" y="1544680"/>
                    <a:pt x="2943323" y="1553655"/>
                    <a:pt x="2936706" y="1560273"/>
                  </a:cubicBezTo>
                  <a:cubicBezTo>
                    <a:pt x="2930088" y="1566890"/>
                    <a:pt x="2921113" y="1570608"/>
                    <a:pt x="2911754" y="1570608"/>
                  </a:cubicBezTo>
                  <a:lnTo>
                    <a:pt x="35286" y="1570608"/>
                  </a:lnTo>
                  <a:cubicBezTo>
                    <a:pt x="15798" y="1570608"/>
                    <a:pt x="0" y="1554810"/>
                    <a:pt x="0" y="1535322"/>
                  </a:cubicBezTo>
                  <a:lnTo>
                    <a:pt x="0" y="35286"/>
                  </a:lnTo>
                  <a:cubicBezTo>
                    <a:pt x="0" y="15798"/>
                    <a:pt x="15798" y="0"/>
                    <a:pt x="35286" y="0"/>
                  </a:cubicBezTo>
                  <a:close/>
                </a:path>
              </a:pathLst>
            </a:custGeom>
            <a:solidFill>
              <a:srgbClr val="FAF9F0"/>
            </a:solidFill>
            <a:ln w="47625" cap="rnd">
              <a:solidFill>
                <a:srgbClr val="CF746D"/>
              </a:solidFill>
              <a:prstDash val="solid"/>
              <a:round/>
            </a:ln>
          </p:spPr>
        </p:sp>
        <p:sp>
          <p:nvSpPr>
            <p:cNvPr id="13" name="TextBox 13"/>
            <p:cNvSpPr txBox="1"/>
            <p:nvPr/>
          </p:nvSpPr>
          <p:spPr>
            <a:xfrm>
              <a:off x="0" y="-38100"/>
              <a:ext cx="2947041" cy="1608708"/>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478602" y="5473130"/>
            <a:ext cx="2070625" cy="3175400"/>
          </a:xfrm>
          <a:custGeom>
            <a:avLst/>
            <a:gdLst/>
            <a:ahLst/>
            <a:cxnLst/>
            <a:rect l="l" t="t" r="r" b="b"/>
            <a:pathLst>
              <a:path w="2070625" h="3175400">
                <a:moveTo>
                  <a:pt x="0" y="0"/>
                </a:moveTo>
                <a:lnTo>
                  <a:pt x="2070625" y="0"/>
                </a:lnTo>
                <a:lnTo>
                  <a:pt x="2070625" y="3175400"/>
                </a:lnTo>
                <a:lnTo>
                  <a:pt x="0" y="3175400"/>
                </a:lnTo>
                <a:lnTo>
                  <a:pt x="0" y="0"/>
                </a:lnTo>
                <a:close/>
              </a:path>
            </a:pathLst>
          </a:custGeom>
          <a:blipFill>
            <a:blip r:embed="rId13"/>
            <a:stretch>
              <a:fillRect/>
            </a:stretch>
          </a:blipFill>
        </p:spPr>
      </p:sp>
      <p:sp>
        <p:nvSpPr>
          <p:cNvPr id="16" name="Freeform 16"/>
          <p:cNvSpPr/>
          <p:nvPr/>
        </p:nvSpPr>
        <p:spPr>
          <a:xfrm>
            <a:off x="3032914" y="5874954"/>
            <a:ext cx="2491713" cy="3522988"/>
          </a:xfrm>
          <a:custGeom>
            <a:avLst/>
            <a:gdLst/>
            <a:ahLst/>
            <a:cxnLst/>
            <a:rect l="l" t="t" r="r" b="b"/>
            <a:pathLst>
              <a:path w="2491713" h="3522988">
                <a:moveTo>
                  <a:pt x="0" y="0"/>
                </a:moveTo>
                <a:lnTo>
                  <a:pt x="2491713" y="0"/>
                </a:lnTo>
                <a:lnTo>
                  <a:pt x="2491713" y="3522989"/>
                </a:lnTo>
                <a:lnTo>
                  <a:pt x="0" y="35229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7" name="Freeform 17"/>
          <p:cNvSpPr/>
          <p:nvPr/>
        </p:nvSpPr>
        <p:spPr>
          <a:xfrm>
            <a:off x="1478602" y="8458378"/>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8" name="Freeform 18"/>
          <p:cNvSpPr/>
          <p:nvPr/>
        </p:nvSpPr>
        <p:spPr>
          <a:xfrm rot="-1328284">
            <a:off x="-1521886" y="9196411"/>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8"/>
            <a:stretch>
              <a:fillRect/>
            </a:stretch>
          </a:blipFill>
        </p:spPr>
      </p:sp>
      <p:sp>
        <p:nvSpPr>
          <p:cNvPr id="19" name="Freeform 19"/>
          <p:cNvSpPr/>
          <p:nvPr/>
        </p:nvSpPr>
        <p:spPr>
          <a:xfrm>
            <a:off x="-866658" y="8799557"/>
            <a:ext cx="3189396" cy="2456585"/>
          </a:xfrm>
          <a:custGeom>
            <a:avLst/>
            <a:gdLst/>
            <a:ahLst/>
            <a:cxnLst/>
            <a:rect l="l" t="t" r="r" b="b"/>
            <a:pathLst>
              <a:path w="3189396" h="2456585">
                <a:moveTo>
                  <a:pt x="0" y="0"/>
                </a:moveTo>
                <a:lnTo>
                  <a:pt x="3189397" y="0"/>
                </a:lnTo>
                <a:lnTo>
                  <a:pt x="3189397" y="2456585"/>
                </a:lnTo>
                <a:lnTo>
                  <a:pt x="0" y="2456585"/>
                </a:lnTo>
                <a:lnTo>
                  <a:pt x="0" y="0"/>
                </a:lnTo>
                <a:close/>
              </a:path>
            </a:pathLst>
          </a:custGeom>
          <a:blipFill>
            <a:blip r:embed="rId19"/>
            <a:stretch>
              <a:fillRect r="-59496"/>
            </a:stretch>
          </a:blipFill>
        </p:spPr>
      </p:sp>
      <p:sp>
        <p:nvSpPr>
          <p:cNvPr id="20" name="TextBox 20"/>
          <p:cNvSpPr txBox="1"/>
          <p:nvPr/>
        </p:nvSpPr>
        <p:spPr>
          <a:xfrm>
            <a:off x="3844188" y="3458051"/>
            <a:ext cx="9753585" cy="2215991"/>
          </a:xfrm>
          <a:prstGeom prst="rect">
            <a:avLst/>
          </a:prstGeom>
        </p:spPr>
        <p:txBody>
          <a:bodyPr wrap="square" lIns="0" tIns="0" rIns="0" bIns="0" rtlCol="0" anchor="t">
            <a:spAutoFit/>
          </a:bodyPr>
          <a:lstStyle/>
          <a:p>
            <a:pPr algn="ctr">
              <a:spcBef>
                <a:spcPct val="0"/>
              </a:spcBef>
            </a:pPr>
            <a:r>
              <a:rPr lang="en-US" sz="7200" kern="0" dirty="0">
                <a:solidFill>
                  <a:srgbClr val="DD5248"/>
                </a:solidFill>
                <a:latin typeface="Cambria" panose="02040503050406030204" pitchFamily="18" charset="0"/>
                <a:ea typeface="Calibri" panose="020F0502020204030204" pitchFamily="34" charset="0"/>
              </a:rPr>
              <a:t>Theo </a:t>
            </a:r>
            <a:r>
              <a:rPr lang="en-US" sz="7200" kern="0" dirty="0" err="1">
                <a:solidFill>
                  <a:srgbClr val="DD5248"/>
                </a:solidFill>
                <a:latin typeface="Cambria" panose="02040503050406030204" pitchFamily="18" charset="0"/>
                <a:ea typeface="Calibri" panose="020F0502020204030204" pitchFamily="34" charset="0"/>
              </a:rPr>
              <a:t>em</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nội</a:t>
            </a:r>
            <a:r>
              <a:rPr lang="en-US" sz="7200" kern="0" dirty="0">
                <a:solidFill>
                  <a:srgbClr val="DD5248"/>
                </a:solidFill>
                <a:latin typeface="Cambria" panose="02040503050406030204" pitchFamily="18" charset="0"/>
                <a:ea typeface="Calibri" panose="020F0502020204030204" pitchFamily="34" charset="0"/>
              </a:rPr>
              <a:t> dung </a:t>
            </a:r>
            <a:r>
              <a:rPr lang="en-US" sz="7200" kern="0" dirty="0" err="1">
                <a:solidFill>
                  <a:srgbClr val="DD5248"/>
                </a:solidFill>
                <a:latin typeface="Cambria" panose="02040503050406030204" pitchFamily="18" charset="0"/>
                <a:ea typeface="Calibri" panose="020F0502020204030204" pitchFamily="34" charset="0"/>
              </a:rPr>
              <a:t>chính</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của</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bài</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đọc</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này</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là</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gì</a:t>
            </a:r>
            <a:r>
              <a:rPr lang="en-US" sz="7200" kern="0" dirty="0">
                <a:solidFill>
                  <a:srgbClr val="DD5248"/>
                </a:solidFill>
                <a:latin typeface="Cambria" panose="02040503050406030204" pitchFamily="18" charset="0"/>
                <a:ea typeface="Calibri" panose="020F0502020204030204" pitchFamily="34" charset="0"/>
              </a:rPr>
              <a:t>?</a:t>
            </a:r>
            <a:endParaRPr lang="en-US" sz="7200" dirty="0">
              <a:solidFill>
                <a:srgbClr val="DD5248"/>
              </a:solidFill>
              <a:latin typeface="Cambria" panose="02040503050406030204" pitchFamily="18" charset="0"/>
            </a:endParaRPr>
          </a:p>
        </p:txBody>
      </p:sp>
      <p:sp>
        <p:nvSpPr>
          <p:cNvPr id="22" name="Freeform 22"/>
          <p:cNvSpPr/>
          <p:nvPr/>
        </p:nvSpPr>
        <p:spPr>
          <a:xfrm>
            <a:off x="3417648" y="9227353"/>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4" name="Freeform 24"/>
          <p:cNvSpPr/>
          <p:nvPr/>
        </p:nvSpPr>
        <p:spPr>
          <a:xfrm>
            <a:off x="13670" y="7940040"/>
            <a:ext cx="1828619" cy="283436"/>
          </a:xfrm>
          <a:custGeom>
            <a:avLst/>
            <a:gdLst/>
            <a:ahLst/>
            <a:cxnLst/>
            <a:rect l="l" t="t" r="r" b="b"/>
            <a:pathLst>
              <a:path w="1828619" h="283436">
                <a:moveTo>
                  <a:pt x="0" y="0"/>
                </a:moveTo>
                <a:lnTo>
                  <a:pt x="1828619" y="0"/>
                </a:lnTo>
                <a:lnTo>
                  <a:pt x="1828619" y="283436"/>
                </a:lnTo>
                <a:lnTo>
                  <a:pt x="0" y="28343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5" name="Freeform 13">
            <a:extLst>
              <a:ext uri="{FF2B5EF4-FFF2-40B4-BE49-F238E27FC236}">
                <a16:creationId xmlns:a16="http://schemas.microsoft.com/office/drawing/2014/main" id="{CCE33B49-69A1-C74D-AE39-E542261FCD05}"/>
              </a:ext>
            </a:extLst>
          </p:cNvPr>
          <p:cNvSpPr/>
          <p:nvPr/>
        </p:nvSpPr>
        <p:spPr>
          <a:xfrm>
            <a:off x="13335001" y="4061426"/>
            <a:ext cx="4931594" cy="6523833"/>
          </a:xfrm>
          <a:custGeom>
            <a:avLst/>
            <a:gdLst/>
            <a:ahLst/>
            <a:cxnLst/>
            <a:rect l="l" t="t" r="r" b="b"/>
            <a:pathLst>
              <a:path w="2223821" h="2926080">
                <a:moveTo>
                  <a:pt x="0" y="0"/>
                </a:moveTo>
                <a:lnTo>
                  <a:pt x="2223821" y="0"/>
                </a:lnTo>
                <a:lnTo>
                  <a:pt x="2223821" y="2926080"/>
                </a:lnTo>
                <a:lnTo>
                  <a:pt x="0" y="2926080"/>
                </a:lnTo>
                <a:lnTo>
                  <a:pt x="0" y="0"/>
                </a:lnTo>
                <a:close/>
              </a:path>
            </a:pathLst>
          </a:custGeom>
          <a:blipFill>
            <a:blip r:embed="rId20"/>
            <a:stretch>
              <a:fillRect/>
            </a:stretch>
          </a:blipFill>
        </p:spPr>
      </p:sp>
    </p:spTree>
    <p:extLst>
      <p:ext uri="{BB962C8B-B14F-4D97-AF65-F5344CB8AC3E}">
        <p14:creationId xmlns:p14="http://schemas.microsoft.com/office/powerpoint/2010/main" val="2556483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8" name="Picture 17">
            <a:extLst>
              <a:ext uri="{FF2B5EF4-FFF2-40B4-BE49-F238E27FC236}">
                <a16:creationId xmlns:a16="http://schemas.microsoft.com/office/drawing/2014/main" id="{C42C5ABD-5E18-7D43-8931-C82A29053CE3}"/>
              </a:ext>
            </a:extLst>
          </p:cNvPr>
          <p:cNvPicPr>
            <a:picLocks noChangeAspect="1"/>
          </p:cNvPicPr>
          <p:nvPr/>
        </p:nvPicPr>
        <p:blipFill>
          <a:blip r:embed="rId15"/>
          <a:stretch>
            <a:fillRect/>
          </a:stretch>
        </p:blipFill>
        <p:spPr>
          <a:xfrm>
            <a:off x="8339027" y="1701462"/>
            <a:ext cx="9525000" cy="6515100"/>
          </a:xfrm>
          <a:prstGeom prst="rect">
            <a:avLst/>
          </a:prstGeom>
        </p:spPr>
      </p:pic>
    </p:spTree>
    <p:extLst>
      <p:ext uri="{BB962C8B-B14F-4D97-AF65-F5344CB8AC3E}">
        <p14:creationId xmlns:p14="http://schemas.microsoft.com/office/powerpoint/2010/main" val="3344829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579554">
            <a:off x="-1195052" y="5820732"/>
            <a:ext cx="8509248" cy="5169368"/>
          </a:xfrm>
          <a:custGeom>
            <a:avLst/>
            <a:gdLst/>
            <a:ahLst/>
            <a:cxnLst/>
            <a:rect l="l" t="t" r="r" b="b"/>
            <a:pathLst>
              <a:path w="8509248" h="5169368">
                <a:moveTo>
                  <a:pt x="0" y="0"/>
                </a:moveTo>
                <a:lnTo>
                  <a:pt x="8509248" y="0"/>
                </a:lnTo>
                <a:lnTo>
                  <a:pt x="8509248" y="5169368"/>
                </a:lnTo>
                <a:lnTo>
                  <a:pt x="0" y="51693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44169">
            <a:off x="6973076" y="6877610"/>
            <a:ext cx="6249900" cy="3786398"/>
          </a:xfrm>
          <a:custGeom>
            <a:avLst/>
            <a:gdLst/>
            <a:ahLst/>
            <a:cxnLst/>
            <a:rect l="l" t="t" r="r" b="b"/>
            <a:pathLst>
              <a:path w="6249900" h="3786398">
                <a:moveTo>
                  <a:pt x="0" y="0"/>
                </a:moveTo>
                <a:lnTo>
                  <a:pt x="6249900" y="0"/>
                </a:lnTo>
                <a:lnTo>
                  <a:pt x="6249900" y="3786398"/>
                </a:lnTo>
                <a:lnTo>
                  <a:pt x="0" y="37863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838733">
            <a:off x="11622329" y="7146267"/>
            <a:ext cx="6972325" cy="4224067"/>
          </a:xfrm>
          <a:custGeom>
            <a:avLst/>
            <a:gdLst/>
            <a:ahLst/>
            <a:cxnLst/>
            <a:rect l="l" t="t" r="r" b="b"/>
            <a:pathLst>
              <a:path w="6972325" h="4224067">
                <a:moveTo>
                  <a:pt x="0" y="0"/>
                </a:moveTo>
                <a:lnTo>
                  <a:pt x="6972325" y="0"/>
                </a:lnTo>
                <a:lnTo>
                  <a:pt x="6972325" y="4224066"/>
                </a:lnTo>
                <a:lnTo>
                  <a:pt x="0" y="42240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8487493" y="6931048"/>
            <a:ext cx="6038763" cy="6193603"/>
          </a:xfrm>
          <a:custGeom>
            <a:avLst/>
            <a:gdLst/>
            <a:ahLst/>
            <a:cxnLst/>
            <a:rect l="l" t="t" r="r" b="b"/>
            <a:pathLst>
              <a:path w="6038763" h="6193603">
                <a:moveTo>
                  <a:pt x="0" y="0"/>
                </a:moveTo>
                <a:lnTo>
                  <a:pt x="6038763" y="0"/>
                </a:lnTo>
                <a:lnTo>
                  <a:pt x="6038763" y="6193603"/>
                </a:lnTo>
                <a:lnTo>
                  <a:pt x="0" y="61936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8"/>
            <a:stretch>
              <a:fillRect/>
            </a:stretch>
          </a:blipFill>
        </p:spPr>
      </p:sp>
      <p:sp>
        <p:nvSpPr>
          <p:cNvPr id="7" name="Freeform 7"/>
          <p:cNvSpPr/>
          <p:nvPr/>
        </p:nvSpPr>
        <p:spPr>
          <a:xfrm>
            <a:off x="7751781" y="1764684"/>
            <a:ext cx="2784438" cy="1691546"/>
          </a:xfrm>
          <a:custGeom>
            <a:avLst/>
            <a:gdLst/>
            <a:ahLst/>
            <a:cxnLst/>
            <a:rect l="l" t="t" r="r" b="b"/>
            <a:pathLst>
              <a:path w="2784438" h="1691546">
                <a:moveTo>
                  <a:pt x="0" y="0"/>
                </a:moveTo>
                <a:lnTo>
                  <a:pt x="2784438" y="0"/>
                </a:lnTo>
                <a:lnTo>
                  <a:pt x="2784438" y="1691546"/>
                </a:lnTo>
                <a:lnTo>
                  <a:pt x="0" y="16915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1028700" y="1028700"/>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0" y="5545864"/>
            <a:ext cx="1697673" cy="2579337"/>
          </a:xfrm>
          <a:custGeom>
            <a:avLst/>
            <a:gdLst/>
            <a:ahLst/>
            <a:cxnLst/>
            <a:rect l="l" t="t" r="r" b="b"/>
            <a:pathLst>
              <a:path w="1697673" h="2579337">
                <a:moveTo>
                  <a:pt x="0" y="0"/>
                </a:moveTo>
                <a:lnTo>
                  <a:pt x="1697673" y="0"/>
                </a:lnTo>
                <a:lnTo>
                  <a:pt x="1697673" y="2579337"/>
                </a:lnTo>
                <a:lnTo>
                  <a:pt x="0" y="25793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14671223" y="689933"/>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15"/>
          <p:cNvSpPr/>
          <p:nvPr/>
        </p:nvSpPr>
        <p:spPr>
          <a:xfrm>
            <a:off x="1478602" y="5473130"/>
            <a:ext cx="2070625" cy="3175400"/>
          </a:xfrm>
          <a:custGeom>
            <a:avLst/>
            <a:gdLst/>
            <a:ahLst/>
            <a:cxnLst/>
            <a:rect l="l" t="t" r="r" b="b"/>
            <a:pathLst>
              <a:path w="2070625" h="3175400">
                <a:moveTo>
                  <a:pt x="0" y="0"/>
                </a:moveTo>
                <a:lnTo>
                  <a:pt x="2070625" y="0"/>
                </a:lnTo>
                <a:lnTo>
                  <a:pt x="2070625" y="3175400"/>
                </a:lnTo>
                <a:lnTo>
                  <a:pt x="0" y="3175400"/>
                </a:lnTo>
                <a:lnTo>
                  <a:pt x="0" y="0"/>
                </a:lnTo>
                <a:close/>
              </a:path>
            </a:pathLst>
          </a:custGeom>
          <a:blipFill>
            <a:blip r:embed="rId13"/>
            <a:stretch>
              <a:fillRect/>
            </a:stretch>
          </a:blipFill>
        </p:spPr>
      </p:sp>
      <p:sp>
        <p:nvSpPr>
          <p:cNvPr id="17" name="Freeform 17"/>
          <p:cNvSpPr/>
          <p:nvPr/>
        </p:nvSpPr>
        <p:spPr>
          <a:xfrm>
            <a:off x="1478602" y="8458378"/>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18"/>
          <p:cNvSpPr/>
          <p:nvPr/>
        </p:nvSpPr>
        <p:spPr>
          <a:xfrm rot="-1328284">
            <a:off x="-1521886" y="9196411"/>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6"/>
            <a:stretch>
              <a:fillRect/>
            </a:stretch>
          </a:blipFill>
        </p:spPr>
      </p:sp>
      <p:sp>
        <p:nvSpPr>
          <p:cNvPr id="19" name="Freeform 19"/>
          <p:cNvSpPr/>
          <p:nvPr/>
        </p:nvSpPr>
        <p:spPr>
          <a:xfrm>
            <a:off x="-866658" y="8799557"/>
            <a:ext cx="3189396" cy="2456585"/>
          </a:xfrm>
          <a:custGeom>
            <a:avLst/>
            <a:gdLst/>
            <a:ahLst/>
            <a:cxnLst/>
            <a:rect l="l" t="t" r="r" b="b"/>
            <a:pathLst>
              <a:path w="3189396" h="2456585">
                <a:moveTo>
                  <a:pt x="0" y="0"/>
                </a:moveTo>
                <a:lnTo>
                  <a:pt x="3189397" y="0"/>
                </a:lnTo>
                <a:lnTo>
                  <a:pt x="3189397" y="2456585"/>
                </a:lnTo>
                <a:lnTo>
                  <a:pt x="0" y="2456585"/>
                </a:lnTo>
                <a:lnTo>
                  <a:pt x="0" y="0"/>
                </a:lnTo>
                <a:close/>
              </a:path>
            </a:pathLst>
          </a:custGeom>
          <a:blipFill>
            <a:blip r:embed="rId17"/>
            <a:stretch>
              <a:fillRect r="-59496"/>
            </a:stretch>
          </a:blipFill>
        </p:spPr>
      </p:sp>
      <p:grpSp>
        <p:nvGrpSpPr>
          <p:cNvPr id="14" name="Group 13">
            <a:extLst>
              <a:ext uri="{FF2B5EF4-FFF2-40B4-BE49-F238E27FC236}">
                <a16:creationId xmlns:a16="http://schemas.microsoft.com/office/drawing/2014/main" id="{571F60A9-CF04-9B4E-A77B-74F9FA17AFC2}"/>
              </a:ext>
            </a:extLst>
          </p:cNvPr>
          <p:cNvGrpSpPr/>
          <p:nvPr/>
        </p:nvGrpSpPr>
        <p:grpSpPr>
          <a:xfrm>
            <a:off x="3179157" y="2277199"/>
            <a:ext cx="12986173" cy="5963402"/>
            <a:chOff x="3549227" y="2161799"/>
            <a:chExt cx="12986173" cy="5963402"/>
          </a:xfrm>
        </p:grpSpPr>
        <p:grpSp>
          <p:nvGrpSpPr>
            <p:cNvPr id="11" name="Group 11"/>
            <p:cNvGrpSpPr/>
            <p:nvPr/>
          </p:nvGrpSpPr>
          <p:grpSpPr>
            <a:xfrm>
              <a:off x="3549227" y="2161799"/>
              <a:ext cx="12986173" cy="5963402"/>
              <a:chOff x="0" y="0"/>
              <a:chExt cx="2947041" cy="1570608"/>
            </a:xfrm>
          </p:grpSpPr>
          <p:sp>
            <p:nvSpPr>
              <p:cNvPr id="12" name="Freeform 12"/>
              <p:cNvSpPr/>
              <p:nvPr/>
            </p:nvSpPr>
            <p:spPr>
              <a:xfrm>
                <a:off x="0" y="0"/>
                <a:ext cx="2947041" cy="1570608"/>
              </a:xfrm>
              <a:custGeom>
                <a:avLst/>
                <a:gdLst/>
                <a:ahLst/>
                <a:cxnLst/>
                <a:rect l="l" t="t" r="r" b="b"/>
                <a:pathLst>
                  <a:path w="2947041" h="1570608">
                    <a:moveTo>
                      <a:pt x="35286" y="0"/>
                    </a:moveTo>
                    <a:lnTo>
                      <a:pt x="2911754" y="0"/>
                    </a:lnTo>
                    <a:cubicBezTo>
                      <a:pt x="2921113" y="0"/>
                      <a:pt x="2930088" y="3718"/>
                      <a:pt x="2936706" y="10335"/>
                    </a:cubicBezTo>
                    <a:cubicBezTo>
                      <a:pt x="2943323" y="16953"/>
                      <a:pt x="2947041" y="25928"/>
                      <a:pt x="2947041" y="35286"/>
                    </a:cubicBezTo>
                    <a:lnTo>
                      <a:pt x="2947041" y="1535322"/>
                    </a:lnTo>
                    <a:cubicBezTo>
                      <a:pt x="2947041" y="1544680"/>
                      <a:pt x="2943323" y="1553655"/>
                      <a:pt x="2936706" y="1560273"/>
                    </a:cubicBezTo>
                    <a:cubicBezTo>
                      <a:pt x="2930088" y="1566890"/>
                      <a:pt x="2921113" y="1570608"/>
                      <a:pt x="2911754" y="1570608"/>
                    </a:cubicBezTo>
                    <a:lnTo>
                      <a:pt x="35286" y="1570608"/>
                    </a:lnTo>
                    <a:cubicBezTo>
                      <a:pt x="15798" y="1570608"/>
                      <a:pt x="0" y="1554810"/>
                      <a:pt x="0" y="1535322"/>
                    </a:cubicBezTo>
                    <a:lnTo>
                      <a:pt x="0" y="35286"/>
                    </a:lnTo>
                    <a:cubicBezTo>
                      <a:pt x="0" y="15798"/>
                      <a:pt x="15798" y="0"/>
                      <a:pt x="35286" y="0"/>
                    </a:cubicBezTo>
                    <a:close/>
                  </a:path>
                </a:pathLst>
              </a:custGeom>
              <a:solidFill>
                <a:srgbClr val="FAF9F0"/>
              </a:solidFill>
              <a:ln w="47625" cap="rnd">
                <a:solidFill>
                  <a:srgbClr val="CF746D"/>
                </a:solidFill>
                <a:prstDash val="solid"/>
                <a:round/>
              </a:ln>
            </p:spPr>
          </p:sp>
          <p:sp>
            <p:nvSpPr>
              <p:cNvPr id="13" name="TextBox 13"/>
              <p:cNvSpPr txBox="1"/>
              <p:nvPr/>
            </p:nvSpPr>
            <p:spPr>
              <a:xfrm>
                <a:off x="0" y="-38100"/>
                <a:ext cx="2947041" cy="1608708"/>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3919297" y="2801519"/>
              <a:ext cx="12338596" cy="4985980"/>
            </a:xfrm>
            <a:prstGeom prst="rect">
              <a:avLst/>
            </a:prstGeom>
          </p:spPr>
          <p:txBody>
            <a:bodyPr wrap="square" lIns="0" tIns="0" rIns="0" bIns="0" rtlCol="0" anchor="t">
              <a:spAutoFit/>
            </a:bodyPr>
            <a:lstStyle/>
            <a:p>
              <a:pPr indent="457200" algn="just"/>
              <a:r>
                <a:rPr lang="vi-VN" sz="5400" b="1" i="0" dirty="0">
                  <a:solidFill>
                    <a:srgbClr val="DD5248"/>
                  </a:solidFill>
                  <a:effectLst/>
                  <a:latin typeface="Cambria" panose="02040503050406030204" pitchFamily="18" charset="0"/>
                </a:rPr>
                <a:t>Qua kỉ niệm thời thơ ấu gắn với cây ổi, ta thấy được tình cảm ông cháu tha thiết. Và cũng là sự cô đơn, buồn tủi khi đứa trẻ phải xa rời không gian sống quen thuộc của mình mà chuyển đến một vùng đất khác lạ.</a:t>
              </a:r>
            </a:p>
          </p:txBody>
        </p:sp>
      </p:grpSp>
      <p:sp>
        <p:nvSpPr>
          <p:cNvPr id="22" name="Freeform 22"/>
          <p:cNvSpPr/>
          <p:nvPr/>
        </p:nvSpPr>
        <p:spPr>
          <a:xfrm>
            <a:off x="3417648" y="9227353"/>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4" name="Freeform 24"/>
          <p:cNvSpPr/>
          <p:nvPr/>
        </p:nvSpPr>
        <p:spPr>
          <a:xfrm>
            <a:off x="13670" y="7940040"/>
            <a:ext cx="1828619" cy="283436"/>
          </a:xfrm>
          <a:custGeom>
            <a:avLst/>
            <a:gdLst/>
            <a:ahLst/>
            <a:cxnLst/>
            <a:rect l="l" t="t" r="r" b="b"/>
            <a:pathLst>
              <a:path w="1828619" h="283436">
                <a:moveTo>
                  <a:pt x="0" y="0"/>
                </a:moveTo>
                <a:lnTo>
                  <a:pt x="1828619" y="0"/>
                </a:lnTo>
                <a:lnTo>
                  <a:pt x="1828619" y="283436"/>
                </a:lnTo>
                <a:lnTo>
                  <a:pt x="0" y="28343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extLst>
      <p:ext uri="{BB962C8B-B14F-4D97-AF65-F5344CB8AC3E}">
        <p14:creationId xmlns:p14="http://schemas.microsoft.com/office/powerpoint/2010/main" val="1728697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208283" flipH="1">
            <a:off x="-1434439" y="5547168"/>
            <a:ext cx="8885999" cy="5383434"/>
          </a:xfrm>
          <a:custGeom>
            <a:avLst/>
            <a:gdLst/>
            <a:ahLst/>
            <a:cxnLst/>
            <a:rect l="l" t="t" r="r" b="b"/>
            <a:pathLst>
              <a:path w="8885999" h="5383434">
                <a:moveTo>
                  <a:pt x="8885999" y="0"/>
                </a:moveTo>
                <a:lnTo>
                  <a:pt x="0" y="0"/>
                </a:lnTo>
                <a:lnTo>
                  <a:pt x="0" y="5383434"/>
                </a:lnTo>
                <a:lnTo>
                  <a:pt x="8885999" y="5383434"/>
                </a:lnTo>
                <a:lnTo>
                  <a:pt x="8885999"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36753">
            <a:off x="5097468" y="6793681"/>
            <a:ext cx="7448640" cy="4512634"/>
          </a:xfrm>
          <a:custGeom>
            <a:avLst/>
            <a:gdLst/>
            <a:ahLst/>
            <a:cxnLst/>
            <a:rect l="l" t="t" r="r" b="b"/>
            <a:pathLst>
              <a:path w="7448640" h="4512634">
                <a:moveTo>
                  <a:pt x="0" y="0"/>
                </a:moveTo>
                <a:lnTo>
                  <a:pt x="7448640" y="0"/>
                </a:lnTo>
                <a:lnTo>
                  <a:pt x="7448640" y="4512635"/>
                </a:lnTo>
                <a:lnTo>
                  <a:pt x="0" y="4512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59074">
            <a:off x="10873518" y="4904026"/>
            <a:ext cx="9073131" cy="5496805"/>
          </a:xfrm>
          <a:custGeom>
            <a:avLst/>
            <a:gdLst/>
            <a:ahLst/>
            <a:cxnLst/>
            <a:rect l="l" t="t" r="r" b="b"/>
            <a:pathLst>
              <a:path w="9073131" h="5496805">
                <a:moveTo>
                  <a:pt x="0" y="0"/>
                </a:moveTo>
                <a:lnTo>
                  <a:pt x="9073131" y="0"/>
                </a:lnTo>
                <a:lnTo>
                  <a:pt x="9073131" y="5496805"/>
                </a:lnTo>
                <a:lnTo>
                  <a:pt x="0" y="54968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7051371" y="7115852"/>
            <a:ext cx="3540835" cy="3631626"/>
          </a:xfrm>
          <a:custGeom>
            <a:avLst/>
            <a:gdLst/>
            <a:ahLst/>
            <a:cxnLst/>
            <a:rect l="l" t="t" r="r" b="b"/>
            <a:pathLst>
              <a:path w="3540835" h="3631626">
                <a:moveTo>
                  <a:pt x="0" y="0"/>
                </a:moveTo>
                <a:lnTo>
                  <a:pt x="3540835" y="0"/>
                </a:lnTo>
                <a:lnTo>
                  <a:pt x="3540835" y="3631626"/>
                </a:lnTo>
                <a:lnTo>
                  <a:pt x="0" y="36316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flipH="1">
            <a:off x="0" y="6219249"/>
            <a:ext cx="18288000" cy="5783580"/>
          </a:xfrm>
          <a:custGeom>
            <a:avLst/>
            <a:gdLst/>
            <a:ahLst/>
            <a:cxnLst/>
            <a:rect l="l" t="t" r="r" b="b"/>
            <a:pathLst>
              <a:path w="18288000" h="5783580">
                <a:moveTo>
                  <a:pt x="18288000" y="0"/>
                </a:moveTo>
                <a:lnTo>
                  <a:pt x="0" y="0"/>
                </a:lnTo>
                <a:lnTo>
                  <a:pt x="0" y="5783580"/>
                </a:lnTo>
                <a:lnTo>
                  <a:pt x="18288000" y="5783580"/>
                </a:lnTo>
                <a:lnTo>
                  <a:pt x="18288000" y="0"/>
                </a:lnTo>
                <a:close/>
              </a:path>
            </a:pathLst>
          </a:custGeom>
          <a:blipFill>
            <a:blip r:embed="rId6"/>
            <a:stretch>
              <a:fillRect/>
            </a:stretch>
          </a:blipFill>
        </p:spPr>
      </p:sp>
      <p:sp>
        <p:nvSpPr>
          <p:cNvPr id="7" name="Freeform 7"/>
          <p:cNvSpPr/>
          <p:nvPr/>
        </p:nvSpPr>
        <p:spPr>
          <a:xfrm>
            <a:off x="17163751" y="4429082"/>
            <a:ext cx="1388920" cy="2542646"/>
          </a:xfrm>
          <a:custGeom>
            <a:avLst/>
            <a:gdLst/>
            <a:ahLst/>
            <a:cxnLst/>
            <a:rect l="l" t="t" r="r" b="b"/>
            <a:pathLst>
              <a:path w="1388920" h="2542646">
                <a:moveTo>
                  <a:pt x="0" y="0"/>
                </a:moveTo>
                <a:lnTo>
                  <a:pt x="1388921" y="0"/>
                </a:lnTo>
                <a:lnTo>
                  <a:pt x="1388921" y="2542646"/>
                </a:lnTo>
                <a:lnTo>
                  <a:pt x="0" y="25426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17163751" y="673924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870576" y="5338785"/>
            <a:ext cx="1779403" cy="2796205"/>
          </a:xfrm>
          <a:custGeom>
            <a:avLst/>
            <a:gdLst/>
            <a:ahLst/>
            <a:cxnLst/>
            <a:rect l="l" t="t" r="r" b="b"/>
            <a:pathLst>
              <a:path w="1779403" h="2796205">
                <a:moveTo>
                  <a:pt x="0" y="0"/>
                </a:moveTo>
                <a:lnTo>
                  <a:pt x="1779403" y="0"/>
                </a:lnTo>
                <a:lnTo>
                  <a:pt x="1779403" y="2796205"/>
                </a:lnTo>
                <a:lnTo>
                  <a:pt x="0" y="27962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10" name="Group 10"/>
          <p:cNvGrpSpPr/>
          <p:nvPr/>
        </p:nvGrpSpPr>
        <p:grpSpPr>
          <a:xfrm>
            <a:off x="2853051" y="3523934"/>
            <a:ext cx="12532168" cy="3814147"/>
            <a:chOff x="0" y="0"/>
            <a:chExt cx="3300653" cy="1002758"/>
          </a:xfrm>
        </p:grpSpPr>
        <p:sp>
          <p:nvSpPr>
            <p:cNvPr id="11" name="Freeform 11"/>
            <p:cNvSpPr/>
            <p:nvPr/>
          </p:nvSpPr>
          <p:spPr>
            <a:xfrm>
              <a:off x="0" y="0"/>
              <a:ext cx="3300653" cy="1002758"/>
            </a:xfrm>
            <a:custGeom>
              <a:avLst/>
              <a:gdLst/>
              <a:ahLst/>
              <a:cxnLst/>
              <a:rect l="l" t="t" r="r" b="b"/>
              <a:pathLst>
                <a:path w="3300653" h="1002758">
                  <a:moveTo>
                    <a:pt x="31506" y="0"/>
                  </a:moveTo>
                  <a:lnTo>
                    <a:pt x="3269147" y="0"/>
                  </a:lnTo>
                  <a:cubicBezTo>
                    <a:pt x="3277503" y="0"/>
                    <a:pt x="3285517" y="3319"/>
                    <a:pt x="3291425" y="9228"/>
                  </a:cubicBezTo>
                  <a:cubicBezTo>
                    <a:pt x="3297334" y="15136"/>
                    <a:pt x="3300653" y="23150"/>
                    <a:pt x="3300653" y="31506"/>
                  </a:cubicBezTo>
                  <a:lnTo>
                    <a:pt x="3300653" y="971252"/>
                  </a:lnTo>
                  <a:cubicBezTo>
                    <a:pt x="3300653" y="979608"/>
                    <a:pt x="3297334" y="987621"/>
                    <a:pt x="3291425" y="993530"/>
                  </a:cubicBezTo>
                  <a:cubicBezTo>
                    <a:pt x="3285517" y="999438"/>
                    <a:pt x="3277503" y="1002758"/>
                    <a:pt x="3269147" y="1002758"/>
                  </a:cubicBezTo>
                  <a:lnTo>
                    <a:pt x="31506" y="1002758"/>
                  </a:lnTo>
                  <a:cubicBezTo>
                    <a:pt x="23150" y="1002758"/>
                    <a:pt x="15136" y="999438"/>
                    <a:pt x="9228" y="993530"/>
                  </a:cubicBezTo>
                  <a:cubicBezTo>
                    <a:pt x="3319" y="987621"/>
                    <a:pt x="0" y="979608"/>
                    <a:pt x="0" y="971252"/>
                  </a:cubicBezTo>
                  <a:lnTo>
                    <a:pt x="0" y="31506"/>
                  </a:lnTo>
                  <a:cubicBezTo>
                    <a:pt x="0" y="23150"/>
                    <a:pt x="3319" y="15136"/>
                    <a:pt x="9228" y="9228"/>
                  </a:cubicBezTo>
                  <a:cubicBezTo>
                    <a:pt x="15136" y="3319"/>
                    <a:pt x="23150" y="0"/>
                    <a:pt x="31506" y="0"/>
                  </a:cubicBezTo>
                  <a:close/>
                </a:path>
              </a:pathLst>
            </a:custGeom>
            <a:solidFill>
              <a:srgbClr val="FAF9F0"/>
            </a:solidFill>
            <a:ln w="85725" cap="rnd">
              <a:solidFill>
                <a:srgbClr val="CF746D"/>
              </a:solidFill>
              <a:prstDash val="solid"/>
              <a:round/>
            </a:ln>
          </p:spPr>
        </p:sp>
        <p:sp>
          <p:nvSpPr>
            <p:cNvPr id="12" name="TextBox 12"/>
            <p:cNvSpPr txBox="1"/>
            <p:nvPr/>
          </p:nvSpPr>
          <p:spPr>
            <a:xfrm>
              <a:off x="0" y="-38100"/>
              <a:ext cx="3300653" cy="1040858"/>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7527750" y="599848"/>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Freeform 14"/>
          <p:cNvSpPr/>
          <p:nvPr/>
        </p:nvSpPr>
        <p:spPr>
          <a:xfrm>
            <a:off x="14150870" y="2783960"/>
            <a:ext cx="2389863" cy="1451842"/>
          </a:xfrm>
          <a:custGeom>
            <a:avLst/>
            <a:gdLst/>
            <a:ahLst/>
            <a:cxnLst/>
            <a:rect l="l" t="t" r="r" b="b"/>
            <a:pathLst>
              <a:path w="2389863" h="1451842">
                <a:moveTo>
                  <a:pt x="0" y="0"/>
                </a:moveTo>
                <a:lnTo>
                  <a:pt x="2389863" y="0"/>
                </a:lnTo>
                <a:lnTo>
                  <a:pt x="2389863" y="1451841"/>
                </a:lnTo>
                <a:lnTo>
                  <a:pt x="0" y="145184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5" name="Freeform 15"/>
          <p:cNvSpPr/>
          <p:nvPr/>
        </p:nvSpPr>
        <p:spPr>
          <a:xfrm>
            <a:off x="-1732884" y="8117405"/>
            <a:ext cx="4741445" cy="2777696"/>
          </a:xfrm>
          <a:custGeom>
            <a:avLst/>
            <a:gdLst/>
            <a:ahLst/>
            <a:cxnLst/>
            <a:rect l="l" t="t" r="r" b="b"/>
            <a:pathLst>
              <a:path w="4741445" h="2777696">
                <a:moveTo>
                  <a:pt x="0" y="0"/>
                </a:moveTo>
                <a:lnTo>
                  <a:pt x="4741444" y="0"/>
                </a:lnTo>
                <a:lnTo>
                  <a:pt x="4741444" y="2777696"/>
                </a:lnTo>
                <a:lnTo>
                  <a:pt x="0" y="2777696"/>
                </a:lnTo>
                <a:lnTo>
                  <a:pt x="0" y="0"/>
                </a:lnTo>
                <a:close/>
              </a:path>
            </a:pathLst>
          </a:custGeom>
          <a:blipFill>
            <a:blip r:embed="rId17"/>
            <a:stretch>
              <a:fillRect/>
            </a:stretch>
          </a:blipFill>
        </p:spPr>
      </p:sp>
      <p:sp>
        <p:nvSpPr>
          <p:cNvPr id="16" name="Freeform 16"/>
          <p:cNvSpPr/>
          <p:nvPr/>
        </p:nvSpPr>
        <p:spPr>
          <a:xfrm rot="1922528">
            <a:off x="-223705" y="8624946"/>
            <a:ext cx="2635322" cy="2514536"/>
          </a:xfrm>
          <a:custGeom>
            <a:avLst/>
            <a:gdLst/>
            <a:ahLst/>
            <a:cxnLst/>
            <a:rect l="l" t="t" r="r" b="b"/>
            <a:pathLst>
              <a:path w="2635322" h="2514536">
                <a:moveTo>
                  <a:pt x="0" y="0"/>
                </a:moveTo>
                <a:lnTo>
                  <a:pt x="2635322" y="0"/>
                </a:lnTo>
                <a:lnTo>
                  <a:pt x="2635322" y="2514536"/>
                </a:lnTo>
                <a:lnTo>
                  <a:pt x="0" y="2514536"/>
                </a:lnTo>
                <a:lnTo>
                  <a:pt x="0" y="0"/>
                </a:lnTo>
                <a:close/>
              </a:path>
            </a:pathLst>
          </a:custGeom>
          <a:blipFill>
            <a:blip r:embed="rId18"/>
            <a:stretch>
              <a:fillRect/>
            </a:stretch>
          </a:blipFill>
        </p:spPr>
      </p:sp>
      <p:sp>
        <p:nvSpPr>
          <p:cNvPr id="17" name="Freeform 17"/>
          <p:cNvSpPr/>
          <p:nvPr/>
        </p:nvSpPr>
        <p:spPr>
          <a:xfrm>
            <a:off x="16162559" y="5098372"/>
            <a:ext cx="1400198" cy="2679805"/>
          </a:xfrm>
          <a:custGeom>
            <a:avLst/>
            <a:gdLst/>
            <a:ahLst/>
            <a:cxnLst/>
            <a:rect l="l" t="t" r="r" b="b"/>
            <a:pathLst>
              <a:path w="1400198" h="2679805">
                <a:moveTo>
                  <a:pt x="0" y="0"/>
                </a:moveTo>
                <a:lnTo>
                  <a:pt x="1400198" y="0"/>
                </a:lnTo>
                <a:lnTo>
                  <a:pt x="1400198" y="2679805"/>
                </a:lnTo>
                <a:lnTo>
                  <a:pt x="0" y="267980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8" name="Freeform 18"/>
          <p:cNvSpPr/>
          <p:nvPr/>
        </p:nvSpPr>
        <p:spPr>
          <a:xfrm>
            <a:off x="16137432" y="7604738"/>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Freeform 19"/>
          <p:cNvSpPr/>
          <p:nvPr/>
        </p:nvSpPr>
        <p:spPr>
          <a:xfrm>
            <a:off x="14329418" y="6219249"/>
            <a:ext cx="2211315" cy="2575039"/>
          </a:xfrm>
          <a:custGeom>
            <a:avLst/>
            <a:gdLst/>
            <a:ahLst/>
            <a:cxnLst/>
            <a:rect l="l" t="t" r="r" b="b"/>
            <a:pathLst>
              <a:path w="2211315" h="2575039">
                <a:moveTo>
                  <a:pt x="0" y="0"/>
                </a:moveTo>
                <a:lnTo>
                  <a:pt x="2211315" y="0"/>
                </a:lnTo>
                <a:lnTo>
                  <a:pt x="2211315" y="2575039"/>
                </a:lnTo>
                <a:lnTo>
                  <a:pt x="0" y="257503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0" name="Freeform 20"/>
          <p:cNvSpPr/>
          <p:nvPr/>
        </p:nvSpPr>
        <p:spPr>
          <a:xfrm>
            <a:off x="2383319" y="5920939"/>
            <a:ext cx="1819341" cy="2857603"/>
          </a:xfrm>
          <a:custGeom>
            <a:avLst/>
            <a:gdLst/>
            <a:ahLst/>
            <a:cxnLst/>
            <a:rect l="l" t="t" r="r" b="b"/>
            <a:pathLst>
              <a:path w="1819341" h="2857603">
                <a:moveTo>
                  <a:pt x="0" y="0"/>
                </a:moveTo>
                <a:lnTo>
                  <a:pt x="1819341" y="0"/>
                </a:lnTo>
                <a:lnTo>
                  <a:pt x="1819341" y="2857603"/>
                </a:lnTo>
                <a:lnTo>
                  <a:pt x="0" y="2857603"/>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1" name="Freeform 21"/>
          <p:cNvSpPr/>
          <p:nvPr/>
        </p:nvSpPr>
        <p:spPr>
          <a:xfrm>
            <a:off x="-2068" y="5021972"/>
            <a:ext cx="1096023" cy="2630456"/>
          </a:xfrm>
          <a:custGeom>
            <a:avLst/>
            <a:gdLst/>
            <a:ahLst/>
            <a:cxnLst/>
            <a:rect l="l" t="t" r="r" b="b"/>
            <a:pathLst>
              <a:path w="1096023" h="2630456">
                <a:moveTo>
                  <a:pt x="0" y="0"/>
                </a:moveTo>
                <a:lnTo>
                  <a:pt x="1096024" y="0"/>
                </a:lnTo>
                <a:lnTo>
                  <a:pt x="1096024" y="2630456"/>
                </a:lnTo>
                <a:lnTo>
                  <a:pt x="0" y="263045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22" name="Freeform 22"/>
          <p:cNvSpPr/>
          <p:nvPr/>
        </p:nvSpPr>
        <p:spPr>
          <a:xfrm>
            <a:off x="2383319" y="8520359"/>
            <a:ext cx="1831731" cy="283918"/>
          </a:xfrm>
          <a:custGeom>
            <a:avLst/>
            <a:gdLst/>
            <a:ahLst/>
            <a:cxnLst/>
            <a:rect l="l" t="t" r="r" b="b"/>
            <a:pathLst>
              <a:path w="1831731" h="283918">
                <a:moveTo>
                  <a:pt x="0" y="0"/>
                </a:moveTo>
                <a:lnTo>
                  <a:pt x="1831731" y="0"/>
                </a:lnTo>
                <a:lnTo>
                  <a:pt x="1831731" y="283918"/>
                </a:lnTo>
                <a:lnTo>
                  <a:pt x="0" y="2839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3" name="Freeform 23"/>
          <p:cNvSpPr/>
          <p:nvPr/>
        </p:nvSpPr>
        <p:spPr>
          <a:xfrm>
            <a:off x="1093956" y="7970786"/>
            <a:ext cx="1636347" cy="253634"/>
          </a:xfrm>
          <a:custGeom>
            <a:avLst/>
            <a:gdLst/>
            <a:ahLst/>
            <a:cxnLst/>
            <a:rect l="l" t="t" r="r" b="b"/>
            <a:pathLst>
              <a:path w="1636347" h="253634">
                <a:moveTo>
                  <a:pt x="0" y="0"/>
                </a:moveTo>
                <a:lnTo>
                  <a:pt x="1636346" y="0"/>
                </a:lnTo>
                <a:lnTo>
                  <a:pt x="1636346" y="253634"/>
                </a:lnTo>
                <a:lnTo>
                  <a:pt x="0" y="25363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4" name="Freeform 24"/>
          <p:cNvSpPr/>
          <p:nvPr/>
        </p:nvSpPr>
        <p:spPr>
          <a:xfrm>
            <a:off x="63188" y="7492659"/>
            <a:ext cx="1030768" cy="159769"/>
          </a:xfrm>
          <a:custGeom>
            <a:avLst/>
            <a:gdLst/>
            <a:ahLst/>
            <a:cxnLst/>
            <a:rect l="l" t="t" r="r" b="b"/>
            <a:pathLst>
              <a:path w="1030768" h="159769">
                <a:moveTo>
                  <a:pt x="0" y="0"/>
                </a:moveTo>
                <a:lnTo>
                  <a:pt x="1030768" y="0"/>
                </a:lnTo>
                <a:lnTo>
                  <a:pt x="1030768" y="159769"/>
                </a:lnTo>
                <a:lnTo>
                  <a:pt x="0" y="1597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5" name="Freeform 25"/>
          <p:cNvSpPr/>
          <p:nvPr/>
        </p:nvSpPr>
        <p:spPr>
          <a:xfrm>
            <a:off x="14635647" y="856180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6" name="Freeform 26"/>
          <p:cNvSpPr/>
          <p:nvPr/>
        </p:nvSpPr>
        <p:spPr>
          <a:xfrm>
            <a:off x="14329418" y="8520359"/>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7"/>
            <a:stretch>
              <a:fillRect/>
            </a:stretch>
          </a:blipFill>
        </p:spPr>
      </p:sp>
      <p:sp>
        <p:nvSpPr>
          <p:cNvPr id="27" name="Freeform 27"/>
          <p:cNvSpPr/>
          <p:nvPr/>
        </p:nvSpPr>
        <p:spPr>
          <a:xfrm>
            <a:off x="15098604" y="8615006"/>
            <a:ext cx="3189396" cy="2456585"/>
          </a:xfrm>
          <a:custGeom>
            <a:avLst/>
            <a:gdLst/>
            <a:ahLst/>
            <a:cxnLst/>
            <a:rect l="l" t="t" r="r" b="b"/>
            <a:pathLst>
              <a:path w="3189396" h="2456585">
                <a:moveTo>
                  <a:pt x="0" y="0"/>
                </a:moveTo>
                <a:lnTo>
                  <a:pt x="3189396" y="0"/>
                </a:lnTo>
                <a:lnTo>
                  <a:pt x="3189396" y="2456585"/>
                </a:lnTo>
                <a:lnTo>
                  <a:pt x="0" y="2456585"/>
                </a:lnTo>
                <a:lnTo>
                  <a:pt x="0" y="0"/>
                </a:lnTo>
                <a:close/>
              </a:path>
            </a:pathLst>
          </a:custGeom>
          <a:blipFill>
            <a:blip r:embed="rId27"/>
            <a:stretch>
              <a:fillRect r="-59496"/>
            </a:stretch>
          </a:blipFill>
        </p:spPr>
      </p:sp>
      <p:sp>
        <p:nvSpPr>
          <p:cNvPr id="29" name="Freeform 29"/>
          <p:cNvSpPr/>
          <p:nvPr/>
        </p:nvSpPr>
        <p:spPr>
          <a:xfrm>
            <a:off x="1760277" y="3818110"/>
            <a:ext cx="2056612" cy="1169698"/>
          </a:xfrm>
          <a:custGeom>
            <a:avLst/>
            <a:gdLst/>
            <a:ahLst/>
            <a:cxnLst/>
            <a:rect l="l" t="t" r="r" b="b"/>
            <a:pathLst>
              <a:path w="2056612" h="1169698">
                <a:moveTo>
                  <a:pt x="0" y="0"/>
                </a:moveTo>
                <a:lnTo>
                  <a:pt x="2056612" y="0"/>
                </a:lnTo>
                <a:lnTo>
                  <a:pt x="2056612" y="1169698"/>
                </a:lnTo>
                <a:lnTo>
                  <a:pt x="0" y="116969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31" name="Picture 30">
            <a:extLst>
              <a:ext uri="{FF2B5EF4-FFF2-40B4-BE49-F238E27FC236}">
                <a16:creationId xmlns:a16="http://schemas.microsoft.com/office/drawing/2014/main" id="{46008D91-4B0B-934D-81DD-3BF705E1751E}"/>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385219" y="436497"/>
            <a:ext cx="2177538" cy="2177538"/>
          </a:xfrm>
          <a:prstGeom prst="rect">
            <a:avLst/>
          </a:prstGeom>
        </p:spPr>
      </p:pic>
      <p:pic>
        <p:nvPicPr>
          <p:cNvPr id="30" name="Picture 29">
            <a:extLst>
              <a:ext uri="{FF2B5EF4-FFF2-40B4-BE49-F238E27FC236}">
                <a16:creationId xmlns:a16="http://schemas.microsoft.com/office/drawing/2014/main" id="{5C4D6F74-5AFD-8146-B597-ABD9FA6CBAC9}"/>
              </a:ext>
            </a:extLst>
          </p:cNvPr>
          <p:cNvPicPr>
            <a:picLocks noChangeAspect="1"/>
          </p:cNvPicPr>
          <p:nvPr/>
        </p:nvPicPr>
        <p:blipFill>
          <a:blip r:embed="rId29"/>
          <a:stretch>
            <a:fillRect/>
          </a:stretch>
        </p:blipFill>
        <p:spPr>
          <a:xfrm>
            <a:off x="2774776" y="4515982"/>
            <a:ext cx="12522200" cy="2146300"/>
          </a:xfrm>
          <a:prstGeom prst="rect">
            <a:avLst/>
          </a:prstGeom>
        </p:spPr>
      </p:pic>
    </p:spTree>
    <p:extLst>
      <p:ext uri="{BB962C8B-B14F-4D97-AF65-F5344CB8AC3E}">
        <p14:creationId xmlns:p14="http://schemas.microsoft.com/office/powerpoint/2010/main" val="2397042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579554">
            <a:off x="-1195052" y="5820732"/>
            <a:ext cx="8509248" cy="5169368"/>
          </a:xfrm>
          <a:custGeom>
            <a:avLst/>
            <a:gdLst/>
            <a:ahLst/>
            <a:cxnLst/>
            <a:rect l="l" t="t" r="r" b="b"/>
            <a:pathLst>
              <a:path w="8509248" h="5169368">
                <a:moveTo>
                  <a:pt x="0" y="0"/>
                </a:moveTo>
                <a:lnTo>
                  <a:pt x="8509248" y="0"/>
                </a:lnTo>
                <a:lnTo>
                  <a:pt x="8509248" y="5169368"/>
                </a:lnTo>
                <a:lnTo>
                  <a:pt x="0" y="51693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44169">
            <a:off x="6973076" y="6877610"/>
            <a:ext cx="6249900" cy="3786398"/>
          </a:xfrm>
          <a:custGeom>
            <a:avLst/>
            <a:gdLst/>
            <a:ahLst/>
            <a:cxnLst/>
            <a:rect l="l" t="t" r="r" b="b"/>
            <a:pathLst>
              <a:path w="6249900" h="3786398">
                <a:moveTo>
                  <a:pt x="0" y="0"/>
                </a:moveTo>
                <a:lnTo>
                  <a:pt x="6249900" y="0"/>
                </a:lnTo>
                <a:lnTo>
                  <a:pt x="6249900" y="3786398"/>
                </a:lnTo>
                <a:lnTo>
                  <a:pt x="0" y="37863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838733">
            <a:off x="11622329" y="7146267"/>
            <a:ext cx="6972325" cy="4224067"/>
          </a:xfrm>
          <a:custGeom>
            <a:avLst/>
            <a:gdLst/>
            <a:ahLst/>
            <a:cxnLst/>
            <a:rect l="l" t="t" r="r" b="b"/>
            <a:pathLst>
              <a:path w="6972325" h="4224067">
                <a:moveTo>
                  <a:pt x="0" y="0"/>
                </a:moveTo>
                <a:lnTo>
                  <a:pt x="6972325" y="0"/>
                </a:lnTo>
                <a:lnTo>
                  <a:pt x="6972325" y="4224066"/>
                </a:lnTo>
                <a:lnTo>
                  <a:pt x="0" y="42240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8487493" y="6931048"/>
            <a:ext cx="6038763" cy="6193603"/>
          </a:xfrm>
          <a:custGeom>
            <a:avLst/>
            <a:gdLst/>
            <a:ahLst/>
            <a:cxnLst/>
            <a:rect l="l" t="t" r="r" b="b"/>
            <a:pathLst>
              <a:path w="6038763" h="6193603">
                <a:moveTo>
                  <a:pt x="0" y="0"/>
                </a:moveTo>
                <a:lnTo>
                  <a:pt x="6038763" y="0"/>
                </a:lnTo>
                <a:lnTo>
                  <a:pt x="6038763" y="6193603"/>
                </a:lnTo>
                <a:lnTo>
                  <a:pt x="0" y="61936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8"/>
            <a:stretch>
              <a:fillRect/>
            </a:stretch>
          </a:blipFill>
        </p:spPr>
      </p:sp>
      <p:sp>
        <p:nvSpPr>
          <p:cNvPr id="7" name="Freeform 7"/>
          <p:cNvSpPr/>
          <p:nvPr/>
        </p:nvSpPr>
        <p:spPr>
          <a:xfrm>
            <a:off x="7751781" y="1764684"/>
            <a:ext cx="2784438" cy="1691546"/>
          </a:xfrm>
          <a:custGeom>
            <a:avLst/>
            <a:gdLst/>
            <a:ahLst/>
            <a:cxnLst/>
            <a:rect l="l" t="t" r="r" b="b"/>
            <a:pathLst>
              <a:path w="2784438" h="1691546">
                <a:moveTo>
                  <a:pt x="0" y="0"/>
                </a:moveTo>
                <a:lnTo>
                  <a:pt x="2784438" y="0"/>
                </a:lnTo>
                <a:lnTo>
                  <a:pt x="2784438" y="1691546"/>
                </a:lnTo>
                <a:lnTo>
                  <a:pt x="0" y="16915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1028700" y="1028700"/>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0" y="5545864"/>
            <a:ext cx="1697673" cy="2579337"/>
          </a:xfrm>
          <a:custGeom>
            <a:avLst/>
            <a:gdLst/>
            <a:ahLst/>
            <a:cxnLst/>
            <a:rect l="l" t="t" r="r" b="b"/>
            <a:pathLst>
              <a:path w="1697673" h="2579337">
                <a:moveTo>
                  <a:pt x="0" y="0"/>
                </a:moveTo>
                <a:lnTo>
                  <a:pt x="1697673" y="0"/>
                </a:lnTo>
                <a:lnTo>
                  <a:pt x="1697673" y="2579337"/>
                </a:lnTo>
                <a:lnTo>
                  <a:pt x="0" y="25793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14671223" y="689933"/>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1" name="Group 11"/>
          <p:cNvGrpSpPr/>
          <p:nvPr/>
        </p:nvGrpSpPr>
        <p:grpSpPr>
          <a:xfrm>
            <a:off x="3549227" y="2161799"/>
            <a:ext cx="11189545" cy="5963402"/>
            <a:chOff x="0" y="0"/>
            <a:chExt cx="2947041" cy="1570608"/>
          </a:xfrm>
        </p:grpSpPr>
        <p:sp>
          <p:nvSpPr>
            <p:cNvPr id="12" name="Freeform 12"/>
            <p:cNvSpPr/>
            <p:nvPr/>
          </p:nvSpPr>
          <p:spPr>
            <a:xfrm>
              <a:off x="0" y="0"/>
              <a:ext cx="2947041" cy="1570608"/>
            </a:xfrm>
            <a:custGeom>
              <a:avLst/>
              <a:gdLst/>
              <a:ahLst/>
              <a:cxnLst/>
              <a:rect l="l" t="t" r="r" b="b"/>
              <a:pathLst>
                <a:path w="2947041" h="1570608">
                  <a:moveTo>
                    <a:pt x="35286" y="0"/>
                  </a:moveTo>
                  <a:lnTo>
                    <a:pt x="2911754" y="0"/>
                  </a:lnTo>
                  <a:cubicBezTo>
                    <a:pt x="2921113" y="0"/>
                    <a:pt x="2930088" y="3718"/>
                    <a:pt x="2936706" y="10335"/>
                  </a:cubicBezTo>
                  <a:cubicBezTo>
                    <a:pt x="2943323" y="16953"/>
                    <a:pt x="2947041" y="25928"/>
                    <a:pt x="2947041" y="35286"/>
                  </a:cubicBezTo>
                  <a:lnTo>
                    <a:pt x="2947041" y="1535322"/>
                  </a:lnTo>
                  <a:cubicBezTo>
                    <a:pt x="2947041" y="1544680"/>
                    <a:pt x="2943323" y="1553655"/>
                    <a:pt x="2936706" y="1560273"/>
                  </a:cubicBezTo>
                  <a:cubicBezTo>
                    <a:pt x="2930088" y="1566890"/>
                    <a:pt x="2921113" y="1570608"/>
                    <a:pt x="2911754" y="1570608"/>
                  </a:cubicBezTo>
                  <a:lnTo>
                    <a:pt x="35286" y="1570608"/>
                  </a:lnTo>
                  <a:cubicBezTo>
                    <a:pt x="15798" y="1570608"/>
                    <a:pt x="0" y="1554810"/>
                    <a:pt x="0" y="1535322"/>
                  </a:cubicBezTo>
                  <a:lnTo>
                    <a:pt x="0" y="35286"/>
                  </a:lnTo>
                  <a:cubicBezTo>
                    <a:pt x="0" y="15798"/>
                    <a:pt x="15798" y="0"/>
                    <a:pt x="35286" y="0"/>
                  </a:cubicBezTo>
                  <a:close/>
                </a:path>
              </a:pathLst>
            </a:custGeom>
            <a:solidFill>
              <a:srgbClr val="FAF9F0"/>
            </a:solidFill>
            <a:ln w="47625" cap="rnd">
              <a:solidFill>
                <a:srgbClr val="CF746D"/>
              </a:solidFill>
              <a:prstDash val="solid"/>
              <a:round/>
            </a:ln>
          </p:spPr>
        </p:sp>
        <p:sp>
          <p:nvSpPr>
            <p:cNvPr id="13" name="TextBox 13"/>
            <p:cNvSpPr txBox="1"/>
            <p:nvPr/>
          </p:nvSpPr>
          <p:spPr>
            <a:xfrm>
              <a:off x="0" y="-38100"/>
              <a:ext cx="2947041" cy="1608708"/>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478602" y="5473130"/>
            <a:ext cx="2070625" cy="3175400"/>
          </a:xfrm>
          <a:custGeom>
            <a:avLst/>
            <a:gdLst/>
            <a:ahLst/>
            <a:cxnLst/>
            <a:rect l="l" t="t" r="r" b="b"/>
            <a:pathLst>
              <a:path w="2070625" h="3175400">
                <a:moveTo>
                  <a:pt x="0" y="0"/>
                </a:moveTo>
                <a:lnTo>
                  <a:pt x="2070625" y="0"/>
                </a:lnTo>
                <a:lnTo>
                  <a:pt x="2070625" y="3175400"/>
                </a:lnTo>
                <a:lnTo>
                  <a:pt x="0" y="3175400"/>
                </a:lnTo>
                <a:lnTo>
                  <a:pt x="0" y="0"/>
                </a:lnTo>
                <a:close/>
              </a:path>
            </a:pathLst>
          </a:custGeom>
          <a:blipFill>
            <a:blip r:embed="rId13"/>
            <a:stretch>
              <a:fillRect/>
            </a:stretch>
          </a:blipFill>
        </p:spPr>
      </p:sp>
      <p:sp>
        <p:nvSpPr>
          <p:cNvPr id="16" name="Freeform 16"/>
          <p:cNvSpPr/>
          <p:nvPr/>
        </p:nvSpPr>
        <p:spPr>
          <a:xfrm>
            <a:off x="3032914" y="5874954"/>
            <a:ext cx="2491713" cy="3522988"/>
          </a:xfrm>
          <a:custGeom>
            <a:avLst/>
            <a:gdLst/>
            <a:ahLst/>
            <a:cxnLst/>
            <a:rect l="l" t="t" r="r" b="b"/>
            <a:pathLst>
              <a:path w="2491713" h="3522988">
                <a:moveTo>
                  <a:pt x="0" y="0"/>
                </a:moveTo>
                <a:lnTo>
                  <a:pt x="2491713" y="0"/>
                </a:lnTo>
                <a:lnTo>
                  <a:pt x="2491713" y="3522989"/>
                </a:lnTo>
                <a:lnTo>
                  <a:pt x="0" y="35229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7" name="Freeform 17"/>
          <p:cNvSpPr/>
          <p:nvPr/>
        </p:nvSpPr>
        <p:spPr>
          <a:xfrm>
            <a:off x="1478602" y="8458378"/>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8" name="Freeform 18"/>
          <p:cNvSpPr/>
          <p:nvPr/>
        </p:nvSpPr>
        <p:spPr>
          <a:xfrm rot="-1328284">
            <a:off x="-1521886" y="9196411"/>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8"/>
            <a:stretch>
              <a:fillRect/>
            </a:stretch>
          </a:blipFill>
        </p:spPr>
      </p:sp>
      <p:sp>
        <p:nvSpPr>
          <p:cNvPr id="19" name="Freeform 19"/>
          <p:cNvSpPr/>
          <p:nvPr/>
        </p:nvSpPr>
        <p:spPr>
          <a:xfrm>
            <a:off x="-866658" y="8799557"/>
            <a:ext cx="3189396" cy="2456585"/>
          </a:xfrm>
          <a:custGeom>
            <a:avLst/>
            <a:gdLst/>
            <a:ahLst/>
            <a:cxnLst/>
            <a:rect l="l" t="t" r="r" b="b"/>
            <a:pathLst>
              <a:path w="3189396" h="2456585">
                <a:moveTo>
                  <a:pt x="0" y="0"/>
                </a:moveTo>
                <a:lnTo>
                  <a:pt x="3189397" y="0"/>
                </a:lnTo>
                <a:lnTo>
                  <a:pt x="3189397" y="2456585"/>
                </a:lnTo>
                <a:lnTo>
                  <a:pt x="0" y="2456585"/>
                </a:lnTo>
                <a:lnTo>
                  <a:pt x="0" y="0"/>
                </a:lnTo>
                <a:close/>
              </a:path>
            </a:pathLst>
          </a:custGeom>
          <a:blipFill>
            <a:blip r:embed="rId19"/>
            <a:stretch>
              <a:fillRect r="-59496"/>
            </a:stretch>
          </a:blipFill>
        </p:spPr>
      </p:sp>
      <p:sp>
        <p:nvSpPr>
          <p:cNvPr id="20" name="TextBox 20"/>
          <p:cNvSpPr txBox="1"/>
          <p:nvPr/>
        </p:nvSpPr>
        <p:spPr>
          <a:xfrm>
            <a:off x="4647164" y="2610457"/>
            <a:ext cx="9189411" cy="4062651"/>
          </a:xfrm>
          <a:prstGeom prst="rect">
            <a:avLst/>
          </a:prstGeom>
        </p:spPr>
        <p:txBody>
          <a:bodyPr wrap="square" lIns="0" tIns="0" rIns="0" bIns="0" rtlCol="0" anchor="t">
            <a:spAutoFit/>
          </a:bodyPr>
          <a:lstStyle/>
          <a:p>
            <a:pPr algn="ctr">
              <a:spcBef>
                <a:spcPct val="0"/>
              </a:spcBef>
            </a:pPr>
            <a:r>
              <a:rPr lang="en-US" sz="6600" kern="0" dirty="0">
                <a:solidFill>
                  <a:srgbClr val="DD5248"/>
                </a:solidFill>
                <a:latin typeface="Cambria" panose="02040503050406030204" pitchFamily="18" charset="0"/>
                <a:ea typeface="Calibri" panose="020F0502020204030204" pitchFamily="34" charset="0"/>
              </a:rPr>
              <a:t>C</a:t>
            </a:r>
            <a:r>
              <a:rPr lang="en-US" sz="6600" kern="0" dirty="0">
                <a:solidFill>
                  <a:srgbClr val="DD5248"/>
                </a:solidFill>
                <a:effectLst/>
                <a:latin typeface="Cambria" panose="02040503050406030204" pitchFamily="18" charset="0"/>
                <a:ea typeface="Calibri" panose="020F0502020204030204" pitchFamily="34" charset="0"/>
              </a:rPr>
              <a:t>hia </a:t>
            </a:r>
            <a:r>
              <a:rPr lang="en-US" sz="6600" kern="0" dirty="0" err="1">
                <a:solidFill>
                  <a:srgbClr val="DD5248"/>
                </a:solidFill>
                <a:effectLst/>
                <a:latin typeface="Cambria" panose="02040503050406030204" pitchFamily="18" charset="0"/>
                <a:ea typeface="Calibri" panose="020F0502020204030204" pitchFamily="34" charset="0"/>
              </a:rPr>
              <a:t>sẻ</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với</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bạn</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cùng</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bàn</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và</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sau</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đó</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lên</a:t>
            </a:r>
            <a:r>
              <a:rPr lang="en-US" sz="6600" kern="0" dirty="0">
                <a:solidFill>
                  <a:srgbClr val="DD5248"/>
                </a:solidFill>
                <a:effectLst/>
                <a:latin typeface="Cambria" panose="02040503050406030204" pitchFamily="18" charset="0"/>
                <a:ea typeface="Calibri" panose="020F0502020204030204" pitchFamily="34" charset="0"/>
              </a:rPr>
              <a:t> chia </a:t>
            </a:r>
            <a:r>
              <a:rPr lang="en-US" sz="6600" kern="0" dirty="0" err="1">
                <a:solidFill>
                  <a:srgbClr val="DD5248"/>
                </a:solidFill>
                <a:effectLst/>
                <a:latin typeface="Cambria" panose="02040503050406030204" pitchFamily="18" charset="0"/>
                <a:ea typeface="Calibri" panose="020F0502020204030204" pitchFamily="34" charset="0"/>
              </a:rPr>
              <a:t>sẻ</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trước</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lớp</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về</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một</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việc</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khiến</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em</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vui</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và</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nhớ</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mãi</a:t>
            </a:r>
            <a:r>
              <a:rPr lang="en-US" sz="6600" kern="0" dirty="0">
                <a:solidFill>
                  <a:srgbClr val="DD5248"/>
                </a:solidFill>
                <a:effectLst/>
                <a:latin typeface="Cambria" panose="02040503050406030204" pitchFamily="18" charset="0"/>
                <a:ea typeface="Calibri" panose="020F0502020204030204" pitchFamily="34" charset="0"/>
              </a:rPr>
              <a:t>.</a:t>
            </a:r>
            <a:r>
              <a:rPr lang="x-none" sz="6600" dirty="0">
                <a:solidFill>
                  <a:srgbClr val="DD5248"/>
                </a:solidFill>
                <a:effectLst/>
                <a:latin typeface="Cambria" panose="02040503050406030204" pitchFamily="18" charset="0"/>
              </a:rPr>
              <a:t> </a:t>
            </a:r>
            <a:endParaRPr lang="en-US" sz="6600" dirty="0">
              <a:solidFill>
                <a:srgbClr val="DD5248"/>
              </a:solidFill>
              <a:latin typeface="Cambria" panose="02040503050406030204" pitchFamily="18" charset="0"/>
            </a:endParaRPr>
          </a:p>
        </p:txBody>
      </p:sp>
      <p:sp>
        <p:nvSpPr>
          <p:cNvPr id="22" name="Freeform 22"/>
          <p:cNvSpPr/>
          <p:nvPr/>
        </p:nvSpPr>
        <p:spPr>
          <a:xfrm>
            <a:off x="3417648" y="9227353"/>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4" name="Freeform 24"/>
          <p:cNvSpPr/>
          <p:nvPr/>
        </p:nvSpPr>
        <p:spPr>
          <a:xfrm>
            <a:off x="13670" y="7940040"/>
            <a:ext cx="1828619" cy="283436"/>
          </a:xfrm>
          <a:custGeom>
            <a:avLst/>
            <a:gdLst/>
            <a:ahLst/>
            <a:cxnLst/>
            <a:rect l="l" t="t" r="r" b="b"/>
            <a:pathLst>
              <a:path w="1828619" h="283436">
                <a:moveTo>
                  <a:pt x="0" y="0"/>
                </a:moveTo>
                <a:lnTo>
                  <a:pt x="1828619" y="0"/>
                </a:lnTo>
                <a:lnTo>
                  <a:pt x="1828619" y="283436"/>
                </a:lnTo>
                <a:lnTo>
                  <a:pt x="0" y="28343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5" name="Freeform 13">
            <a:extLst>
              <a:ext uri="{FF2B5EF4-FFF2-40B4-BE49-F238E27FC236}">
                <a16:creationId xmlns:a16="http://schemas.microsoft.com/office/drawing/2014/main" id="{CCE33B49-69A1-C74D-AE39-E542261FCD05}"/>
              </a:ext>
            </a:extLst>
          </p:cNvPr>
          <p:cNvSpPr/>
          <p:nvPr/>
        </p:nvSpPr>
        <p:spPr>
          <a:xfrm>
            <a:off x="13335001" y="4061426"/>
            <a:ext cx="4931594" cy="6523833"/>
          </a:xfrm>
          <a:custGeom>
            <a:avLst/>
            <a:gdLst/>
            <a:ahLst/>
            <a:cxnLst/>
            <a:rect l="l" t="t" r="r" b="b"/>
            <a:pathLst>
              <a:path w="2223821" h="2926080">
                <a:moveTo>
                  <a:pt x="0" y="0"/>
                </a:moveTo>
                <a:lnTo>
                  <a:pt x="2223821" y="0"/>
                </a:lnTo>
                <a:lnTo>
                  <a:pt x="2223821" y="2926080"/>
                </a:lnTo>
                <a:lnTo>
                  <a:pt x="0" y="2926080"/>
                </a:lnTo>
                <a:lnTo>
                  <a:pt x="0" y="0"/>
                </a:lnTo>
                <a:close/>
              </a:path>
            </a:pathLst>
          </a:custGeom>
          <a:blipFill>
            <a:blip r:embed="rId20"/>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a:off x="6196774" y="1028700"/>
            <a:ext cx="3241089" cy="4525081"/>
          </a:xfrm>
          <a:custGeom>
            <a:avLst/>
            <a:gdLst/>
            <a:ahLst/>
            <a:cxnLst/>
            <a:rect l="l" t="t" r="r" b="b"/>
            <a:pathLst>
              <a:path w="3241089" h="4525081">
                <a:moveTo>
                  <a:pt x="0" y="0"/>
                </a:moveTo>
                <a:lnTo>
                  <a:pt x="3241090" y="0"/>
                </a:lnTo>
                <a:lnTo>
                  <a:pt x="3241090" y="4525081"/>
                </a:lnTo>
                <a:lnTo>
                  <a:pt x="0" y="4525081"/>
                </a:lnTo>
                <a:lnTo>
                  <a:pt x="0" y="0"/>
                </a:lnTo>
                <a:close/>
              </a:path>
            </a:pathLst>
          </a:custGeom>
          <a:blipFill>
            <a:blip r:embed="rId2"/>
            <a:stretch>
              <a:fillRect/>
            </a:stretch>
          </a:blipFill>
        </p:spPr>
      </p:sp>
      <p:sp>
        <p:nvSpPr>
          <p:cNvPr id="3" name="Freeform 3"/>
          <p:cNvSpPr/>
          <p:nvPr/>
        </p:nvSpPr>
        <p:spPr>
          <a:xfrm rot="724432">
            <a:off x="-2540109" y="6762931"/>
            <a:ext cx="6961233" cy="4228949"/>
          </a:xfrm>
          <a:custGeom>
            <a:avLst/>
            <a:gdLst/>
            <a:ahLst/>
            <a:cxnLst/>
            <a:rect l="l" t="t" r="r" b="b"/>
            <a:pathLst>
              <a:path w="6961233" h="4228949">
                <a:moveTo>
                  <a:pt x="0" y="0"/>
                </a:moveTo>
                <a:lnTo>
                  <a:pt x="6961233" y="0"/>
                </a:lnTo>
                <a:lnTo>
                  <a:pt x="6961233" y="4228949"/>
                </a:lnTo>
                <a:lnTo>
                  <a:pt x="0" y="42289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433642">
            <a:off x="9889768" y="6629749"/>
            <a:ext cx="8653664" cy="5257101"/>
          </a:xfrm>
          <a:custGeom>
            <a:avLst/>
            <a:gdLst/>
            <a:ahLst/>
            <a:cxnLst/>
            <a:rect l="l" t="t" r="r" b="b"/>
            <a:pathLst>
              <a:path w="8653664" h="5257101">
                <a:moveTo>
                  <a:pt x="0" y="0"/>
                </a:moveTo>
                <a:lnTo>
                  <a:pt x="8653664" y="0"/>
                </a:lnTo>
                <a:lnTo>
                  <a:pt x="8653664" y="5257102"/>
                </a:lnTo>
                <a:lnTo>
                  <a:pt x="0" y="52571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439020">
            <a:off x="3582089" y="7813762"/>
            <a:ext cx="5375834" cy="3265819"/>
          </a:xfrm>
          <a:custGeom>
            <a:avLst/>
            <a:gdLst/>
            <a:ahLst/>
            <a:cxnLst/>
            <a:rect l="l" t="t" r="r" b="b"/>
            <a:pathLst>
              <a:path w="5375834" h="3265819">
                <a:moveTo>
                  <a:pt x="0" y="0"/>
                </a:moveTo>
                <a:lnTo>
                  <a:pt x="5375834" y="0"/>
                </a:lnTo>
                <a:lnTo>
                  <a:pt x="5375834" y="3265819"/>
                </a:lnTo>
                <a:lnTo>
                  <a:pt x="0" y="32658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rot="7945623">
            <a:off x="8413036" y="6076766"/>
            <a:ext cx="4230199" cy="4338666"/>
          </a:xfrm>
          <a:custGeom>
            <a:avLst/>
            <a:gdLst/>
            <a:ahLst/>
            <a:cxnLst/>
            <a:rect l="l" t="t" r="r" b="b"/>
            <a:pathLst>
              <a:path w="4230199" h="4338666">
                <a:moveTo>
                  <a:pt x="0" y="0"/>
                </a:moveTo>
                <a:lnTo>
                  <a:pt x="4230199" y="0"/>
                </a:lnTo>
                <a:lnTo>
                  <a:pt x="4230199" y="4338666"/>
                </a:lnTo>
                <a:lnTo>
                  <a:pt x="0" y="43386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7"/>
            <a:stretch>
              <a:fillRect/>
            </a:stretch>
          </a:blipFill>
        </p:spPr>
      </p:sp>
      <p:grpSp>
        <p:nvGrpSpPr>
          <p:cNvPr id="10" name="Group 10"/>
          <p:cNvGrpSpPr/>
          <p:nvPr/>
        </p:nvGrpSpPr>
        <p:grpSpPr>
          <a:xfrm>
            <a:off x="1095094" y="1839018"/>
            <a:ext cx="8322601" cy="6773601"/>
            <a:chOff x="0" y="0"/>
            <a:chExt cx="2191961" cy="2167467"/>
          </a:xfrm>
        </p:grpSpPr>
        <p:sp>
          <p:nvSpPr>
            <p:cNvPr id="11" name="Freeform 11"/>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B578A7"/>
              </a:solidFill>
              <a:prstDash val="solid"/>
              <a:round/>
            </a:ln>
          </p:spPr>
        </p:sp>
        <p:sp>
          <p:nvSpPr>
            <p:cNvPr id="12" name="TextBox 12"/>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Freeform 18"/>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8"/>
            <a:stretch>
              <a:fillRect/>
            </a:stretch>
          </a:blipFill>
        </p:spPr>
      </p:sp>
      <p:sp>
        <p:nvSpPr>
          <p:cNvPr id="20" name="TextBox 20"/>
          <p:cNvSpPr txBox="1"/>
          <p:nvPr/>
        </p:nvSpPr>
        <p:spPr>
          <a:xfrm>
            <a:off x="1414519" y="4301057"/>
            <a:ext cx="7531139" cy="2769989"/>
          </a:xfrm>
          <a:prstGeom prst="rect">
            <a:avLst/>
          </a:prstGeom>
        </p:spPr>
        <p:txBody>
          <a:bodyPr wrap="square" lIns="0" tIns="0" rIns="0" bIns="0" rtlCol="0" anchor="t">
            <a:spAutoFit/>
          </a:bodyPr>
          <a:lstStyle/>
          <a:p>
            <a:pPr algn="ctr">
              <a:spcBef>
                <a:spcPct val="0"/>
              </a:spcBef>
            </a:pPr>
            <a:r>
              <a:rPr lang="en-US" sz="6000" dirty="0" err="1">
                <a:solidFill>
                  <a:srgbClr val="000000"/>
                </a:solidFill>
                <a:latin typeface="Cambria" panose="02040503050406030204" pitchFamily="18" charset="0"/>
              </a:rPr>
              <a:t>Hãy</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mô</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tả</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bức</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tranh</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và</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dự</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đoán</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nội</a:t>
            </a:r>
            <a:r>
              <a:rPr lang="en-US" sz="6000" dirty="0">
                <a:solidFill>
                  <a:srgbClr val="000000"/>
                </a:solidFill>
                <a:latin typeface="Cambria" panose="02040503050406030204" pitchFamily="18" charset="0"/>
              </a:rPr>
              <a:t> dung </a:t>
            </a:r>
            <a:r>
              <a:rPr lang="en-US" sz="6000" dirty="0" err="1">
                <a:solidFill>
                  <a:srgbClr val="000000"/>
                </a:solidFill>
                <a:latin typeface="Cambria" panose="02040503050406030204" pitchFamily="18" charset="0"/>
              </a:rPr>
              <a:t>của</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bức</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tranh</a:t>
            </a:r>
            <a:r>
              <a:rPr lang="en-US" sz="6000" dirty="0">
                <a:solidFill>
                  <a:srgbClr val="000000"/>
                </a:solidFill>
                <a:latin typeface="Cambria" panose="02040503050406030204" pitchFamily="18" charset="0"/>
              </a:rPr>
              <a:t>.</a:t>
            </a:r>
          </a:p>
        </p:txBody>
      </p:sp>
      <p:sp>
        <p:nvSpPr>
          <p:cNvPr id="21" name="TextBox 21"/>
          <p:cNvSpPr txBox="1"/>
          <p:nvPr/>
        </p:nvSpPr>
        <p:spPr>
          <a:xfrm>
            <a:off x="2175497" y="2368842"/>
            <a:ext cx="6161794" cy="1015663"/>
          </a:xfrm>
          <a:prstGeom prst="rect">
            <a:avLst/>
          </a:prstGeom>
        </p:spPr>
        <p:txBody>
          <a:bodyPr wrap="square" lIns="0" tIns="0" rIns="0" bIns="0" rtlCol="0" anchor="t">
            <a:spAutoFit/>
          </a:bodyPr>
          <a:lstStyle/>
          <a:p>
            <a:pPr algn="ctr">
              <a:spcBef>
                <a:spcPct val="0"/>
              </a:spcBef>
            </a:pPr>
            <a:r>
              <a:rPr lang="en-US" sz="6600" b="1" dirty="0">
                <a:solidFill>
                  <a:srgbClr val="DD5248"/>
                </a:solidFill>
                <a:latin typeface="Cambria" panose="02040503050406030204" pitchFamily="18" charset="0"/>
              </a:rPr>
              <a:t>Quan </a:t>
            </a:r>
            <a:r>
              <a:rPr lang="en-US" sz="6600" b="1" dirty="0" err="1">
                <a:solidFill>
                  <a:srgbClr val="DD5248"/>
                </a:solidFill>
                <a:latin typeface="Cambria" panose="02040503050406030204" pitchFamily="18" charset="0"/>
              </a:rPr>
              <a:t>sát</a:t>
            </a:r>
            <a:r>
              <a:rPr lang="en-US" sz="6600" b="1" dirty="0">
                <a:solidFill>
                  <a:srgbClr val="DD5248"/>
                </a:solidFill>
                <a:latin typeface="Cambria" panose="02040503050406030204" pitchFamily="18" charset="0"/>
              </a:rPr>
              <a:t> </a:t>
            </a:r>
            <a:r>
              <a:rPr lang="en-US" sz="6600" b="1" dirty="0" err="1">
                <a:solidFill>
                  <a:srgbClr val="DD5248"/>
                </a:solidFill>
                <a:latin typeface="Cambria" panose="02040503050406030204" pitchFamily="18" charset="0"/>
              </a:rPr>
              <a:t>tranh</a:t>
            </a:r>
            <a:endParaRPr lang="en-US" sz="6600" b="1" dirty="0">
              <a:solidFill>
                <a:srgbClr val="DD5248"/>
              </a:solidFill>
              <a:latin typeface="Cambria" panose="02040503050406030204" pitchFamily="18" charset="0"/>
            </a:endParaRPr>
          </a:p>
        </p:txBody>
      </p:sp>
      <p:pic>
        <p:nvPicPr>
          <p:cNvPr id="23" name="Picture 22">
            <a:extLst>
              <a:ext uri="{FF2B5EF4-FFF2-40B4-BE49-F238E27FC236}">
                <a16:creationId xmlns:a16="http://schemas.microsoft.com/office/drawing/2014/main" id="{27817C43-5513-BC44-87C3-2CD5497FDE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31689" y="581454"/>
            <a:ext cx="6560911" cy="9112792"/>
          </a:xfrm>
          <a:prstGeom prst="rect">
            <a:avLst/>
          </a:prstGeom>
        </p:spPr>
      </p:pic>
    </p:spTree>
    <p:extLst>
      <p:ext uri="{BB962C8B-B14F-4D97-AF65-F5344CB8AC3E}">
        <p14:creationId xmlns:p14="http://schemas.microsoft.com/office/powerpoint/2010/main" val="407058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9" name="Picture 18">
            <a:extLst>
              <a:ext uri="{FF2B5EF4-FFF2-40B4-BE49-F238E27FC236}">
                <a16:creationId xmlns:a16="http://schemas.microsoft.com/office/drawing/2014/main" id="{514AB3B2-A16B-914A-9FD1-73ABFD4B7AD8}"/>
              </a:ext>
            </a:extLst>
          </p:cNvPr>
          <p:cNvPicPr>
            <a:picLocks noChangeAspect="1"/>
          </p:cNvPicPr>
          <p:nvPr/>
        </p:nvPicPr>
        <p:blipFill>
          <a:blip r:embed="rId15"/>
          <a:stretch>
            <a:fillRect/>
          </a:stretch>
        </p:blipFill>
        <p:spPr>
          <a:xfrm>
            <a:off x="8339027" y="1893466"/>
            <a:ext cx="9512300" cy="6502400"/>
          </a:xfrm>
          <a:prstGeom prst="rect">
            <a:avLst/>
          </a:prstGeom>
        </p:spPr>
      </p:pic>
    </p:spTree>
    <p:extLst>
      <p:ext uri="{BB962C8B-B14F-4D97-AF65-F5344CB8AC3E}">
        <p14:creationId xmlns:p14="http://schemas.microsoft.com/office/powerpoint/2010/main" val="1061610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825628">
            <a:off x="16305596" y="7355666"/>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84679" y="2452552"/>
            <a:ext cx="14930570" cy="7078861"/>
          </a:xfrm>
          <a:prstGeom prst="rect">
            <a:avLst/>
          </a:prstGeom>
        </p:spPr>
        <p:txBody>
          <a:bodyPr wrap="square" lIns="0" tIns="0" rIns="0" bIns="0" rtlCol="0" anchor="t">
            <a:spAutoFit/>
          </a:bodyPr>
          <a:lstStyle/>
          <a:p>
            <a:pPr algn="just">
              <a:spcBef>
                <a:spcPct val="0"/>
              </a:spcBef>
            </a:pPr>
            <a:r>
              <a:rPr lang="en-US" sz="4000" dirty="0">
                <a:solidFill>
                  <a:srgbClr val="000000"/>
                </a:solidFill>
                <a:latin typeface="Cambria" panose="02040503050406030204" pitchFamily="18" charset="0"/>
              </a:rPr>
              <a:t>     Ở </a:t>
            </a:r>
            <a:r>
              <a:rPr lang="en-US" sz="4000" dirty="0" err="1">
                <a:solidFill>
                  <a:srgbClr val="000000"/>
                </a:solidFill>
                <a:latin typeface="Cambria" panose="02040503050406030204" pitchFamily="18" charset="0"/>
              </a:rPr>
              <a:t>phố</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người</a:t>
            </a:r>
            <a:r>
              <a:rPr lang="en-US" sz="4000" dirty="0">
                <a:solidFill>
                  <a:srgbClr val="000000"/>
                </a:solidFill>
                <a:latin typeface="Cambria" panose="02040503050406030204" pitchFamily="18" charset="0"/>
              </a:rPr>
              <a:t> ta </a:t>
            </a:r>
            <a:r>
              <a:rPr lang="en-US" sz="4000" dirty="0" err="1">
                <a:solidFill>
                  <a:srgbClr val="000000"/>
                </a:solidFill>
                <a:latin typeface="Cambria" panose="02040503050406030204" pitchFamily="18" charset="0"/>
              </a:rPr>
              <a:t>chỉ</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trồng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được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những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loại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be </a:t>
            </a:r>
            <a:r>
              <a:rPr lang="en-US" sz="4000" dirty="0" err="1">
                <a:solidFill>
                  <a:srgbClr val="000000"/>
                </a:solidFill>
                <a:latin typeface="Cambria" panose="02040503050406030204" pitchFamily="18" charset="0"/>
              </a:rPr>
              <a:t>bé</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Nhưng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sân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nhà</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cũ</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của</a:t>
            </a:r>
            <a:r>
              <a:rPr lang="en-US" sz="4000" dirty="0">
                <a:solidFill>
                  <a:srgbClr val="000000"/>
                </a:solidFill>
                <a:latin typeface="Cambria" panose="02040503050406030204" pitchFamily="18" charset="0"/>
              </a:rPr>
              <a:t> Bum </a:t>
            </a:r>
            <a:r>
              <a:rPr lang="en-US" sz="4000" dirty="0" err="1">
                <a:solidFill>
                  <a:srgbClr val="000000"/>
                </a:solidFill>
                <a:latin typeface="Cambria" panose="02040503050406030204" pitchFamily="18" charset="0"/>
              </a:rPr>
              <a:t>lại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một</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nội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kể</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lúc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mẹ</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mang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bầu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đã</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trồng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này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nghĩ</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hồi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nhỏ</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vô</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cùng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thích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nên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chắc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cháu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mình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cũng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sẽ</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thích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như</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nó</a:t>
            </a:r>
            <a:r>
              <a:rPr lang="en-US" sz="4000" dirty="0">
                <a:solidFill>
                  <a:srgbClr val="000000"/>
                </a:solidFill>
                <a:latin typeface="Cambria" panose="02040503050406030204" pitchFamily="18" charset="0"/>
              </a:rPr>
              <a:t>.</a:t>
            </a:r>
          </a:p>
          <a:p>
            <a:pPr algn="just">
              <a:spcBef>
                <a:spcPts val="1200"/>
              </a:spcBef>
              <a:spcAft>
                <a:spcPts val="1200"/>
              </a:spcAft>
            </a:pP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Đúng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thật</a:t>
            </a:r>
            <a:r>
              <a:rPr lang="en-US" sz="4000" dirty="0">
                <a:solidFill>
                  <a:srgbClr val="000000"/>
                </a:solidFill>
                <a:latin typeface="Cambria" panose="02040503050406030204" pitchFamily="18" charset="0"/>
              </a:rPr>
              <a:t>, Bum </a:t>
            </a:r>
            <a:r>
              <a:rPr lang="en-US" sz="4000" dirty="0" err="1">
                <a:solidFill>
                  <a:srgbClr val="000000"/>
                </a:solidFill>
                <a:latin typeface="Cambria" panose="02040503050406030204" pitchFamily="18" charset="0"/>
              </a:rPr>
              <a:t>thích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lắm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Hồi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mới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bốn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tuổi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đã</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biết</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cùng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bắt</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sâu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cho</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nên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mới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lớn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như</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giờ</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đã</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bấm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để</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nhiều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cành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cao</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thấp</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vững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chãi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và</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sai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quả</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Hương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chín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tỏa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khắp</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sân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thơm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lừng</a:t>
            </a:r>
            <a:r>
              <a:rPr lang="en-US" sz="4000" dirty="0">
                <a:solidFill>
                  <a:srgbClr val="000000"/>
                </a:solidFill>
                <a:latin typeface="Cambria" panose="02040503050406030204" pitchFamily="18" charset="0"/>
              </a:rPr>
              <a:t>.</a:t>
            </a:r>
          </a:p>
          <a:p>
            <a:pPr algn="just">
              <a:spcBef>
                <a:spcPct val="0"/>
              </a:spcBef>
            </a:pP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Những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buổi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chiều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mát</a:t>
            </a:r>
            <a:r>
              <a:rPr lang="en-US" sz="4000" dirty="0">
                <a:solidFill>
                  <a:srgbClr val="000000"/>
                </a:solidFill>
                <a:latin typeface="Cambria" panose="02040503050406030204" pitchFamily="18" charset="0"/>
              </a:rPr>
              <a:t>, Bum </a:t>
            </a:r>
            <a:r>
              <a:rPr lang="en-US" sz="4000" dirty="0" err="1">
                <a:solidFill>
                  <a:srgbClr val="000000"/>
                </a:solidFill>
                <a:latin typeface="Cambria" panose="02040503050406030204" pitchFamily="18" charset="0"/>
              </a:rPr>
              <a:t>và</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bè</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bạn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túm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tụm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dưới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gốc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chia </a:t>
            </a:r>
            <a:r>
              <a:rPr lang="en-US" sz="4000" dirty="0" err="1">
                <a:solidFill>
                  <a:srgbClr val="000000"/>
                </a:solidFill>
                <a:latin typeface="Cambria" panose="02040503050406030204" pitchFamily="18" charset="0"/>
              </a:rPr>
              <a:t>nhau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những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trái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chín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nội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bắc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chiếc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ghế</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đẩu</a:t>
            </a:r>
            <a:r>
              <a:rPr lang="en-US" sz="4000" dirty="0">
                <a:solidFill>
                  <a:srgbClr val="000000"/>
                </a:solidFill>
                <a:latin typeface="Cambria" panose="02040503050406030204" pitchFamily="18" charset="0"/>
              </a:rPr>
              <a:t> ra </a:t>
            </a:r>
            <a:r>
              <a:rPr lang="en-US" sz="4000" dirty="0" err="1">
                <a:solidFill>
                  <a:srgbClr val="000000"/>
                </a:solidFill>
                <a:latin typeface="Cambria" panose="02040503050406030204" pitchFamily="18" charset="0"/>
              </a:rPr>
              <a:t>sân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gần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ngồi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vừa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nghe</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đài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vừa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nheo</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nheo</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mắt</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nhìn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lũ</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trẻ</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vui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chơi</a:t>
            </a:r>
            <a:r>
              <a:rPr lang="en-US" sz="4000" dirty="0">
                <a:solidFill>
                  <a:srgbClr val="000000"/>
                </a:solidFill>
                <a:latin typeface="Cambria" panose="02040503050406030204" pitchFamily="18" charset="0"/>
              </a:rPr>
              <a:t>…</a:t>
            </a:r>
          </a:p>
        </p:txBody>
      </p:sp>
      <p:pic>
        <p:nvPicPr>
          <p:cNvPr id="17" name="Picture 16"/>
          <p:cNvPicPr>
            <a:picLocks noChangeAspect="1"/>
          </p:cNvPicPr>
          <p:nvPr/>
        </p:nvPicPr>
        <p:blipFill>
          <a:blip r:embed="rId11"/>
          <a:stretch>
            <a:fillRect/>
          </a:stretch>
        </p:blipFill>
        <p:spPr>
          <a:xfrm>
            <a:off x="7088727" y="358454"/>
            <a:ext cx="5105437" cy="19103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05000" y="1233894"/>
            <a:ext cx="15087600" cy="8309967"/>
          </a:xfrm>
          <a:prstGeom prst="rect">
            <a:avLst/>
          </a:prstGeom>
        </p:spPr>
        <p:txBody>
          <a:bodyPr wrap="square" lIns="0" tIns="0" rIns="0" bIns="0" rtlCol="0" anchor="t">
            <a:spAutoFit/>
          </a:bodyPr>
          <a:lstStyle/>
          <a:p>
            <a:pPr algn="just">
              <a:spcBef>
                <a:spcPct val="0"/>
              </a:spcBef>
            </a:pPr>
            <a:r>
              <a:rPr lang="en-US" sz="3600" dirty="0">
                <a:solidFill>
                  <a:srgbClr val="000000"/>
                </a:solidFill>
                <a:latin typeface="Cambria" panose="02040503050406030204" pitchFamily="18" charset="0"/>
              </a:rPr>
              <a:t>     Bum </a:t>
            </a:r>
            <a:r>
              <a:rPr lang="en-US" sz="3600" dirty="0" err="1">
                <a:solidFill>
                  <a:srgbClr val="000000"/>
                </a:solidFill>
                <a:latin typeface="Cambria" panose="02040503050406030204" pitchFamily="18" charset="0"/>
              </a:rPr>
              <a:t>đã</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xa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căn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ấy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năm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rồi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Vậy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khi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nhớ</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kỉ</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niệm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như</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vừa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mới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thôi</a:t>
            </a:r>
            <a:r>
              <a:rPr lang="en-US" sz="3600" dirty="0">
                <a:solidFill>
                  <a:srgbClr val="000000"/>
                </a:solidFill>
                <a:latin typeface="Cambria" panose="02040503050406030204" pitchFamily="18" charset="0"/>
              </a:rPr>
              <a:t>.</a:t>
            </a:r>
          </a:p>
          <a:p>
            <a:pPr algn="just">
              <a:spcBef>
                <a:spcPct val="0"/>
              </a:spcBef>
            </a:pPr>
            <a:r>
              <a:rPr lang="en-US" sz="3600" dirty="0">
                <a:solidFill>
                  <a:srgbClr val="000000"/>
                </a:solidFill>
                <a:latin typeface="Cambria" panose="02040503050406030204" pitchFamily="18" charset="0"/>
              </a:rPr>
              <a:t>     “Con </a:t>
            </a:r>
            <a:r>
              <a:rPr lang="en-US" sz="3600" dirty="0" err="1">
                <a:solidFill>
                  <a:srgbClr val="000000"/>
                </a:solidFill>
                <a:latin typeface="Cambria" panose="02040503050406030204" pitchFamily="18" charset="0"/>
              </a:rPr>
              <a:t>muốn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làm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một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Con </a:t>
            </a:r>
            <a:r>
              <a:rPr lang="en-US" sz="3600" dirty="0" err="1">
                <a:solidFill>
                  <a:srgbClr val="000000"/>
                </a:solidFill>
                <a:latin typeface="Cambria" panose="02040503050406030204" pitchFamily="18" charset="0"/>
              </a:rPr>
              <a:t>muốn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làm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trong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sân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của</a:t>
            </a:r>
            <a:r>
              <a:rPr lang="en-US" sz="3600" dirty="0">
                <a:solidFill>
                  <a:srgbClr val="000000"/>
                </a:solidFill>
                <a:latin typeface="Cambria" panose="02040503050406030204" pitchFamily="18" charset="0"/>
              </a:rPr>
              <a:t> con, </a:t>
            </a:r>
            <a:r>
              <a:rPr lang="en-US" sz="3600" dirty="0" err="1">
                <a:solidFill>
                  <a:srgbClr val="000000"/>
                </a:solidFill>
                <a:latin typeface="Cambria" panose="02040503050406030204" pitchFamily="18" charset="0"/>
              </a:rPr>
              <a:t>muốn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luôn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bên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đám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bạn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cùng</a:t>
            </a:r>
            <a:r>
              <a:rPr lang="en-US" sz="3600" dirty="0">
                <a:solidFill>
                  <a:srgbClr val="000000"/>
                </a:solidFill>
                <a:latin typeface="Cambria" panose="02040503050406030204" pitchFamily="18" charset="0"/>
              </a:rPr>
              <a:t> chia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trừng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chín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thấy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ông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ngồi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cười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hiền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lành</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bên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gốc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…”.Bum </a:t>
            </a:r>
            <a:r>
              <a:rPr lang="en-US" sz="3600" dirty="0" err="1">
                <a:solidFill>
                  <a:srgbClr val="000000"/>
                </a:solidFill>
                <a:latin typeface="Cambria" panose="02040503050406030204" pitchFamily="18" charset="0"/>
              </a:rPr>
              <a:t>đã</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viết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như</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thế</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trong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bài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văn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về</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ước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mơ</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trong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sân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đã</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nhớ</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biết</a:t>
            </a:r>
            <a:r>
              <a:rPr lang="en-US" sz="3600" dirty="0">
                <a:solidFill>
                  <a:srgbClr val="000000"/>
                </a:solidFill>
                <a:latin typeface="Cambria" panose="02040503050406030204" pitchFamily="18" charset="0"/>
              </a:rPr>
              <a:t> bao </a:t>
            </a:r>
            <a:r>
              <a:rPr lang="en-US" sz="3600" dirty="0" err="1">
                <a:solidFill>
                  <a:srgbClr val="000000"/>
                </a:solidFill>
                <a:latin typeface="Cambria" panose="02040503050406030204" pitchFamily="18" charset="0"/>
              </a:rPr>
              <a:t>mà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chẳng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dịp</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nói</a:t>
            </a:r>
            <a:r>
              <a:rPr lang="en-US" sz="3600" dirty="0">
                <a:solidFill>
                  <a:srgbClr val="000000"/>
                </a:solidFill>
                <a:latin typeface="Cambria" panose="02040503050406030204" pitchFamily="18" charset="0"/>
              </a:rPr>
              <a:t> ra.</a:t>
            </a:r>
          </a:p>
          <a:p>
            <a:pPr algn="just">
              <a:spcBef>
                <a:spcPct val="0"/>
              </a:spcBef>
            </a:pP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Khi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cô</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giáo</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với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mẹ</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về</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ước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mơ</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của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mẹ</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đã</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ngay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lập</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tức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bàn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trồng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một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trong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sân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Mẹ</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mai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này</a:t>
            </a:r>
            <a:r>
              <a:rPr lang="en-US" sz="3600" dirty="0">
                <a:solidFill>
                  <a:srgbClr val="000000"/>
                </a:solidFill>
                <a:latin typeface="Cambria" panose="02040503050406030204" pitchFamily="18" charset="0"/>
              </a:rPr>
              <a:t> Bum </a:t>
            </a:r>
            <a:r>
              <a:rPr lang="en-US" sz="3600" dirty="0" err="1">
                <a:solidFill>
                  <a:srgbClr val="000000"/>
                </a:solidFill>
                <a:latin typeface="Cambria" panose="02040503050406030204" pitchFamily="18" charset="0"/>
              </a:rPr>
              <a:t>sẽ</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mời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những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người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bạn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thân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ngày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xưa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đến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cùng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trèo</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hái</a:t>
            </a:r>
            <a:r>
              <a:rPr lang="en-US" sz="3600" dirty="0">
                <a:solidFill>
                  <a:srgbClr val="000000"/>
                </a:solidFill>
                <a:latin typeface="Cambria" panose="02040503050406030204" pitchFamily="18" charset="0"/>
              </a:rPr>
              <a:t>, chia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những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thơm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lừng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Sài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Gòn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quá</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xa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Vũng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Tàu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đâu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Phố</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phố</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mới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thực</a:t>
            </a:r>
            <a:r>
              <a:rPr lang="en-US" sz="3600" dirty="0">
                <a:solidFill>
                  <a:srgbClr val="000000"/>
                </a:solidFill>
                <a:latin typeface="Cambria" panose="02040503050406030204" pitchFamily="18" charset="0"/>
              </a:rPr>
              <a:t> ra </a:t>
            </a:r>
            <a:r>
              <a:rPr lang="en-US" sz="3600" dirty="0" err="1">
                <a:solidFill>
                  <a:srgbClr val="000000"/>
                </a:solidFill>
                <a:latin typeface="Cambria" panose="02040503050406030204" pitchFamily="18" charset="0"/>
              </a:rPr>
              <a:t>sẽ</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chẳng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cách</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xa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khi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vẫn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nhớ</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về</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a:t>
            </a:r>
          </a:p>
          <a:p>
            <a:pPr algn="just">
              <a:spcBef>
                <a:spcPct val="0"/>
              </a:spcBef>
            </a:pPr>
            <a:r>
              <a:rPr lang="en-US" sz="3600" dirty="0">
                <a:solidFill>
                  <a:srgbClr val="000000"/>
                </a:solidFill>
                <a:latin typeface="Cambria" panose="02040503050406030204" pitchFamily="18" charset="0"/>
              </a:rPr>
              <a:t>     Bum </a:t>
            </a:r>
            <a:r>
              <a:rPr lang="en-US" sz="3600" dirty="0" err="1">
                <a:solidFill>
                  <a:srgbClr val="000000"/>
                </a:solidFill>
                <a:latin typeface="Cambria" panose="02040503050406030204" pitchFamily="18" charset="0"/>
              </a:rPr>
              <a:t>nghĩ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tới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một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tương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lai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vui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lâng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lâng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bỗng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như</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nghe</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thấy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tiếng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chọc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ghẹo</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của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bạn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nụ</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cười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hiền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hậu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của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ông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nội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trôi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theo</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hương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chín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ngọt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lành</a:t>
            </a:r>
            <a:r>
              <a:rPr lang="en-US" sz="3600" dirty="0">
                <a:solidFill>
                  <a:srgbClr val="000000"/>
                </a:solidFill>
                <a:latin typeface="Cambria" panose="02040503050406030204" pitchFamily="18" charset="0"/>
              </a:rPr>
              <a:t>…</a:t>
            </a:r>
          </a:p>
          <a:p>
            <a:pPr algn="r">
              <a:spcBef>
                <a:spcPct val="0"/>
              </a:spcBef>
            </a:pPr>
            <a:r>
              <a:rPr lang="en-US" sz="3600" b="1" i="1" dirty="0">
                <a:solidFill>
                  <a:srgbClr val="000000"/>
                </a:solidFill>
                <a:latin typeface="Cambria" panose="02040503050406030204" pitchFamily="18" charset="0"/>
              </a:rPr>
              <a:t>(Theo </a:t>
            </a:r>
            <a:r>
              <a:rPr lang="en-US" sz="3600" b="1" i="1" dirty="0" err="1">
                <a:solidFill>
                  <a:srgbClr val="000000"/>
                </a:solidFill>
                <a:latin typeface="Cambria" panose="02040503050406030204" pitchFamily="18" charset="0"/>
              </a:rPr>
              <a:t>Võ</a:t>
            </a:r>
            <a:r>
              <a:rPr lang="en-US" sz="3600" b="1" i="1" dirty="0">
                <a:solidFill>
                  <a:srgbClr val="000000"/>
                </a:solidFill>
                <a:latin typeface="Cambria" panose="02040503050406030204" pitchFamily="18" charset="0"/>
              </a:rPr>
              <a:t> Thu </a:t>
            </a:r>
            <a:r>
              <a:rPr lang="en-US" sz="3600" b="1" i="1" dirty="0" err="1">
                <a:solidFill>
                  <a:srgbClr val="000000"/>
                </a:solidFill>
                <a:latin typeface="Cambria" panose="02040503050406030204" pitchFamily="18" charset="0"/>
              </a:rPr>
              <a:t>Hương</a:t>
            </a:r>
            <a:r>
              <a:rPr lang="en-US" sz="3600" b="1" i="1" dirty="0">
                <a:solidFill>
                  <a:srgbClr val="000000"/>
                </a:solidFill>
                <a:latin typeface="Cambria" panose="02040503050406030204" pitchFamily="18" charset="0"/>
              </a:rPr>
              <a:t>)</a:t>
            </a:r>
          </a:p>
        </p:txBody>
      </p:sp>
    </p:spTree>
    <p:extLst>
      <p:ext uri="{BB962C8B-B14F-4D97-AF65-F5344CB8AC3E}">
        <p14:creationId xmlns:p14="http://schemas.microsoft.com/office/powerpoint/2010/main" val="2518253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483867">
            <a:off x="-599397" y="6705165"/>
            <a:ext cx="5936344" cy="3606329"/>
          </a:xfrm>
          <a:custGeom>
            <a:avLst/>
            <a:gdLst/>
            <a:ahLst/>
            <a:cxnLst/>
            <a:rect l="l" t="t" r="r" b="b"/>
            <a:pathLst>
              <a:path w="5936344" h="3606329">
                <a:moveTo>
                  <a:pt x="0" y="0"/>
                </a:moveTo>
                <a:lnTo>
                  <a:pt x="5936344" y="0"/>
                </a:lnTo>
                <a:lnTo>
                  <a:pt x="5936344" y="3606329"/>
                </a:lnTo>
                <a:lnTo>
                  <a:pt x="0" y="36063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5957">
            <a:off x="11855642" y="6750754"/>
            <a:ext cx="6183230" cy="3756312"/>
          </a:xfrm>
          <a:custGeom>
            <a:avLst/>
            <a:gdLst/>
            <a:ahLst/>
            <a:cxnLst/>
            <a:rect l="l" t="t" r="r" b="b"/>
            <a:pathLst>
              <a:path w="6183230" h="3756312">
                <a:moveTo>
                  <a:pt x="0" y="0"/>
                </a:moveTo>
                <a:lnTo>
                  <a:pt x="6183230" y="0"/>
                </a:lnTo>
                <a:lnTo>
                  <a:pt x="6183230" y="3756312"/>
                </a:lnTo>
                <a:lnTo>
                  <a:pt x="0" y="37563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4228730">
            <a:off x="4839388" y="5100323"/>
            <a:ext cx="7497294" cy="7689533"/>
          </a:xfrm>
          <a:custGeom>
            <a:avLst/>
            <a:gdLst/>
            <a:ahLst/>
            <a:cxnLst/>
            <a:rect l="l" t="t" r="r" b="b"/>
            <a:pathLst>
              <a:path w="7497294" h="7689533">
                <a:moveTo>
                  <a:pt x="0" y="0"/>
                </a:moveTo>
                <a:lnTo>
                  <a:pt x="7497294" y="0"/>
                </a:lnTo>
                <a:lnTo>
                  <a:pt x="7497294" y="7689533"/>
                </a:lnTo>
                <a:lnTo>
                  <a:pt x="0" y="76895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8000644"/>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9" name="Freeform 9"/>
          <p:cNvSpPr/>
          <p:nvPr/>
        </p:nvSpPr>
        <p:spPr>
          <a:xfrm>
            <a:off x="657755" y="2435428"/>
            <a:ext cx="1711020" cy="1039444"/>
          </a:xfrm>
          <a:custGeom>
            <a:avLst/>
            <a:gdLst/>
            <a:ahLst/>
            <a:cxnLst/>
            <a:rect l="l" t="t" r="r" b="b"/>
            <a:pathLst>
              <a:path w="1711020" h="1039444">
                <a:moveTo>
                  <a:pt x="0" y="0"/>
                </a:moveTo>
                <a:lnTo>
                  <a:pt x="1711020" y="0"/>
                </a:lnTo>
                <a:lnTo>
                  <a:pt x="1711020" y="1039444"/>
                </a:lnTo>
                <a:lnTo>
                  <a:pt x="0" y="10394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a:off x="2987210" y="7085475"/>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sp>
      <p:sp>
        <p:nvSpPr>
          <p:cNvPr id="14" name="Freeform 14"/>
          <p:cNvSpPr/>
          <p:nvPr/>
        </p:nvSpPr>
        <p:spPr>
          <a:xfrm>
            <a:off x="8588035" y="7236086"/>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sp>
      <p:sp>
        <p:nvSpPr>
          <p:cNvPr id="18" name="Freeform 18"/>
          <p:cNvSpPr/>
          <p:nvPr/>
        </p:nvSpPr>
        <p:spPr>
          <a:xfrm flipH="1">
            <a:off x="15916150" y="3067643"/>
            <a:ext cx="2096353" cy="1273535"/>
          </a:xfrm>
          <a:custGeom>
            <a:avLst/>
            <a:gdLst/>
            <a:ahLst/>
            <a:cxnLst/>
            <a:rect l="l" t="t" r="r" b="b"/>
            <a:pathLst>
              <a:path w="2096353" h="1273535">
                <a:moveTo>
                  <a:pt x="2096353" y="0"/>
                </a:moveTo>
                <a:lnTo>
                  <a:pt x="0" y="0"/>
                </a:lnTo>
                <a:lnTo>
                  <a:pt x="0" y="1273535"/>
                </a:lnTo>
                <a:lnTo>
                  <a:pt x="2096353" y="1273535"/>
                </a:lnTo>
                <a:lnTo>
                  <a:pt x="2096353"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Freeform 19"/>
          <p:cNvSpPr/>
          <p:nvPr/>
        </p:nvSpPr>
        <p:spPr>
          <a:xfrm>
            <a:off x="14102293" y="7085475"/>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sp>
      <p:sp>
        <p:nvSpPr>
          <p:cNvPr id="20" name="Freeform 20"/>
          <p:cNvSpPr/>
          <p:nvPr/>
        </p:nvSpPr>
        <p:spPr>
          <a:xfrm>
            <a:off x="-823005" y="8706906"/>
            <a:ext cx="4148029" cy="2003152"/>
          </a:xfrm>
          <a:custGeom>
            <a:avLst/>
            <a:gdLst/>
            <a:ahLst/>
            <a:cxnLst/>
            <a:rect l="l" t="t" r="r" b="b"/>
            <a:pathLst>
              <a:path w="4148029" h="2003152">
                <a:moveTo>
                  <a:pt x="0" y="0"/>
                </a:moveTo>
                <a:lnTo>
                  <a:pt x="4148029" y="0"/>
                </a:lnTo>
                <a:lnTo>
                  <a:pt x="4148029" y="2003152"/>
                </a:lnTo>
                <a:lnTo>
                  <a:pt x="0" y="2003152"/>
                </a:lnTo>
                <a:lnTo>
                  <a:pt x="0" y="0"/>
                </a:lnTo>
                <a:close/>
              </a:path>
            </a:pathLst>
          </a:custGeom>
          <a:blipFill>
            <a:blip r:embed="rId8"/>
            <a:stretch>
              <a:fillRect/>
            </a:stretch>
          </a:blipFill>
        </p:spPr>
      </p:sp>
      <p:sp>
        <p:nvSpPr>
          <p:cNvPr id="21" name="Freeform 21"/>
          <p:cNvSpPr/>
          <p:nvPr/>
        </p:nvSpPr>
        <p:spPr>
          <a:xfrm>
            <a:off x="13962022" y="8794479"/>
            <a:ext cx="1565607" cy="242669"/>
          </a:xfrm>
          <a:custGeom>
            <a:avLst/>
            <a:gdLst/>
            <a:ahLst/>
            <a:cxnLst/>
            <a:rect l="l" t="t" r="r" b="b"/>
            <a:pathLst>
              <a:path w="1565607" h="242669">
                <a:moveTo>
                  <a:pt x="0" y="0"/>
                </a:moveTo>
                <a:lnTo>
                  <a:pt x="1565607" y="0"/>
                </a:lnTo>
                <a:lnTo>
                  <a:pt x="1565607" y="242669"/>
                </a:lnTo>
                <a:lnTo>
                  <a:pt x="0" y="2426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2" name="Freeform 22"/>
          <p:cNvSpPr/>
          <p:nvPr/>
        </p:nvSpPr>
        <p:spPr>
          <a:xfrm>
            <a:off x="14947257" y="8827868"/>
            <a:ext cx="4148029" cy="2003152"/>
          </a:xfrm>
          <a:custGeom>
            <a:avLst/>
            <a:gdLst/>
            <a:ahLst/>
            <a:cxnLst/>
            <a:rect l="l" t="t" r="r" b="b"/>
            <a:pathLst>
              <a:path w="4148029" h="2003152">
                <a:moveTo>
                  <a:pt x="0" y="0"/>
                </a:moveTo>
                <a:lnTo>
                  <a:pt x="4148029" y="0"/>
                </a:lnTo>
                <a:lnTo>
                  <a:pt x="4148029" y="2003152"/>
                </a:lnTo>
                <a:lnTo>
                  <a:pt x="0" y="2003152"/>
                </a:lnTo>
                <a:lnTo>
                  <a:pt x="0" y="0"/>
                </a:lnTo>
                <a:close/>
              </a:path>
            </a:pathLst>
          </a:custGeom>
          <a:blipFill>
            <a:blip r:embed="rId8"/>
            <a:stretch>
              <a:fillRect/>
            </a:stretch>
          </a:blipFill>
        </p:spPr>
      </p:sp>
      <p:sp>
        <p:nvSpPr>
          <p:cNvPr id="23" name="Freeform 23"/>
          <p:cNvSpPr/>
          <p:nvPr/>
        </p:nvSpPr>
        <p:spPr>
          <a:xfrm>
            <a:off x="8353337" y="8945089"/>
            <a:ext cx="1565607" cy="242669"/>
          </a:xfrm>
          <a:custGeom>
            <a:avLst/>
            <a:gdLst/>
            <a:ahLst/>
            <a:cxnLst/>
            <a:rect l="l" t="t" r="r" b="b"/>
            <a:pathLst>
              <a:path w="1565607" h="242669">
                <a:moveTo>
                  <a:pt x="0" y="0"/>
                </a:moveTo>
                <a:lnTo>
                  <a:pt x="1565607" y="0"/>
                </a:lnTo>
                <a:lnTo>
                  <a:pt x="1565607" y="242670"/>
                </a:lnTo>
                <a:lnTo>
                  <a:pt x="0" y="2426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7" name="TextBox 27"/>
          <p:cNvSpPr txBox="1"/>
          <p:nvPr/>
        </p:nvSpPr>
        <p:spPr>
          <a:xfrm>
            <a:off x="4505309" y="1194608"/>
            <a:ext cx="9277380" cy="913520"/>
          </a:xfrm>
          <a:prstGeom prst="rect">
            <a:avLst/>
          </a:prstGeom>
        </p:spPr>
        <p:txBody>
          <a:bodyPr lIns="0" tIns="0" rIns="0" bIns="0" rtlCol="0" anchor="t">
            <a:spAutoFit/>
          </a:bodyPr>
          <a:lstStyle/>
          <a:p>
            <a:pPr algn="ctr">
              <a:lnSpc>
                <a:spcPts val="7840"/>
              </a:lnSpc>
              <a:spcBef>
                <a:spcPct val="0"/>
              </a:spcBef>
            </a:pPr>
            <a:r>
              <a:rPr lang="en-US" sz="5600" dirty="0">
                <a:solidFill>
                  <a:srgbClr val="000000"/>
                </a:solidFill>
                <a:latin typeface="Cambria" panose="02040503050406030204" pitchFamily="18" charset="0"/>
              </a:rPr>
              <a:t>Chia </a:t>
            </a:r>
            <a:r>
              <a:rPr lang="en-US" sz="5600" dirty="0" err="1">
                <a:solidFill>
                  <a:srgbClr val="000000"/>
                </a:solidFill>
                <a:latin typeface="Cambria" panose="02040503050406030204" pitchFamily="18" charset="0"/>
              </a:rPr>
              <a:t>thành</a:t>
            </a:r>
            <a:r>
              <a:rPr lang="en-US" sz="5600" dirty="0">
                <a:solidFill>
                  <a:srgbClr val="000000"/>
                </a:solidFill>
                <a:latin typeface="Cambria" panose="02040503050406030204" pitchFamily="18" charset="0"/>
              </a:rPr>
              <a:t> 4 </a:t>
            </a:r>
            <a:r>
              <a:rPr lang="en-US" sz="5600" dirty="0" err="1">
                <a:solidFill>
                  <a:srgbClr val="000000"/>
                </a:solidFill>
                <a:latin typeface="Cambria" panose="02040503050406030204" pitchFamily="18" charset="0"/>
              </a:rPr>
              <a:t>đoạn</a:t>
            </a:r>
            <a:endParaRPr lang="en-US" sz="5600" dirty="0">
              <a:solidFill>
                <a:srgbClr val="000000"/>
              </a:solidFill>
              <a:latin typeface="Cambria" panose="02040503050406030204" pitchFamily="18" charset="0"/>
            </a:endParaRPr>
          </a:p>
        </p:txBody>
      </p:sp>
      <p:sp>
        <p:nvSpPr>
          <p:cNvPr id="28" name="Freeform 28"/>
          <p:cNvSpPr/>
          <p:nvPr/>
        </p:nvSpPr>
        <p:spPr>
          <a:xfrm>
            <a:off x="2939703" y="8869966"/>
            <a:ext cx="1375034" cy="213130"/>
          </a:xfrm>
          <a:custGeom>
            <a:avLst/>
            <a:gdLst/>
            <a:ahLst/>
            <a:cxnLst/>
            <a:rect l="l" t="t" r="r" b="b"/>
            <a:pathLst>
              <a:path w="1375034" h="213130">
                <a:moveTo>
                  <a:pt x="0" y="0"/>
                </a:moveTo>
                <a:lnTo>
                  <a:pt x="1375034" y="0"/>
                </a:lnTo>
                <a:lnTo>
                  <a:pt x="1375034" y="213130"/>
                </a:lnTo>
                <a:lnTo>
                  <a:pt x="0" y="2131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30" name="Group 29">
            <a:extLst>
              <a:ext uri="{FF2B5EF4-FFF2-40B4-BE49-F238E27FC236}">
                <a16:creationId xmlns:a16="http://schemas.microsoft.com/office/drawing/2014/main" id="{3C36A8EC-5652-2647-B0D9-B4B31FA40FF4}"/>
              </a:ext>
            </a:extLst>
          </p:cNvPr>
          <p:cNvGrpSpPr/>
          <p:nvPr/>
        </p:nvGrpSpPr>
        <p:grpSpPr>
          <a:xfrm>
            <a:off x="1710627" y="2507181"/>
            <a:ext cx="7065112" cy="3531522"/>
            <a:chOff x="1028700" y="2842159"/>
            <a:chExt cx="7065112" cy="3531522"/>
          </a:xfrm>
        </p:grpSpPr>
        <p:grpSp>
          <p:nvGrpSpPr>
            <p:cNvPr id="6" name="Group 6"/>
            <p:cNvGrpSpPr/>
            <p:nvPr/>
          </p:nvGrpSpPr>
          <p:grpSpPr>
            <a:xfrm>
              <a:off x="1028700" y="2842159"/>
              <a:ext cx="7065112" cy="3531522"/>
              <a:chOff x="0" y="-38100"/>
              <a:chExt cx="1860770" cy="1190811"/>
            </a:xfrm>
          </p:grpSpPr>
          <p:sp>
            <p:nvSpPr>
              <p:cNvPr id="7" name="Freeform 7"/>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8" name="TextBox 8"/>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1381636" y="4607920"/>
              <a:ext cx="6195873" cy="577081"/>
            </a:xfrm>
            <a:prstGeom prst="rect">
              <a:avLst/>
            </a:prstGeom>
          </p:spPr>
          <p:txBody>
            <a:bodyPr wrap="square" lIns="0" tIns="0" rIns="0" bIns="0" rtlCol="0" anchor="t">
              <a:spAutoFit/>
            </a:bodyPr>
            <a:lstStyle/>
            <a:p>
              <a:pPr algn="ctr">
                <a:lnSpc>
                  <a:spcPts val="4480"/>
                </a:lnSpc>
                <a:spcBef>
                  <a:spcPct val="0"/>
                </a:spcBef>
              </a:pPr>
              <a:r>
                <a:rPr lang="en-US" sz="4400" dirty="0" err="1">
                  <a:solidFill>
                    <a:srgbClr val="000000"/>
                  </a:solidFill>
                  <a:latin typeface="Cambria" panose="02040503050406030204" pitchFamily="18" charset="0"/>
                </a:rPr>
                <a:t>Từ</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đầu</a:t>
              </a:r>
              <a:r>
                <a:rPr lang="en-US" sz="4400" dirty="0">
                  <a:solidFill>
                    <a:srgbClr val="000000"/>
                  </a:solidFill>
                  <a:latin typeface="Cambria" panose="02040503050406030204" pitchFamily="18" charset="0"/>
                </a:rPr>
                <a:t> …… </a:t>
              </a:r>
              <a:r>
                <a:rPr lang="en-US" sz="4400" b="1" dirty="0" err="1">
                  <a:solidFill>
                    <a:srgbClr val="000000"/>
                  </a:solidFill>
                  <a:latin typeface="Cambria" panose="02040503050406030204" pitchFamily="18" charset="0"/>
                </a:rPr>
                <a:t>như</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ba</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nó</a:t>
              </a:r>
              <a:r>
                <a:rPr lang="en-US" sz="4400" b="1" dirty="0">
                  <a:solidFill>
                    <a:srgbClr val="000000"/>
                  </a:solidFill>
                  <a:latin typeface="Cambria" panose="02040503050406030204" pitchFamily="18" charset="0"/>
                </a:rPr>
                <a:t> </a:t>
              </a:r>
            </a:p>
          </p:txBody>
        </p:sp>
        <p:sp>
          <p:nvSpPr>
            <p:cNvPr id="29" name="TextBox 24">
              <a:extLst>
                <a:ext uri="{FF2B5EF4-FFF2-40B4-BE49-F238E27FC236}">
                  <a16:creationId xmlns:a16="http://schemas.microsoft.com/office/drawing/2014/main" id="{B18AB4AF-633E-7841-9473-9D84C1F9A394}"/>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1</a:t>
              </a:r>
            </a:p>
          </p:txBody>
        </p:sp>
      </p:grpSp>
      <p:grpSp>
        <p:nvGrpSpPr>
          <p:cNvPr id="37" name="Group 36">
            <a:extLst>
              <a:ext uri="{FF2B5EF4-FFF2-40B4-BE49-F238E27FC236}">
                <a16:creationId xmlns:a16="http://schemas.microsoft.com/office/drawing/2014/main" id="{20015A6F-1B57-814B-8550-48A17C571694}"/>
              </a:ext>
            </a:extLst>
          </p:cNvPr>
          <p:cNvGrpSpPr/>
          <p:nvPr/>
        </p:nvGrpSpPr>
        <p:grpSpPr>
          <a:xfrm>
            <a:off x="9390698" y="2531367"/>
            <a:ext cx="7065112" cy="3531522"/>
            <a:chOff x="1028700" y="2842159"/>
            <a:chExt cx="7065112" cy="3531522"/>
          </a:xfrm>
        </p:grpSpPr>
        <p:grpSp>
          <p:nvGrpSpPr>
            <p:cNvPr id="38" name="Group 6">
              <a:extLst>
                <a:ext uri="{FF2B5EF4-FFF2-40B4-BE49-F238E27FC236}">
                  <a16:creationId xmlns:a16="http://schemas.microsoft.com/office/drawing/2014/main" id="{B46D17E2-B2EB-8146-A42C-80EA75472E96}"/>
                </a:ext>
              </a:extLst>
            </p:cNvPr>
            <p:cNvGrpSpPr/>
            <p:nvPr/>
          </p:nvGrpSpPr>
          <p:grpSpPr>
            <a:xfrm>
              <a:off x="1028700" y="2842159"/>
              <a:ext cx="7065112" cy="3531522"/>
              <a:chOff x="0" y="-38100"/>
              <a:chExt cx="1860770" cy="1190811"/>
            </a:xfrm>
          </p:grpSpPr>
          <p:sp>
            <p:nvSpPr>
              <p:cNvPr id="41" name="Freeform 7">
                <a:extLst>
                  <a:ext uri="{FF2B5EF4-FFF2-40B4-BE49-F238E27FC236}">
                    <a16:creationId xmlns:a16="http://schemas.microsoft.com/office/drawing/2014/main" id="{22F284CD-51D7-264A-BAFF-5F3445195E97}"/>
                  </a:ext>
                </a:extLst>
              </p:cNvPr>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42" name="TextBox 8">
                <a:extLst>
                  <a:ext uri="{FF2B5EF4-FFF2-40B4-BE49-F238E27FC236}">
                    <a16:creationId xmlns:a16="http://schemas.microsoft.com/office/drawing/2014/main" id="{10377B70-C4F2-CA44-AC3D-2ADE573F3BE9}"/>
                  </a:ext>
                </a:extLst>
              </p:cNvPr>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39" name="TextBox 24">
              <a:extLst>
                <a:ext uri="{FF2B5EF4-FFF2-40B4-BE49-F238E27FC236}">
                  <a16:creationId xmlns:a16="http://schemas.microsoft.com/office/drawing/2014/main" id="{E4FE7ABC-AB3D-5C43-8A48-B2B91C966670}"/>
                </a:ext>
              </a:extLst>
            </p:cNvPr>
            <p:cNvSpPr txBox="1"/>
            <p:nvPr/>
          </p:nvSpPr>
          <p:spPr>
            <a:xfrm>
              <a:off x="1200839" y="4583734"/>
              <a:ext cx="6712176"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000000"/>
                  </a:solidFill>
                  <a:latin typeface="Cambria" panose="02040503050406030204" pitchFamily="18" charset="0"/>
                </a:rPr>
                <a:t>Đúng</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thật</a:t>
              </a:r>
              <a:r>
                <a:rPr lang="en-US" sz="4400"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thơm</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lừng</a:t>
              </a:r>
              <a:r>
                <a:rPr lang="en-US" sz="4400" b="1" dirty="0">
                  <a:solidFill>
                    <a:srgbClr val="000000"/>
                  </a:solidFill>
                  <a:latin typeface="Cambria" panose="02040503050406030204" pitchFamily="18" charset="0"/>
                </a:rPr>
                <a:t> </a:t>
              </a:r>
            </a:p>
          </p:txBody>
        </p:sp>
        <p:sp>
          <p:nvSpPr>
            <p:cNvPr id="40" name="TextBox 24">
              <a:extLst>
                <a:ext uri="{FF2B5EF4-FFF2-40B4-BE49-F238E27FC236}">
                  <a16:creationId xmlns:a16="http://schemas.microsoft.com/office/drawing/2014/main" id="{9D4DCA12-7051-6E42-BF24-0F5184444096}"/>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2</a:t>
              </a:r>
            </a:p>
          </p:txBody>
        </p:sp>
      </p:grpSp>
      <p:grpSp>
        <p:nvGrpSpPr>
          <p:cNvPr id="43" name="Group 42">
            <a:extLst>
              <a:ext uri="{FF2B5EF4-FFF2-40B4-BE49-F238E27FC236}">
                <a16:creationId xmlns:a16="http://schemas.microsoft.com/office/drawing/2014/main" id="{23CF66F1-0574-3E4D-889F-FA6DBEE12DFE}"/>
              </a:ext>
            </a:extLst>
          </p:cNvPr>
          <p:cNvGrpSpPr/>
          <p:nvPr/>
        </p:nvGrpSpPr>
        <p:grpSpPr>
          <a:xfrm>
            <a:off x="9390698" y="6343095"/>
            <a:ext cx="7065112" cy="3531522"/>
            <a:chOff x="1028700" y="2842159"/>
            <a:chExt cx="7065112" cy="3531522"/>
          </a:xfrm>
        </p:grpSpPr>
        <p:grpSp>
          <p:nvGrpSpPr>
            <p:cNvPr id="44" name="Group 6">
              <a:extLst>
                <a:ext uri="{FF2B5EF4-FFF2-40B4-BE49-F238E27FC236}">
                  <a16:creationId xmlns:a16="http://schemas.microsoft.com/office/drawing/2014/main" id="{BDA59DFD-2E82-CC49-955A-452A0E76EC5D}"/>
                </a:ext>
              </a:extLst>
            </p:cNvPr>
            <p:cNvGrpSpPr/>
            <p:nvPr/>
          </p:nvGrpSpPr>
          <p:grpSpPr>
            <a:xfrm>
              <a:off x="1028700" y="2842159"/>
              <a:ext cx="7065112" cy="3531522"/>
              <a:chOff x="0" y="-38100"/>
              <a:chExt cx="1860770" cy="1190811"/>
            </a:xfrm>
          </p:grpSpPr>
          <p:sp>
            <p:nvSpPr>
              <p:cNvPr id="47" name="Freeform 7">
                <a:extLst>
                  <a:ext uri="{FF2B5EF4-FFF2-40B4-BE49-F238E27FC236}">
                    <a16:creationId xmlns:a16="http://schemas.microsoft.com/office/drawing/2014/main" id="{DD7393F3-7F7E-F042-9452-751130DAE830}"/>
                  </a:ext>
                </a:extLst>
              </p:cNvPr>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48" name="TextBox 8">
                <a:extLst>
                  <a:ext uri="{FF2B5EF4-FFF2-40B4-BE49-F238E27FC236}">
                    <a16:creationId xmlns:a16="http://schemas.microsoft.com/office/drawing/2014/main" id="{ECB7FEF1-6659-6740-BA08-66DD8A91D1CD}"/>
                  </a:ext>
                </a:extLst>
              </p:cNvPr>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45" name="TextBox 24">
              <a:extLst>
                <a:ext uri="{FF2B5EF4-FFF2-40B4-BE49-F238E27FC236}">
                  <a16:creationId xmlns:a16="http://schemas.microsoft.com/office/drawing/2014/main" id="{EDAAD0CB-A136-AB4F-A57D-B72BCA7E72D6}"/>
                </a:ext>
              </a:extLst>
            </p:cNvPr>
            <p:cNvSpPr txBox="1"/>
            <p:nvPr/>
          </p:nvSpPr>
          <p:spPr>
            <a:xfrm>
              <a:off x="1200839" y="4583734"/>
              <a:ext cx="6712176" cy="577081"/>
            </a:xfrm>
            <a:prstGeom prst="rect">
              <a:avLst/>
            </a:prstGeom>
          </p:spPr>
          <p:txBody>
            <a:bodyPr wrap="square" lIns="0" tIns="0" rIns="0" bIns="0" rtlCol="0" anchor="t">
              <a:spAutoFit/>
            </a:bodyPr>
            <a:lstStyle/>
            <a:p>
              <a:pPr algn="ctr">
                <a:lnSpc>
                  <a:spcPts val="4480"/>
                </a:lnSpc>
                <a:spcBef>
                  <a:spcPct val="0"/>
                </a:spcBef>
              </a:pPr>
              <a:r>
                <a:rPr lang="en-US" sz="4400" dirty="0" err="1">
                  <a:solidFill>
                    <a:srgbClr val="000000"/>
                  </a:solidFill>
                  <a:latin typeface="Cambria" panose="02040503050406030204" pitchFamily="18" charset="0"/>
                </a:rPr>
                <a:t>Còn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lại</a:t>
              </a:r>
              <a:endParaRPr lang="en-US" sz="4400" dirty="0">
                <a:solidFill>
                  <a:srgbClr val="000000"/>
                </a:solidFill>
                <a:latin typeface="Cambria" panose="02040503050406030204" pitchFamily="18" charset="0"/>
              </a:endParaRPr>
            </a:p>
          </p:txBody>
        </p:sp>
        <p:sp>
          <p:nvSpPr>
            <p:cNvPr id="46" name="TextBox 24">
              <a:extLst>
                <a:ext uri="{FF2B5EF4-FFF2-40B4-BE49-F238E27FC236}">
                  <a16:creationId xmlns:a16="http://schemas.microsoft.com/office/drawing/2014/main" id="{FE8AE3CD-145D-7243-87F1-557003B3E4B7}"/>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4</a:t>
              </a:r>
            </a:p>
          </p:txBody>
        </p:sp>
      </p:grpSp>
      <p:grpSp>
        <p:nvGrpSpPr>
          <p:cNvPr id="49" name="Group 48">
            <a:extLst>
              <a:ext uri="{FF2B5EF4-FFF2-40B4-BE49-F238E27FC236}">
                <a16:creationId xmlns:a16="http://schemas.microsoft.com/office/drawing/2014/main" id="{501C0C07-7CBA-BB41-885D-58ECFBD75A17}"/>
              </a:ext>
            </a:extLst>
          </p:cNvPr>
          <p:cNvGrpSpPr/>
          <p:nvPr/>
        </p:nvGrpSpPr>
        <p:grpSpPr>
          <a:xfrm>
            <a:off x="1694863" y="6318785"/>
            <a:ext cx="7065112" cy="3531522"/>
            <a:chOff x="1028700" y="2842159"/>
            <a:chExt cx="7065112" cy="3531522"/>
          </a:xfrm>
        </p:grpSpPr>
        <p:grpSp>
          <p:nvGrpSpPr>
            <p:cNvPr id="50" name="Group 6">
              <a:extLst>
                <a:ext uri="{FF2B5EF4-FFF2-40B4-BE49-F238E27FC236}">
                  <a16:creationId xmlns:a16="http://schemas.microsoft.com/office/drawing/2014/main" id="{8C023ACF-2C6C-9D4F-9071-6518D5E67CBC}"/>
                </a:ext>
              </a:extLst>
            </p:cNvPr>
            <p:cNvGrpSpPr/>
            <p:nvPr/>
          </p:nvGrpSpPr>
          <p:grpSpPr>
            <a:xfrm>
              <a:off x="1028700" y="2842159"/>
              <a:ext cx="7065112" cy="3531522"/>
              <a:chOff x="0" y="-38100"/>
              <a:chExt cx="1860770" cy="1190811"/>
            </a:xfrm>
          </p:grpSpPr>
          <p:sp>
            <p:nvSpPr>
              <p:cNvPr id="53" name="Freeform 7">
                <a:extLst>
                  <a:ext uri="{FF2B5EF4-FFF2-40B4-BE49-F238E27FC236}">
                    <a16:creationId xmlns:a16="http://schemas.microsoft.com/office/drawing/2014/main" id="{B7D79839-3D6E-FA4D-B9C5-262218F344BA}"/>
                  </a:ext>
                </a:extLst>
              </p:cNvPr>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54" name="TextBox 8">
                <a:extLst>
                  <a:ext uri="{FF2B5EF4-FFF2-40B4-BE49-F238E27FC236}">
                    <a16:creationId xmlns:a16="http://schemas.microsoft.com/office/drawing/2014/main" id="{0AD9C668-B621-164F-9717-3F07B3C662F7}"/>
                  </a:ext>
                </a:extLst>
              </p:cNvPr>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51" name="TextBox 24">
              <a:extLst>
                <a:ext uri="{FF2B5EF4-FFF2-40B4-BE49-F238E27FC236}">
                  <a16:creationId xmlns:a16="http://schemas.microsoft.com/office/drawing/2014/main" id="{745B38A6-3796-4D46-A4BF-95FA67625FD7}"/>
                </a:ext>
              </a:extLst>
            </p:cNvPr>
            <p:cNvSpPr txBox="1"/>
            <p:nvPr/>
          </p:nvSpPr>
          <p:spPr>
            <a:xfrm>
              <a:off x="1471885" y="4438091"/>
              <a:ext cx="6210268" cy="1354217"/>
            </a:xfrm>
            <a:prstGeom prst="rect">
              <a:avLst/>
            </a:prstGeom>
          </p:spPr>
          <p:txBody>
            <a:bodyPr wrap="square" lIns="0" tIns="0" rIns="0" bIns="0" rtlCol="0" anchor="t">
              <a:spAutoFit/>
            </a:bodyPr>
            <a:lstStyle/>
            <a:p>
              <a:pPr algn="ctr">
                <a:spcBef>
                  <a:spcPct val="0"/>
                </a:spcBef>
              </a:pPr>
              <a:r>
                <a:rPr lang="en-US" sz="4400" b="1" dirty="0" err="1">
                  <a:solidFill>
                    <a:srgbClr val="000000"/>
                  </a:solidFill>
                  <a:latin typeface="Cambria" panose="02040503050406030204" pitchFamily="18" charset="0"/>
                </a:rPr>
                <a:t>Những</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buổi</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chiều</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mát</a:t>
              </a:r>
              <a:r>
                <a:rPr lang="en-US" sz="4400" b="1" dirty="0">
                  <a:solidFill>
                    <a:srgbClr val="000000"/>
                  </a:solidFill>
                  <a:latin typeface="Cambria" panose="02040503050406030204" pitchFamily="18" charset="0"/>
                </a:rPr>
                <a:t> </a:t>
              </a:r>
              <a:r>
                <a:rPr lang="en-US" sz="4400"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lũ</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trẻ</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vui</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chơi</a:t>
              </a:r>
              <a:endParaRPr lang="en-US" sz="4400" b="1" dirty="0">
                <a:solidFill>
                  <a:srgbClr val="000000"/>
                </a:solidFill>
                <a:latin typeface="Cambria" panose="02040503050406030204" pitchFamily="18" charset="0"/>
              </a:endParaRPr>
            </a:p>
          </p:txBody>
        </p:sp>
        <p:sp>
          <p:nvSpPr>
            <p:cNvPr id="52" name="TextBox 24">
              <a:extLst>
                <a:ext uri="{FF2B5EF4-FFF2-40B4-BE49-F238E27FC236}">
                  <a16:creationId xmlns:a16="http://schemas.microsoft.com/office/drawing/2014/main" id="{8F8C943B-A980-2247-8D72-3E5562D18DE9}"/>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3</a:t>
              </a:r>
            </a:p>
          </p:txBody>
        </p:sp>
      </p:grpSp>
    </p:spTree>
    <p:extLst>
      <p:ext uri="{BB962C8B-B14F-4D97-AF65-F5344CB8AC3E}">
        <p14:creationId xmlns:p14="http://schemas.microsoft.com/office/powerpoint/2010/main" val="311452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500" fill="hold"/>
                                        <p:tgtEl>
                                          <p:spTgt spid="37"/>
                                        </p:tgtEl>
                                        <p:attrNameLst>
                                          <p:attrName>ppt_x</p:attrName>
                                        </p:attrNameLst>
                                      </p:cBhvr>
                                      <p:tavLst>
                                        <p:tav tm="0">
                                          <p:val>
                                            <p:strVal val="#ppt_x"/>
                                          </p:val>
                                        </p:tav>
                                        <p:tav tm="100000">
                                          <p:val>
                                            <p:strVal val="#ppt_x"/>
                                          </p:val>
                                        </p:tav>
                                      </p:tavLst>
                                    </p:anim>
                                    <p:anim calcmode="lin" valueType="num">
                                      <p:cBhvr additive="base">
                                        <p:cTn id="1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9"/>
                                        </p:tgtEl>
                                        <p:attrNameLst>
                                          <p:attrName>style.visibility</p:attrName>
                                        </p:attrNameLst>
                                      </p:cBhvr>
                                      <p:to>
                                        <p:strVal val="visible"/>
                                      </p:to>
                                    </p:set>
                                    <p:anim calcmode="lin" valueType="num">
                                      <p:cBhvr additive="base">
                                        <p:cTn id="24" dur="500" fill="hold"/>
                                        <p:tgtEl>
                                          <p:spTgt spid="49"/>
                                        </p:tgtEl>
                                        <p:attrNameLst>
                                          <p:attrName>ppt_x</p:attrName>
                                        </p:attrNameLst>
                                      </p:cBhvr>
                                      <p:tavLst>
                                        <p:tav tm="0">
                                          <p:val>
                                            <p:strVal val="#ppt_x"/>
                                          </p:val>
                                        </p:tav>
                                        <p:tav tm="100000">
                                          <p:val>
                                            <p:strVal val="#ppt_x"/>
                                          </p:val>
                                        </p:tav>
                                      </p:tavLst>
                                    </p:anim>
                                    <p:anim calcmode="lin" valueType="num">
                                      <p:cBhvr additive="base">
                                        <p:cTn id="25"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additive="base">
                                        <p:cTn id="30" dur="500" fill="hold"/>
                                        <p:tgtEl>
                                          <p:spTgt spid="43"/>
                                        </p:tgtEl>
                                        <p:attrNameLst>
                                          <p:attrName>ppt_x</p:attrName>
                                        </p:attrNameLst>
                                      </p:cBhvr>
                                      <p:tavLst>
                                        <p:tav tm="0">
                                          <p:val>
                                            <p:strVal val="#ppt_x"/>
                                          </p:val>
                                        </p:tav>
                                        <p:tav tm="100000">
                                          <p:val>
                                            <p:strVal val="#ppt_x"/>
                                          </p:val>
                                        </p:tav>
                                      </p:tavLst>
                                    </p:anim>
                                    <p:anim calcmode="lin" valueType="num">
                                      <p:cBhvr additive="base">
                                        <p:cTn id="31"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TotalTime>
  <Words>2467</Words>
  <Application>Microsoft Office PowerPoint</Application>
  <PresentationFormat>Tùy chỉnh</PresentationFormat>
  <Paragraphs>82</Paragraphs>
  <Slides>31</Slides>
  <Notes>1</Notes>
  <HiddenSlides>0</HiddenSlides>
  <MMClips>0</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31</vt:i4>
      </vt:variant>
    </vt:vector>
  </HeadingPairs>
  <TitlesOfParts>
    <vt:vector size="40" baseType="lpstr">
      <vt:lpstr>Cambria</vt:lpstr>
      <vt:lpstr>Arial</vt:lpstr>
      <vt:lpstr>Times New Roman</vt:lpstr>
      <vt:lpstr>#9Slide07 HoneyCream</vt:lpstr>
      <vt:lpstr>思源黑体 CN</vt:lpstr>
      <vt:lpstr>SVN-Newton</vt:lpstr>
      <vt:lpstr>UTM Avo</vt:lpstr>
      <vt:lpstr>Calibri</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Benefit Of Trees Presentation</dc:title>
  <dc:creator>Trinh Dieu Linh</dc:creator>
  <cp:lastModifiedBy>Dung Âu</cp:lastModifiedBy>
  <cp:revision>23</cp:revision>
  <dcterms:created xsi:type="dcterms:W3CDTF">2006-08-16T00:00:00Z</dcterms:created>
  <dcterms:modified xsi:type="dcterms:W3CDTF">2026-01-27T08:09:52Z</dcterms:modified>
  <dc:identifier>DAF3wxu8RYY</dc:identifier>
</cp:coreProperties>
</file>