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437" r:id="rId3"/>
    <p:sldId id="2007577502" r:id="rId4"/>
    <p:sldId id="258" r:id="rId5"/>
    <p:sldId id="262" r:id="rId6"/>
    <p:sldId id="2007577510" r:id="rId7"/>
    <p:sldId id="2007577511" r:id="rId8"/>
    <p:sldId id="2007577512" r:id="rId9"/>
    <p:sldId id="2007577505" r:id="rId10"/>
    <p:sldId id="2007577506" r:id="rId11"/>
    <p:sldId id="2007577519" r:id="rId12"/>
    <p:sldId id="2007577520" r:id="rId13"/>
    <p:sldId id="2007577521" r:id="rId14"/>
    <p:sldId id="2007577522" r:id="rId15"/>
    <p:sldId id="2007577523" r:id="rId16"/>
    <p:sldId id="2007577524" r:id="rId17"/>
    <p:sldId id="294" r:id="rId18"/>
    <p:sldId id="2007577525" r:id="rId19"/>
    <p:sldId id="2007577514" r:id="rId20"/>
    <p:sldId id="2007577526" r:id="rId21"/>
    <p:sldId id="299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27/01/2026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1.wdp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3.png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sX0" fmla="*/ 0 w 8796178"/>
              <a:gd name="csY0" fmla="*/ 281132 h 1686758"/>
              <a:gd name="csX1" fmla="*/ 281132 w 8796178"/>
              <a:gd name="csY1" fmla="*/ 0 h 1686758"/>
              <a:gd name="csX2" fmla="*/ 8515046 w 8796178"/>
              <a:gd name="csY2" fmla="*/ 0 h 1686758"/>
              <a:gd name="csX3" fmla="*/ 8796178 w 8796178"/>
              <a:gd name="csY3" fmla="*/ 281132 h 1686758"/>
              <a:gd name="csX4" fmla="*/ 8796178 w 8796178"/>
              <a:gd name="csY4" fmla="*/ 1405626 h 1686758"/>
              <a:gd name="csX5" fmla="*/ 8515046 w 8796178"/>
              <a:gd name="csY5" fmla="*/ 1686758 h 1686758"/>
              <a:gd name="csX6" fmla="*/ 281132 w 8796178"/>
              <a:gd name="csY6" fmla="*/ 1686758 h 1686758"/>
              <a:gd name="csX7" fmla="*/ 0 w 8796178"/>
              <a:gd name="csY7" fmla="*/ 1405626 h 1686758"/>
              <a:gd name="csX8" fmla="*/ 0 w 8796178"/>
              <a:gd name="csY8" fmla="*/ 281132 h 16867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sX0" fmla="*/ 629291 w 8498676"/>
              <a:gd name="csY0" fmla="*/ 0 h 3517404"/>
              <a:gd name="csX1" fmla="*/ 1074266 w 8498676"/>
              <a:gd name="csY1" fmla="*/ 206077 h 3517404"/>
              <a:gd name="csX2" fmla="*/ 1081796 w 8498676"/>
              <a:gd name="csY2" fmla="*/ 216281 h 3517404"/>
              <a:gd name="csX3" fmla="*/ 1089327 w 8498676"/>
              <a:gd name="csY3" fmla="*/ 206077 h 3517404"/>
              <a:gd name="csX4" fmla="*/ 1534302 w 8498676"/>
              <a:gd name="csY4" fmla="*/ 0 h 3517404"/>
              <a:gd name="csX5" fmla="*/ 1979278 w 8498676"/>
              <a:gd name="csY5" fmla="*/ 206077 h 3517404"/>
              <a:gd name="csX6" fmla="*/ 1986810 w 8498676"/>
              <a:gd name="csY6" fmla="*/ 216281 h 3517404"/>
              <a:gd name="csX7" fmla="*/ 1994340 w 8498676"/>
              <a:gd name="csY7" fmla="*/ 206077 h 3517404"/>
              <a:gd name="csX8" fmla="*/ 2439315 w 8498676"/>
              <a:gd name="csY8" fmla="*/ 0 h 3517404"/>
              <a:gd name="csX9" fmla="*/ 2884291 w 8498676"/>
              <a:gd name="csY9" fmla="*/ 206077 h 3517404"/>
              <a:gd name="csX10" fmla="*/ 2891821 w 8498676"/>
              <a:gd name="csY10" fmla="*/ 216281 h 3517404"/>
              <a:gd name="csX11" fmla="*/ 2899352 w 8498676"/>
              <a:gd name="csY11" fmla="*/ 206077 h 3517404"/>
              <a:gd name="csX12" fmla="*/ 3344327 w 8498676"/>
              <a:gd name="csY12" fmla="*/ 0 h 3517404"/>
              <a:gd name="csX13" fmla="*/ 3789303 w 8498676"/>
              <a:gd name="csY13" fmla="*/ 206077 h 3517404"/>
              <a:gd name="csX14" fmla="*/ 3796835 w 8498676"/>
              <a:gd name="csY14" fmla="*/ 216281 h 3517404"/>
              <a:gd name="csX15" fmla="*/ 3804365 w 8498676"/>
              <a:gd name="csY15" fmla="*/ 206077 h 3517404"/>
              <a:gd name="csX16" fmla="*/ 4249340 w 8498676"/>
              <a:gd name="csY16" fmla="*/ 0 h 3517404"/>
              <a:gd name="csX17" fmla="*/ 4694316 w 8498676"/>
              <a:gd name="csY17" fmla="*/ 206077 h 3517404"/>
              <a:gd name="csX18" fmla="*/ 4701846 w 8498676"/>
              <a:gd name="csY18" fmla="*/ 216281 h 3517404"/>
              <a:gd name="csX19" fmla="*/ 4709376 w 8498676"/>
              <a:gd name="csY19" fmla="*/ 206077 h 3517404"/>
              <a:gd name="csX20" fmla="*/ 5154352 w 8498676"/>
              <a:gd name="csY20" fmla="*/ 0 h 3517404"/>
              <a:gd name="csX21" fmla="*/ 5599328 w 8498676"/>
              <a:gd name="csY21" fmla="*/ 206077 h 3517404"/>
              <a:gd name="csX22" fmla="*/ 5606858 w 8498676"/>
              <a:gd name="csY22" fmla="*/ 216281 h 3517404"/>
              <a:gd name="csX23" fmla="*/ 5614388 w 8498676"/>
              <a:gd name="csY23" fmla="*/ 206077 h 3517404"/>
              <a:gd name="csX24" fmla="*/ 6059364 w 8498676"/>
              <a:gd name="csY24" fmla="*/ 0 h 3517404"/>
              <a:gd name="csX25" fmla="*/ 6504340 w 8498676"/>
              <a:gd name="csY25" fmla="*/ 206077 h 3517404"/>
              <a:gd name="csX26" fmla="*/ 6511868 w 8498676"/>
              <a:gd name="csY26" fmla="*/ 216280 h 3517404"/>
              <a:gd name="csX27" fmla="*/ 6519399 w 8498676"/>
              <a:gd name="csY27" fmla="*/ 206077 h 3517404"/>
              <a:gd name="csX28" fmla="*/ 6964374 w 8498676"/>
              <a:gd name="csY28" fmla="*/ 0 h 3517404"/>
              <a:gd name="csX29" fmla="*/ 7409350 w 8498676"/>
              <a:gd name="csY29" fmla="*/ 206077 h 3517404"/>
              <a:gd name="csX30" fmla="*/ 7416880 w 8498676"/>
              <a:gd name="csY30" fmla="*/ 216280 h 3517404"/>
              <a:gd name="csX31" fmla="*/ 7424409 w 8498676"/>
              <a:gd name="csY31" fmla="*/ 206077 h 3517404"/>
              <a:gd name="csX32" fmla="*/ 7869384 w 8498676"/>
              <a:gd name="csY32" fmla="*/ 0 h 3517404"/>
              <a:gd name="csX33" fmla="*/ 8498676 w 8498676"/>
              <a:gd name="csY33" fmla="*/ 703593 h 3517404"/>
              <a:gd name="csX34" fmla="*/ 8314360 w 8498676"/>
              <a:gd name="csY34" fmla="*/ 1201108 h 3517404"/>
              <a:gd name="csX35" fmla="*/ 8281798 w 8498676"/>
              <a:gd name="csY35" fmla="*/ 1231147 h 3517404"/>
              <a:gd name="csX36" fmla="*/ 8314360 w 8498676"/>
              <a:gd name="csY36" fmla="*/ 1261185 h 3517404"/>
              <a:gd name="csX37" fmla="*/ 8498676 w 8498676"/>
              <a:gd name="csY37" fmla="*/ 1758701 h 3517404"/>
              <a:gd name="csX38" fmla="*/ 8314360 w 8498676"/>
              <a:gd name="csY38" fmla="*/ 2256216 h 3517404"/>
              <a:gd name="csX39" fmla="*/ 8281797 w 8498676"/>
              <a:gd name="csY39" fmla="*/ 2286256 h 3517404"/>
              <a:gd name="csX40" fmla="*/ 8314360 w 8498676"/>
              <a:gd name="csY40" fmla="*/ 2316295 h 3517404"/>
              <a:gd name="csX41" fmla="*/ 8498676 w 8498676"/>
              <a:gd name="csY41" fmla="*/ 2813810 h 3517404"/>
              <a:gd name="csX42" fmla="*/ 7869384 w 8498676"/>
              <a:gd name="csY42" fmla="*/ 3517404 h 3517404"/>
              <a:gd name="csX43" fmla="*/ 7424409 w 8498676"/>
              <a:gd name="csY43" fmla="*/ 3311326 h 3517404"/>
              <a:gd name="csX44" fmla="*/ 7416876 w 8498676"/>
              <a:gd name="csY44" fmla="*/ 3301118 h 3517404"/>
              <a:gd name="csX45" fmla="*/ 7409343 w 8498676"/>
              <a:gd name="csY45" fmla="*/ 3311326 h 3517404"/>
              <a:gd name="csX46" fmla="*/ 6964367 w 8498676"/>
              <a:gd name="csY46" fmla="*/ 3517404 h 3517404"/>
              <a:gd name="csX47" fmla="*/ 6519391 w 8498676"/>
              <a:gd name="csY47" fmla="*/ 3311326 h 3517404"/>
              <a:gd name="csX48" fmla="*/ 6511862 w 8498676"/>
              <a:gd name="csY48" fmla="*/ 3301123 h 3517404"/>
              <a:gd name="csX49" fmla="*/ 6504332 w 8498676"/>
              <a:gd name="csY49" fmla="*/ 3311326 h 3517404"/>
              <a:gd name="csX50" fmla="*/ 6059357 w 8498676"/>
              <a:gd name="csY50" fmla="*/ 3517404 h 3517404"/>
              <a:gd name="csX51" fmla="*/ 5614381 w 8498676"/>
              <a:gd name="csY51" fmla="*/ 3311326 h 3517404"/>
              <a:gd name="csX52" fmla="*/ 5606851 w 8498676"/>
              <a:gd name="csY52" fmla="*/ 3301122 h 3517404"/>
              <a:gd name="csX53" fmla="*/ 5599321 w 8498676"/>
              <a:gd name="csY53" fmla="*/ 3311326 h 3517404"/>
              <a:gd name="csX54" fmla="*/ 5154345 w 8498676"/>
              <a:gd name="csY54" fmla="*/ 3517404 h 3517404"/>
              <a:gd name="csX55" fmla="*/ 4709369 w 8498676"/>
              <a:gd name="csY55" fmla="*/ 3311326 h 3517404"/>
              <a:gd name="csX56" fmla="*/ 4701840 w 8498676"/>
              <a:gd name="csY56" fmla="*/ 3301123 h 3517404"/>
              <a:gd name="csX57" fmla="*/ 4694310 w 8498676"/>
              <a:gd name="csY57" fmla="*/ 3311326 h 3517404"/>
              <a:gd name="csX58" fmla="*/ 4249335 w 8498676"/>
              <a:gd name="csY58" fmla="*/ 3517404 h 3517404"/>
              <a:gd name="csX59" fmla="*/ 3804359 w 8498676"/>
              <a:gd name="csY59" fmla="*/ 3311326 h 3517404"/>
              <a:gd name="csX60" fmla="*/ 3796829 w 8498676"/>
              <a:gd name="csY60" fmla="*/ 3301122 h 3517404"/>
              <a:gd name="csX61" fmla="*/ 3789300 w 8498676"/>
              <a:gd name="csY61" fmla="*/ 3311326 h 3517404"/>
              <a:gd name="csX62" fmla="*/ 3344323 w 8498676"/>
              <a:gd name="csY62" fmla="*/ 3517404 h 3517404"/>
              <a:gd name="csX63" fmla="*/ 2899347 w 8498676"/>
              <a:gd name="csY63" fmla="*/ 3311326 h 3517404"/>
              <a:gd name="csX64" fmla="*/ 2891818 w 8498676"/>
              <a:gd name="csY64" fmla="*/ 3301123 h 3517404"/>
              <a:gd name="csX65" fmla="*/ 2884288 w 8498676"/>
              <a:gd name="csY65" fmla="*/ 3311326 h 3517404"/>
              <a:gd name="csX66" fmla="*/ 2439313 w 8498676"/>
              <a:gd name="csY66" fmla="*/ 3517404 h 3517404"/>
              <a:gd name="csX67" fmla="*/ 1994337 w 8498676"/>
              <a:gd name="csY67" fmla="*/ 3311326 h 3517404"/>
              <a:gd name="csX68" fmla="*/ 1986807 w 8498676"/>
              <a:gd name="csY68" fmla="*/ 3301122 h 3517404"/>
              <a:gd name="csX69" fmla="*/ 1979276 w 8498676"/>
              <a:gd name="csY69" fmla="*/ 3311326 h 3517404"/>
              <a:gd name="csX70" fmla="*/ 1534301 w 8498676"/>
              <a:gd name="csY70" fmla="*/ 3517404 h 3517404"/>
              <a:gd name="csX71" fmla="*/ 1089325 w 8498676"/>
              <a:gd name="csY71" fmla="*/ 3311326 h 3517404"/>
              <a:gd name="csX72" fmla="*/ 1081796 w 8498676"/>
              <a:gd name="csY72" fmla="*/ 3301123 h 3517404"/>
              <a:gd name="csX73" fmla="*/ 1074268 w 8498676"/>
              <a:gd name="csY73" fmla="*/ 3311326 h 3517404"/>
              <a:gd name="csX74" fmla="*/ 629291 w 8498676"/>
              <a:gd name="csY74" fmla="*/ 3517404 h 3517404"/>
              <a:gd name="csX75" fmla="*/ 0 w 8498676"/>
              <a:gd name="csY75" fmla="*/ 2813810 h 3517404"/>
              <a:gd name="csX76" fmla="*/ 184315 w 8498676"/>
              <a:gd name="csY76" fmla="*/ 2316295 h 3517404"/>
              <a:gd name="csX77" fmla="*/ 216878 w 8498676"/>
              <a:gd name="csY77" fmla="*/ 2286256 h 3517404"/>
              <a:gd name="csX78" fmla="*/ 184315 w 8498676"/>
              <a:gd name="csY78" fmla="*/ 2256216 h 3517404"/>
              <a:gd name="csX79" fmla="*/ 0 w 8498676"/>
              <a:gd name="csY79" fmla="*/ 1758701 h 3517404"/>
              <a:gd name="csX80" fmla="*/ 184315 w 8498676"/>
              <a:gd name="csY80" fmla="*/ 1261185 h 3517404"/>
              <a:gd name="csX81" fmla="*/ 216877 w 8498676"/>
              <a:gd name="csY81" fmla="*/ 1231147 h 3517404"/>
              <a:gd name="csX82" fmla="*/ 184315 w 8498676"/>
              <a:gd name="csY82" fmla="*/ 1201108 h 3517404"/>
              <a:gd name="csX83" fmla="*/ 0 w 8498676"/>
              <a:gd name="csY83" fmla="*/ 703593 h 3517404"/>
              <a:gd name="csX84" fmla="*/ 629291 w 8498676"/>
              <a:gd name="csY84" fmla="*/ 0 h 35174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sX0" fmla="*/ 0 w 8261131"/>
              <a:gd name="csY0" fmla="*/ 851995 h 5111969"/>
              <a:gd name="csX1" fmla="*/ 851995 w 8261131"/>
              <a:gd name="csY1" fmla="*/ 0 h 5111969"/>
              <a:gd name="csX2" fmla="*/ 1448099 w 8261131"/>
              <a:gd name="csY2" fmla="*/ 0 h 5111969"/>
              <a:gd name="csX3" fmla="*/ 2175345 w 8261131"/>
              <a:gd name="csY3" fmla="*/ 0 h 5111969"/>
              <a:gd name="csX4" fmla="*/ 2771449 w 8261131"/>
              <a:gd name="csY4" fmla="*/ 0 h 5111969"/>
              <a:gd name="csX5" fmla="*/ 3498696 w 8261131"/>
              <a:gd name="csY5" fmla="*/ 0 h 5111969"/>
              <a:gd name="csX6" fmla="*/ 4160371 w 8261131"/>
              <a:gd name="csY6" fmla="*/ 0 h 5111969"/>
              <a:gd name="csX7" fmla="*/ 4756474 w 8261131"/>
              <a:gd name="csY7" fmla="*/ 0 h 5111969"/>
              <a:gd name="csX8" fmla="*/ 5418150 w 8261131"/>
              <a:gd name="csY8" fmla="*/ 0 h 5111969"/>
              <a:gd name="csX9" fmla="*/ 5817539 w 8261131"/>
              <a:gd name="csY9" fmla="*/ 0 h 5111969"/>
              <a:gd name="csX10" fmla="*/ 6348071 w 8261131"/>
              <a:gd name="csY10" fmla="*/ 0 h 5111969"/>
              <a:gd name="csX11" fmla="*/ 7409136 w 8261131"/>
              <a:gd name="csY11" fmla="*/ 0 h 5111969"/>
              <a:gd name="csX12" fmla="*/ 8261131 w 8261131"/>
              <a:gd name="csY12" fmla="*/ 851995 h 5111969"/>
              <a:gd name="csX13" fmla="*/ 8261131 w 8261131"/>
              <a:gd name="csY13" fmla="*/ 1317752 h 5111969"/>
              <a:gd name="csX14" fmla="*/ 8261131 w 8261131"/>
              <a:gd name="csY14" fmla="*/ 1817589 h 5111969"/>
              <a:gd name="csX15" fmla="*/ 8261131 w 8261131"/>
              <a:gd name="csY15" fmla="*/ 2419665 h 5111969"/>
              <a:gd name="csX16" fmla="*/ 8261131 w 8261131"/>
              <a:gd name="csY16" fmla="*/ 2919502 h 5111969"/>
              <a:gd name="csX17" fmla="*/ 8261131 w 8261131"/>
              <a:gd name="csY17" fmla="*/ 3419339 h 5111969"/>
              <a:gd name="csX18" fmla="*/ 8261131 w 8261131"/>
              <a:gd name="csY18" fmla="*/ 4259974 h 5111969"/>
              <a:gd name="csX19" fmla="*/ 7409136 w 8261131"/>
              <a:gd name="csY19" fmla="*/ 5111969 h 5111969"/>
              <a:gd name="csX20" fmla="*/ 6813032 w 8261131"/>
              <a:gd name="csY20" fmla="*/ 5111969 h 5111969"/>
              <a:gd name="csX21" fmla="*/ 6348071 w 8261131"/>
              <a:gd name="csY21" fmla="*/ 5111969 h 5111969"/>
              <a:gd name="csX22" fmla="*/ 5751968 w 8261131"/>
              <a:gd name="csY22" fmla="*/ 5111969 h 5111969"/>
              <a:gd name="csX23" fmla="*/ 5287007 w 8261131"/>
              <a:gd name="csY23" fmla="*/ 5111969 h 5111969"/>
              <a:gd name="csX24" fmla="*/ 4822046 w 8261131"/>
              <a:gd name="csY24" fmla="*/ 5111969 h 5111969"/>
              <a:gd name="csX25" fmla="*/ 4291514 w 8261131"/>
              <a:gd name="csY25" fmla="*/ 5111969 h 5111969"/>
              <a:gd name="csX26" fmla="*/ 3760981 w 8261131"/>
              <a:gd name="csY26" fmla="*/ 5111969 h 5111969"/>
              <a:gd name="csX27" fmla="*/ 3099306 w 8261131"/>
              <a:gd name="csY27" fmla="*/ 5111969 h 5111969"/>
              <a:gd name="csX28" fmla="*/ 2634345 w 8261131"/>
              <a:gd name="csY28" fmla="*/ 5111969 h 5111969"/>
              <a:gd name="csX29" fmla="*/ 2103813 w 8261131"/>
              <a:gd name="csY29" fmla="*/ 5111969 h 5111969"/>
              <a:gd name="csX30" fmla="*/ 1442138 w 8261131"/>
              <a:gd name="csY30" fmla="*/ 5111969 h 5111969"/>
              <a:gd name="csX31" fmla="*/ 851995 w 8261131"/>
              <a:gd name="csY31" fmla="*/ 5111969 h 5111969"/>
              <a:gd name="csX32" fmla="*/ 0 w 8261131"/>
              <a:gd name="csY32" fmla="*/ 4259974 h 5111969"/>
              <a:gd name="csX33" fmla="*/ 0 w 8261131"/>
              <a:gd name="csY33" fmla="*/ 3726057 h 5111969"/>
              <a:gd name="csX34" fmla="*/ 0 w 8261131"/>
              <a:gd name="csY34" fmla="*/ 3089901 h 5111969"/>
              <a:gd name="csX35" fmla="*/ 0 w 8261131"/>
              <a:gd name="csY35" fmla="*/ 2624144 h 5111969"/>
              <a:gd name="csX36" fmla="*/ 0 w 8261131"/>
              <a:gd name="csY36" fmla="*/ 1987988 h 5111969"/>
              <a:gd name="csX37" fmla="*/ 0 w 8261131"/>
              <a:gd name="csY37" fmla="*/ 1419992 h 5111969"/>
              <a:gd name="csX38" fmla="*/ 0 w 8261131"/>
              <a:gd name="csY38" fmla="*/ 851995 h 51119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079C0B21-8F0E-8D81-EF03-564F4CC9C9B2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7357-9096-328A-89A6-BED031C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E87C49-21F4-459A-8E41-94DF3D9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11A52-FB2C-49B4-FD1F-71C23648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72E404-C49D-7779-F09E-6D8E504A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0A16B0-EA51-F7D8-2C37-2CC612B6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34" y="153861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sX0" fmla="*/ 0 w 5822152"/>
              <a:gd name="csY0" fmla="*/ 265647 h 1593852"/>
              <a:gd name="csX1" fmla="*/ 265647 w 5822152"/>
              <a:gd name="csY1" fmla="*/ 0 h 1593852"/>
              <a:gd name="csX2" fmla="*/ 1032821 w 5822152"/>
              <a:gd name="csY2" fmla="*/ 0 h 1593852"/>
              <a:gd name="csX3" fmla="*/ 1641270 w 5822152"/>
              <a:gd name="csY3" fmla="*/ 0 h 1593852"/>
              <a:gd name="csX4" fmla="*/ 2355536 w 5822152"/>
              <a:gd name="csY4" fmla="*/ 0 h 1593852"/>
              <a:gd name="csX5" fmla="*/ 2911076 w 5822152"/>
              <a:gd name="csY5" fmla="*/ 0 h 1593852"/>
              <a:gd name="csX6" fmla="*/ 3519525 w 5822152"/>
              <a:gd name="csY6" fmla="*/ 0 h 1593852"/>
              <a:gd name="csX7" fmla="*/ 4075065 w 5822152"/>
              <a:gd name="csY7" fmla="*/ 0 h 1593852"/>
              <a:gd name="csX8" fmla="*/ 4683513 w 5822152"/>
              <a:gd name="csY8" fmla="*/ 0 h 1593852"/>
              <a:gd name="csX9" fmla="*/ 5556505 w 5822152"/>
              <a:gd name="csY9" fmla="*/ 0 h 1593852"/>
              <a:gd name="csX10" fmla="*/ 5822152 w 5822152"/>
              <a:gd name="csY10" fmla="*/ 265647 h 1593852"/>
              <a:gd name="csX11" fmla="*/ 5822152 w 5822152"/>
              <a:gd name="csY11" fmla="*/ 807552 h 1593852"/>
              <a:gd name="csX12" fmla="*/ 5822152 w 5822152"/>
              <a:gd name="csY12" fmla="*/ 1328205 h 1593852"/>
              <a:gd name="csX13" fmla="*/ 5556505 w 5822152"/>
              <a:gd name="csY13" fmla="*/ 1593852 h 1593852"/>
              <a:gd name="csX14" fmla="*/ 4948056 w 5822152"/>
              <a:gd name="csY14" fmla="*/ 1593852 h 1593852"/>
              <a:gd name="csX15" fmla="*/ 4180882 w 5822152"/>
              <a:gd name="csY15" fmla="*/ 1593852 h 1593852"/>
              <a:gd name="csX16" fmla="*/ 3413708 w 5822152"/>
              <a:gd name="csY16" fmla="*/ 1593852 h 1593852"/>
              <a:gd name="csX17" fmla="*/ 2646533 w 5822152"/>
              <a:gd name="csY17" fmla="*/ 1593852 h 1593852"/>
              <a:gd name="csX18" fmla="*/ 2143902 w 5822152"/>
              <a:gd name="csY18" fmla="*/ 1593852 h 1593852"/>
              <a:gd name="csX19" fmla="*/ 1588362 w 5822152"/>
              <a:gd name="csY19" fmla="*/ 1593852 h 1593852"/>
              <a:gd name="csX20" fmla="*/ 1032821 w 5822152"/>
              <a:gd name="csY20" fmla="*/ 1593852 h 1593852"/>
              <a:gd name="csX21" fmla="*/ 265647 w 5822152"/>
              <a:gd name="csY21" fmla="*/ 1593852 h 1593852"/>
              <a:gd name="csX22" fmla="*/ 0 w 5822152"/>
              <a:gd name="csY22" fmla="*/ 1328205 h 1593852"/>
              <a:gd name="csX23" fmla="*/ 0 w 5822152"/>
              <a:gd name="csY23" fmla="*/ 828803 h 1593852"/>
              <a:gd name="csX24" fmla="*/ 0 w 5822152"/>
              <a:gd name="csY24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sX0" fmla="*/ 0 w 6267449"/>
              <a:gd name="csY0" fmla="*/ 265647 h 1593852"/>
              <a:gd name="csX1" fmla="*/ 265647 w 6267449"/>
              <a:gd name="csY1" fmla="*/ 0 h 1593852"/>
              <a:gd name="csX2" fmla="*/ 845636 w 6267449"/>
              <a:gd name="csY2" fmla="*/ 0 h 1593852"/>
              <a:gd name="csX3" fmla="*/ 1368263 w 6267449"/>
              <a:gd name="csY3" fmla="*/ 0 h 1593852"/>
              <a:gd name="csX4" fmla="*/ 1948252 w 6267449"/>
              <a:gd name="csY4" fmla="*/ 0 h 1593852"/>
              <a:gd name="csX5" fmla="*/ 2470880 w 6267449"/>
              <a:gd name="csY5" fmla="*/ 0 h 1593852"/>
              <a:gd name="csX6" fmla="*/ 3050869 w 6267449"/>
              <a:gd name="csY6" fmla="*/ 0 h 1593852"/>
              <a:gd name="csX7" fmla="*/ 3802943 w 6267449"/>
              <a:gd name="csY7" fmla="*/ 0 h 1593852"/>
              <a:gd name="csX8" fmla="*/ 4268208 w 6267449"/>
              <a:gd name="csY8" fmla="*/ 0 h 1593852"/>
              <a:gd name="csX9" fmla="*/ 5020282 w 6267449"/>
              <a:gd name="csY9" fmla="*/ 0 h 1593852"/>
              <a:gd name="csX10" fmla="*/ 6001802 w 6267449"/>
              <a:gd name="csY10" fmla="*/ 0 h 1593852"/>
              <a:gd name="csX11" fmla="*/ 6267449 w 6267449"/>
              <a:gd name="csY11" fmla="*/ 265647 h 1593852"/>
              <a:gd name="csX12" fmla="*/ 6267449 w 6267449"/>
              <a:gd name="csY12" fmla="*/ 796926 h 1593852"/>
              <a:gd name="csX13" fmla="*/ 6267449 w 6267449"/>
              <a:gd name="csY13" fmla="*/ 1328205 h 1593852"/>
              <a:gd name="csX14" fmla="*/ 6001802 w 6267449"/>
              <a:gd name="csY14" fmla="*/ 1593852 h 1593852"/>
              <a:gd name="csX15" fmla="*/ 5479175 w 6267449"/>
              <a:gd name="csY15" fmla="*/ 1593852 h 1593852"/>
              <a:gd name="csX16" fmla="*/ 5013909 w 6267449"/>
              <a:gd name="csY16" fmla="*/ 1593852 h 1593852"/>
              <a:gd name="csX17" fmla="*/ 4491281 w 6267449"/>
              <a:gd name="csY17" fmla="*/ 1593852 h 1593852"/>
              <a:gd name="csX18" fmla="*/ 3968654 w 6267449"/>
              <a:gd name="csY18" fmla="*/ 1593852 h 1593852"/>
              <a:gd name="csX19" fmla="*/ 3388665 w 6267449"/>
              <a:gd name="csY19" fmla="*/ 1593852 h 1593852"/>
              <a:gd name="csX20" fmla="*/ 2866037 w 6267449"/>
              <a:gd name="csY20" fmla="*/ 1593852 h 1593852"/>
              <a:gd name="csX21" fmla="*/ 2400771 w 6267449"/>
              <a:gd name="csY21" fmla="*/ 1593852 h 1593852"/>
              <a:gd name="csX22" fmla="*/ 1648698 w 6267449"/>
              <a:gd name="csY22" fmla="*/ 1593852 h 1593852"/>
              <a:gd name="csX23" fmla="*/ 1126070 w 6267449"/>
              <a:gd name="csY23" fmla="*/ 1593852 h 1593852"/>
              <a:gd name="csX24" fmla="*/ 265647 w 6267449"/>
              <a:gd name="csY24" fmla="*/ 1593852 h 1593852"/>
              <a:gd name="csX25" fmla="*/ 0 w 6267449"/>
              <a:gd name="csY25" fmla="*/ 1328205 h 1593852"/>
              <a:gd name="csX26" fmla="*/ 0 w 6267449"/>
              <a:gd name="csY26" fmla="*/ 818177 h 1593852"/>
              <a:gd name="csX27" fmla="*/ 0 w 6267449"/>
              <a:gd name="csY27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sX0" fmla="*/ 0 w 6267449"/>
              <a:gd name="csY0" fmla="*/ 265647 h 1593852"/>
              <a:gd name="csX1" fmla="*/ 265647 w 6267449"/>
              <a:gd name="csY1" fmla="*/ 0 h 1593852"/>
              <a:gd name="csX2" fmla="*/ 845636 w 6267449"/>
              <a:gd name="csY2" fmla="*/ 0 h 1593852"/>
              <a:gd name="csX3" fmla="*/ 1368263 w 6267449"/>
              <a:gd name="csY3" fmla="*/ 0 h 1593852"/>
              <a:gd name="csX4" fmla="*/ 1948252 w 6267449"/>
              <a:gd name="csY4" fmla="*/ 0 h 1593852"/>
              <a:gd name="csX5" fmla="*/ 2470880 w 6267449"/>
              <a:gd name="csY5" fmla="*/ 0 h 1593852"/>
              <a:gd name="csX6" fmla="*/ 3050869 w 6267449"/>
              <a:gd name="csY6" fmla="*/ 0 h 1593852"/>
              <a:gd name="csX7" fmla="*/ 3802943 w 6267449"/>
              <a:gd name="csY7" fmla="*/ 0 h 1593852"/>
              <a:gd name="csX8" fmla="*/ 4268208 w 6267449"/>
              <a:gd name="csY8" fmla="*/ 0 h 1593852"/>
              <a:gd name="csX9" fmla="*/ 5020282 w 6267449"/>
              <a:gd name="csY9" fmla="*/ 0 h 1593852"/>
              <a:gd name="csX10" fmla="*/ 6001802 w 6267449"/>
              <a:gd name="csY10" fmla="*/ 0 h 1593852"/>
              <a:gd name="csX11" fmla="*/ 6267449 w 6267449"/>
              <a:gd name="csY11" fmla="*/ 265647 h 1593852"/>
              <a:gd name="csX12" fmla="*/ 6267449 w 6267449"/>
              <a:gd name="csY12" fmla="*/ 796926 h 1593852"/>
              <a:gd name="csX13" fmla="*/ 6267449 w 6267449"/>
              <a:gd name="csY13" fmla="*/ 1328205 h 1593852"/>
              <a:gd name="csX14" fmla="*/ 6001802 w 6267449"/>
              <a:gd name="csY14" fmla="*/ 1593852 h 1593852"/>
              <a:gd name="csX15" fmla="*/ 5479175 w 6267449"/>
              <a:gd name="csY15" fmla="*/ 1593852 h 1593852"/>
              <a:gd name="csX16" fmla="*/ 5013909 w 6267449"/>
              <a:gd name="csY16" fmla="*/ 1593852 h 1593852"/>
              <a:gd name="csX17" fmla="*/ 4491281 w 6267449"/>
              <a:gd name="csY17" fmla="*/ 1593852 h 1593852"/>
              <a:gd name="csX18" fmla="*/ 3968654 w 6267449"/>
              <a:gd name="csY18" fmla="*/ 1593852 h 1593852"/>
              <a:gd name="csX19" fmla="*/ 3388665 w 6267449"/>
              <a:gd name="csY19" fmla="*/ 1593852 h 1593852"/>
              <a:gd name="csX20" fmla="*/ 2866037 w 6267449"/>
              <a:gd name="csY20" fmla="*/ 1593852 h 1593852"/>
              <a:gd name="csX21" fmla="*/ 2400771 w 6267449"/>
              <a:gd name="csY21" fmla="*/ 1593852 h 1593852"/>
              <a:gd name="csX22" fmla="*/ 1648698 w 6267449"/>
              <a:gd name="csY22" fmla="*/ 1593852 h 1593852"/>
              <a:gd name="csX23" fmla="*/ 1126070 w 6267449"/>
              <a:gd name="csY23" fmla="*/ 1593852 h 1593852"/>
              <a:gd name="csX24" fmla="*/ 265647 w 6267449"/>
              <a:gd name="csY24" fmla="*/ 1593852 h 1593852"/>
              <a:gd name="csX25" fmla="*/ 0 w 6267449"/>
              <a:gd name="csY25" fmla="*/ 1328205 h 1593852"/>
              <a:gd name="csX26" fmla="*/ 0 w 6267449"/>
              <a:gd name="csY26" fmla="*/ 818177 h 1593852"/>
              <a:gd name="csX27" fmla="*/ 0 w 6267449"/>
              <a:gd name="csY27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sX0" fmla="*/ 0 w 5822152"/>
              <a:gd name="csY0" fmla="*/ 265647 h 1593852"/>
              <a:gd name="csX1" fmla="*/ 265647 w 5822152"/>
              <a:gd name="csY1" fmla="*/ 0 h 1593852"/>
              <a:gd name="csX2" fmla="*/ 1032821 w 5822152"/>
              <a:gd name="csY2" fmla="*/ 0 h 1593852"/>
              <a:gd name="csX3" fmla="*/ 1641270 w 5822152"/>
              <a:gd name="csY3" fmla="*/ 0 h 1593852"/>
              <a:gd name="csX4" fmla="*/ 2355536 w 5822152"/>
              <a:gd name="csY4" fmla="*/ 0 h 1593852"/>
              <a:gd name="csX5" fmla="*/ 2911076 w 5822152"/>
              <a:gd name="csY5" fmla="*/ 0 h 1593852"/>
              <a:gd name="csX6" fmla="*/ 3519525 w 5822152"/>
              <a:gd name="csY6" fmla="*/ 0 h 1593852"/>
              <a:gd name="csX7" fmla="*/ 4075065 w 5822152"/>
              <a:gd name="csY7" fmla="*/ 0 h 1593852"/>
              <a:gd name="csX8" fmla="*/ 4683513 w 5822152"/>
              <a:gd name="csY8" fmla="*/ 0 h 1593852"/>
              <a:gd name="csX9" fmla="*/ 5556505 w 5822152"/>
              <a:gd name="csY9" fmla="*/ 0 h 1593852"/>
              <a:gd name="csX10" fmla="*/ 5822152 w 5822152"/>
              <a:gd name="csY10" fmla="*/ 265647 h 1593852"/>
              <a:gd name="csX11" fmla="*/ 5822152 w 5822152"/>
              <a:gd name="csY11" fmla="*/ 807552 h 1593852"/>
              <a:gd name="csX12" fmla="*/ 5822152 w 5822152"/>
              <a:gd name="csY12" fmla="*/ 1328205 h 1593852"/>
              <a:gd name="csX13" fmla="*/ 5556505 w 5822152"/>
              <a:gd name="csY13" fmla="*/ 1593852 h 1593852"/>
              <a:gd name="csX14" fmla="*/ 4948056 w 5822152"/>
              <a:gd name="csY14" fmla="*/ 1593852 h 1593852"/>
              <a:gd name="csX15" fmla="*/ 4180882 w 5822152"/>
              <a:gd name="csY15" fmla="*/ 1593852 h 1593852"/>
              <a:gd name="csX16" fmla="*/ 3413708 w 5822152"/>
              <a:gd name="csY16" fmla="*/ 1593852 h 1593852"/>
              <a:gd name="csX17" fmla="*/ 2646533 w 5822152"/>
              <a:gd name="csY17" fmla="*/ 1593852 h 1593852"/>
              <a:gd name="csX18" fmla="*/ 2143902 w 5822152"/>
              <a:gd name="csY18" fmla="*/ 1593852 h 1593852"/>
              <a:gd name="csX19" fmla="*/ 1588362 w 5822152"/>
              <a:gd name="csY19" fmla="*/ 1593852 h 1593852"/>
              <a:gd name="csX20" fmla="*/ 1032821 w 5822152"/>
              <a:gd name="csY20" fmla="*/ 1593852 h 1593852"/>
              <a:gd name="csX21" fmla="*/ 265647 w 5822152"/>
              <a:gd name="csY21" fmla="*/ 1593852 h 1593852"/>
              <a:gd name="csX22" fmla="*/ 0 w 5822152"/>
              <a:gd name="csY22" fmla="*/ 1328205 h 1593852"/>
              <a:gd name="csX23" fmla="*/ 0 w 5822152"/>
              <a:gd name="csY23" fmla="*/ 828803 h 1593852"/>
              <a:gd name="csX24" fmla="*/ 0 w 5822152"/>
              <a:gd name="csY24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sX0" fmla="*/ 629291 w 8498676"/>
              <a:gd name="csY0" fmla="*/ 0 h 3517404"/>
              <a:gd name="csX1" fmla="*/ 1074266 w 8498676"/>
              <a:gd name="csY1" fmla="*/ 206077 h 3517404"/>
              <a:gd name="csX2" fmla="*/ 1081796 w 8498676"/>
              <a:gd name="csY2" fmla="*/ 216281 h 3517404"/>
              <a:gd name="csX3" fmla="*/ 1089327 w 8498676"/>
              <a:gd name="csY3" fmla="*/ 206077 h 3517404"/>
              <a:gd name="csX4" fmla="*/ 1534302 w 8498676"/>
              <a:gd name="csY4" fmla="*/ 0 h 3517404"/>
              <a:gd name="csX5" fmla="*/ 1979278 w 8498676"/>
              <a:gd name="csY5" fmla="*/ 206077 h 3517404"/>
              <a:gd name="csX6" fmla="*/ 1986810 w 8498676"/>
              <a:gd name="csY6" fmla="*/ 216281 h 3517404"/>
              <a:gd name="csX7" fmla="*/ 1994340 w 8498676"/>
              <a:gd name="csY7" fmla="*/ 206077 h 3517404"/>
              <a:gd name="csX8" fmla="*/ 2439315 w 8498676"/>
              <a:gd name="csY8" fmla="*/ 0 h 3517404"/>
              <a:gd name="csX9" fmla="*/ 2884291 w 8498676"/>
              <a:gd name="csY9" fmla="*/ 206077 h 3517404"/>
              <a:gd name="csX10" fmla="*/ 2891821 w 8498676"/>
              <a:gd name="csY10" fmla="*/ 216281 h 3517404"/>
              <a:gd name="csX11" fmla="*/ 2899352 w 8498676"/>
              <a:gd name="csY11" fmla="*/ 206077 h 3517404"/>
              <a:gd name="csX12" fmla="*/ 3344327 w 8498676"/>
              <a:gd name="csY12" fmla="*/ 0 h 3517404"/>
              <a:gd name="csX13" fmla="*/ 3789303 w 8498676"/>
              <a:gd name="csY13" fmla="*/ 206077 h 3517404"/>
              <a:gd name="csX14" fmla="*/ 3796835 w 8498676"/>
              <a:gd name="csY14" fmla="*/ 216281 h 3517404"/>
              <a:gd name="csX15" fmla="*/ 3804365 w 8498676"/>
              <a:gd name="csY15" fmla="*/ 206077 h 3517404"/>
              <a:gd name="csX16" fmla="*/ 4249340 w 8498676"/>
              <a:gd name="csY16" fmla="*/ 0 h 3517404"/>
              <a:gd name="csX17" fmla="*/ 4694316 w 8498676"/>
              <a:gd name="csY17" fmla="*/ 206077 h 3517404"/>
              <a:gd name="csX18" fmla="*/ 4701846 w 8498676"/>
              <a:gd name="csY18" fmla="*/ 216281 h 3517404"/>
              <a:gd name="csX19" fmla="*/ 4709376 w 8498676"/>
              <a:gd name="csY19" fmla="*/ 206077 h 3517404"/>
              <a:gd name="csX20" fmla="*/ 5154352 w 8498676"/>
              <a:gd name="csY20" fmla="*/ 0 h 3517404"/>
              <a:gd name="csX21" fmla="*/ 5599328 w 8498676"/>
              <a:gd name="csY21" fmla="*/ 206077 h 3517404"/>
              <a:gd name="csX22" fmla="*/ 5606858 w 8498676"/>
              <a:gd name="csY22" fmla="*/ 216281 h 3517404"/>
              <a:gd name="csX23" fmla="*/ 5614388 w 8498676"/>
              <a:gd name="csY23" fmla="*/ 206077 h 3517404"/>
              <a:gd name="csX24" fmla="*/ 6059364 w 8498676"/>
              <a:gd name="csY24" fmla="*/ 0 h 3517404"/>
              <a:gd name="csX25" fmla="*/ 6504340 w 8498676"/>
              <a:gd name="csY25" fmla="*/ 206077 h 3517404"/>
              <a:gd name="csX26" fmla="*/ 6511868 w 8498676"/>
              <a:gd name="csY26" fmla="*/ 216280 h 3517404"/>
              <a:gd name="csX27" fmla="*/ 6519399 w 8498676"/>
              <a:gd name="csY27" fmla="*/ 206077 h 3517404"/>
              <a:gd name="csX28" fmla="*/ 6964374 w 8498676"/>
              <a:gd name="csY28" fmla="*/ 0 h 3517404"/>
              <a:gd name="csX29" fmla="*/ 7409350 w 8498676"/>
              <a:gd name="csY29" fmla="*/ 206077 h 3517404"/>
              <a:gd name="csX30" fmla="*/ 7416880 w 8498676"/>
              <a:gd name="csY30" fmla="*/ 216280 h 3517404"/>
              <a:gd name="csX31" fmla="*/ 7424409 w 8498676"/>
              <a:gd name="csY31" fmla="*/ 206077 h 3517404"/>
              <a:gd name="csX32" fmla="*/ 7869384 w 8498676"/>
              <a:gd name="csY32" fmla="*/ 0 h 3517404"/>
              <a:gd name="csX33" fmla="*/ 8498676 w 8498676"/>
              <a:gd name="csY33" fmla="*/ 703593 h 3517404"/>
              <a:gd name="csX34" fmla="*/ 8314360 w 8498676"/>
              <a:gd name="csY34" fmla="*/ 1201108 h 3517404"/>
              <a:gd name="csX35" fmla="*/ 8281798 w 8498676"/>
              <a:gd name="csY35" fmla="*/ 1231147 h 3517404"/>
              <a:gd name="csX36" fmla="*/ 8314360 w 8498676"/>
              <a:gd name="csY36" fmla="*/ 1261185 h 3517404"/>
              <a:gd name="csX37" fmla="*/ 8498676 w 8498676"/>
              <a:gd name="csY37" fmla="*/ 1758701 h 3517404"/>
              <a:gd name="csX38" fmla="*/ 8314360 w 8498676"/>
              <a:gd name="csY38" fmla="*/ 2256216 h 3517404"/>
              <a:gd name="csX39" fmla="*/ 8281797 w 8498676"/>
              <a:gd name="csY39" fmla="*/ 2286256 h 3517404"/>
              <a:gd name="csX40" fmla="*/ 8314360 w 8498676"/>
              <a:gd name="csY40" fmla="*/ 2316295 h 3517404"/>
              <a:gd name="csX41" fmla="*/ 8498676 w 8498676"/>
              <a:gd name="csY41" fmla="*/ 2813810 h 3517404"/>
              <a:gd name="csX42" fmla="*/ 7869384 w 8498676"/>
              <a:gd name="csY42" fmla="*/ 3517404 h 3517404"/>
              <a:gd name="csX43" fmla="*/ 7424409 w 8498676"/>
              <a:gd name="csY43" fmla="*/ 3311326 h 3517404"/>
              <a:gd name="csX44" fmla="*/ 7416876 w 8498676"/>
              <a:gd name="csY44" fmla="*/ 3301118 h 3517404"/>
              <a:gd name="csX45" fmla="*/ 7409343 w 8498676"/>
              <a:gd name="csY45" fmla="*/ 3311326 h 3517404"/>
              <a:gd name="csX46" fmla="*/ 6964367 w 8498676"/>
              <a:gd name="csY46" fmla="*/ 3517404 h 3517404"/>
              <a:gd name="csX47" fmla="*/ 6519391 w 8498676"/>
              <a:gd name="csY47" fmla="*/ 3311326 h 3517404"/>
              <a:gd name="csX48" fmla="*/ 6511862 w 8498676"/>
              <a:gd name="csY48" fmla="*/ 3301123 h 3517404"/>
              <a:gd name="csX49" fmla="*/ 6504332 w 8498676"/>
              <a:gd name="csY49" fmla="*/ 3311326 h 3517404"/>
              <a:gd name="csX50" fmla="*/ 6059357 w 8498676"/>
              <a:gd name="csY50" fmla="*/ 3517404 h 3517404"/>
              <a:gd name="csX51" fmla="*/ 5614381 w 8498676"/>
              <a:gd name="csY51" fmla="*/ 3311326 h 3517404"/>
              <a:gd name="csX52" fmla="*/ 5606851 w 8498676"/>
              <a:gd name="csY52" fmla="*/ 3301122 h 3517404"/>
              <a:gd name="csX53" fmla="*/ 5599321 w 8498676"/>
              <a:gd name="csY53" fmla="*/ 3311326 h 3517404"/>
              <a:gd name="csX54" fmla="*/ 5154345 w 8498676"/>
              <a:gd name="csY54" fmla="*/ 3517404 h 3517404"/>
              <a:gd name="csX55" fmla="*/ 4709369 w 8498676"/>
              <a:gd name="csY55" fmla="*/ 3311326 h 3517404"/>
              <a:gd name="csX56" fmla="*/ 4701840 w 8498676"/>
              <a:gd name="csY56" fmla="*/ 3301123 h 3517404"/>
              <a:gd name="csX57" fmla="*/ 4694310 w 8498676"/>
              <a:gd name="csY57" fmla="*/ 3311326 h 3517404"/>
              <a:gd name="csX58" fmla="*/ 4249335 w 8498676"/>
              <a:gd name="csY58" fmla="*/ 3517404 h 3517404"/>
              <a:gd name="csX59" fmla="*/ 3804359 w 8498676"/>
              <a:gd name="csY59" fmla="*/ 3311326 h 3517404"/>
              <a:gd name="csX60" fmla="*/ 3796829 w 8498676"/>
              <a:gd name="csY60" fmla="*/ 3301122 h 3517404"/>
              <a:gd name="csX61" fmla="*/ 3789300 w 8498676"/>
              <a:gd name="csY61" fmla="*/ 3311326 h 3517404"/>
              <a:gd name="csX62" fmla="*/ 3344323 w 8498676"/>
              <a:gd name="csY62" fmla="*/ 3517404 h 3517404"/>
              <a:gd name="csX63" fmla="*/ 2899347 w 8498676"/>
              <a:gd name="csY63" fmla="*/ 3311326 h 3517404"/>
              <a:gd name="csX64" fmla="*/ 2891818 w 8498676"/>
              <a:gd name="csY64" fmla="*/ 3301123 h 3517404"/>
              <a:gd name="csX65" fmla="*/ 2884288 w 8498676"/>
              <a:gd name="csY65" fmla="*/ 3311326 h 3517404"/>
              <a:gd name="csX66" fmla="*/ 2439313 w 8498676"/>
              <a:gd name="csY66" fmla="*/ 3517404 h 3517404"/>
              <a:gd name="csX67" fmla="*/ 1994337 w 8498676"/>
              <a:gd name="csY67" fmla="*/ 3311326 h 3517404"/>
              <a:gd name="csX68" fmla="*/ 1986807 w 8498676"/>
              <a:gd name="csY68" fmla="*/ 3301122 h 3517404"/>
              <a:gd name="csX69" fmla="*/ 1979276 w 8498676"/>
              <a:gd name="csY69" fmla="*/ 3311326 h 3517404"/>
              <a:gd name="csX70" fmla="*/ 1534301 w 8498676"/>
              <a:gd name="csY70" fmla="*/ 3517404 h 3517404"/>
              <a:gd name="csX71" fmla="*/ 1089325 w 8498676"/>
              <a:gd name="csY71" fmla="*/ 3311326 h 3517404"/>
              <a:gd name="csX72" fmla="*/ 1081796 w 8498676"/>
              <a:gd name="csY72" fmla="*/ 3301123 h 3517404"/>
              <a:gd name="csX73" fmla="*/ 1074268 w 8498676"/>
              <a:gd name="csY73" fmla="*/ 3311326 h 3517404"/>
              <a:gd name="csX74" fmla="*/ 629291 w 8498676"/>
              <a:gd name="csY74" fmla="*/ 3517404 h 3517404"/>
              <a:gd name="csX75" fmla="*/ 0 w 8498676"/>
              <a:gd name="csY75" fmla="*/ 2813810 h 3517404"/>
              <a:gd name="csX76" fmla="*/ 184315 w 8498676"/>
              <a:gd name="csY76" fmla="*/ 2316295 h 3517404"/>
              <a:gd name="csX77" fmla="*/ 216878 w 8498676"/>
              <a:gd name="csY77" fmla="*/ 2286256 h 3517404"/>
              <a:gd name="csX78" fmla="*/ 184315 w 8498676"/>
              <a:gd name="csY78" fmla="*/ 2256216 h 3517404"/>
              <a:gd name="csX79" fmla="*/ 0 w 8498676"/>
              <a:gd name="csY79" fmla="*/ 1758701 h 3517404"/>
              <a:gd name="csX80" fmla="*/ 184315 w 8498676"/>
              <a:gd name="csY80" fmla="*/ 1261185 h 3517404"/>
              <a:gd name="csX81" fmla="*/ 216877 w 8498676"/>
              <a:gd name="csY81" fmla="*/ 1231147 h 3517404"/>
              <a:gd name="csX82" fmla="*/ 184315 w 8498676"/>
              <a:gd name="csY82" fmla="*/ 1201108 h 3517404"/>
              <a:gd name="csX83" fmla="*/ 0 w 8498676"/>
              <a:gd name="csY83" fmla="*/ 703593 h 3517404"/>
              <a:gd name="csX84" fmla="*/ 629291 w 8498676"/>
              <a:gd name="csY84" fmla="*/ 0 h 35174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323</Words>
  <Application>Microsoft Office PowerPoint</Application>
  <PresentationFormat>Màn hình rộng</PresentationFormat>
  <Paragraphs>31</Paragraphs>
  <Slides>21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32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</vt:lpstr>
      <vt:lpstr>思源黑体 CN Bold</vt:lpstr>
      <vt:lpstr>3_Office Theme</vt:lpstr>
      <vt:lpstr>1_Simple Light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30</cp:revision>
  <dcterms:created xsi:type="dcterms:W3CDTF">2023-11-06T04:44:54Z</dcterms:created>
  <dcterms:modified xsi:type="dcterms:W3CDTF">2026-01-27T08:07:51Z</dcterms:modified>
</cp:coreProperties>
</file>