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0"/>
  </p:notesMasterIdLst>
  <p:sldIdLst>
    <p:sldId id="437" r:id="rId5"/>
    <p:sldId id="260" r:id="rId6"/>
    <p:sldId id="317" r:id="rId7"/>
    <p:sldId id="261" r:id="rId8"/>
    <p:sldId id="262" r:id="rId9"/>
    <p:sldId id="263" r:id="rId10"/>
    <p:sldId id="265" r:id="rId11"/>
    <p:sldId id="264" r:id="rId12"/>
    <p:sldId id="408" r:id="rId13"/>
    <p:sldId id="257" r:id="rId14"/>
    <p:sldId id="411" r:id="rId15"/>
    <p:sldId id="373" r:id="rId16"/>
    <p:sldId id="256" r:id="rId17"/>
    <p:sldId id="399" r:id="rId18"/>
    <p:sldId id="394" r:id="rId19"/>
    <p:sldId id="409" r:id="rId20"/>
    <p:sldId id="405" r:id="rId21"/>
    <p:sldId id="406" r:id="rId22"/>
    <p:sldId id="410" r:id="rId23"/>
    <p:sldId id="407" r:id="rId24"/>
    <p:sldId id="371" r:id="rId25"/>
    <p:sldId id="266" r:id="rId26"/>
    <p:sldId id="267" r:id="rId27"/>
    <p:sldId id="268" r:id="rId28"/>
    <p:sldId id="30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17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C17B3-AA94-46F9-921F-A60C72CADFD4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A5E74-9B03-49D4-B0FB-A4FE90BD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5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DA357-290D-4F46-92AB-E970AB31A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FAEB18-F810-4663-9571-47E2137B2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11815-67BA-4D10-AD4A-BF2F6CF6B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22265-FD09-4454-8A0F-5D86C3315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56872-F9DB-4036-9E4F-D8D106E9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9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3C93-D962-4B6A-A2BF-50C6F5F7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E35AB-B120-4DEB-916B-364DA7560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74CC3-2802-44A5-B604-02D71E7D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C73F0-CE08-48A0-8D2A-B762215A6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4FD29-B9DD-4383-B211-A3BCAAC1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6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7D032B-1D1A-4DA3-81B8-757559077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155C1-0D62-4898-A3C8-416BE9D24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9D2D3-DD82-4FCE-AE4D-00D002B1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675E2-2FBF-4468-9E20-B17DB35E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0DCB6-E674-4CF2-803C-12CF06CA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8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7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2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CC26-E490-47F0-9F49-58C2A1F15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1C867-3B5E-4E48-AE16-4028BA8E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516B9-F7F3-4473-80E2-19578118A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3034D-32C0-43A0-833D-37889B2F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6A9B9-D57F-4536-871C-91CDF716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79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8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2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5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46813-1149-488B-86A8-A8F0A741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412B6-6414-4E5D-B15C-7A8ADF28A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FB323-8EB9-4B92-B7B6-C0043090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8448E-3037-4685-BA17-C3325066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51D9-14AB-4A34-94F9-ACB99A79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58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77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19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47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9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85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9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52B2D-B6A7-41AC-BE71-FEEA43BF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65DFA-32BF-4BE8-80CC-036A48B22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C5C09-25AA-4B66-BD59-45FBCC351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E1E0A-CB0C-4AAB-B5C9-5C8F24A2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4AE79-3AFA-4674-8720-75683E9FB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2A866-1DA2-4C80-9769-3C19000E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15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9DCF5A0F-E0FB-804E-F3E7-8F2E0078B3DC}"/>
              </a:ext>
            </a:extLst>
          </p:cNvPr>
          <p:cNvSpPr/>
          <p:nvPr userDrawn="1"/>
        </p:nvSpPr>
        <p:spPr>
          <a:xfrm>
            <a:off x="-146329" y="0"/>
            <a:ext cx="12338329" cy="7248184"/>
          </a:xfrm>
          <a:custGeom>
            <a:avLst/>
            <a:gdLst/>
            <a:ahLst/>
            <a:cxnLst/>
            <a:rect l="l" t="t" r="r" b="b"/>
            <a:pathLst>
              <a:path w="18839842" h="14035682">
                <a:moveTo>
                  <a:pt x="0" y="0"/>
                </a:moveTo>
                <a:lnTo>
                  <a:pt x="18839842" y="0"/>
                </a:lnTo>
                <a:lnTo>
                  <a:pt x="18839842" y="14035682"/>
                </a:lnTo>
                <a:lnTo>
                  <a:pt x="0" y="140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FD86CF-8733-E066-FF93-D86CAA8140DE}"/>
              </a:ext>
            </a:extLst>
          </p:cNvPr>
          <p:cNvSpPr txBox="1"/>
          <p:nvPr userDrawn="1"/>
        </p:nvSpPr>
        <p:spPr>
          <a:xfrm>
            <a:off x="1803400" y="62611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7211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40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503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106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6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4307F-2CE2-444D-AED5-C220C731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A2B6B-2F15-4C17-85DD-090FAF424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376D0-C15E-462B-BCA8-8DD461A02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8B716-5753-48E4-828F-44A058E14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6512B4-F306-4D1B-8C4A-F7423013E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84E73B-554F-41A1-8480-B853C51DE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986F64-BB28-4FED-B024-2670D9C88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FD5BF2-E681-45A2-9301-318397B3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F4CE8-C149-414C-AE8C-953967956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C1E12E-EB4F-4541-8788-33617DB5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AE1E4B-4FCA-43E4-B0FF-6BF7CF87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1D4632-1CB3-4D09-AE64-7F404413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3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DC6D4-4B91-41F3-B292-FDDA2B076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E7D2EE-5F8B-4436-B438-EA4C09562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11C04-9404-43AF-AE1A-1E4D57FF4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6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FCDB-1572-48EE-876F-4D62E18C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74EF5-3BF5-404E-8B6E-7C5DADB86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35B91-3F4E-499A-9ABD-6DB496B14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89B127-0B10-4BEA-B6BE-4E314A79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A70AB-B054-4CC9-88A0-9B95FE019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270AB-2281-467D-A5A8-EC3D88942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E235D-167E-4FF1-89BD-B9CD2DEE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64D30C-28DE-443B-825E-DACC3E017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194A2-A2C2-4780-8B62-6F91B87F9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36FE8-2951-41A7-9075-8E56A122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72898-8CF9-416E-9E3C-5A4CA029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9C32E-6B46-4BB3-A994-89F93AD5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8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C2B8389-55D2-562A-725C-7EBD4467CC7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615" y="218411"/>
            <a:ext cx="1365841" cy="1365841"/>
          </a:xfrm>
          <a:prstGeom prst="rect">
            <a:avLst/>
          </a:prstGeom>
        </p:spPr>
      </p:pic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4A87923-BBE1-9F25-8318-34D3FCB070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85" y="-8305104"/>
            <a:ext cx="1365841" cy="136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0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9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4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44.png"/><Relationship Id="rId5" Type="http://schemas.openxmlformats.org/officeDocument/2006/relationships/image" Target="../media/image39.svg"/><Relationship Id="rId10" Type="http://schemas.openxmlformats.org/officeDocument/2006/relationships/image" Target="../media/image43.sv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microsoft.com/office/2007/relationships/media" Target="../media/media3.mp3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53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2.png"/><Relationship Id="rId5" Type="http://schemas.microsoft.com/office/2007/relationships/media" Target="../media/media4.mp3"/><Relationship Id="rId10" Type="http://schemas.openxmlformats.org/officeDocument/2006/relationships/image" Target="../media/image51.png"/><Relationship Id="rId4" Type="http://schemas.openxmlformats.org/officeDocument/2006/relationships/audio" Target="../media/media3.mp3"/><Relationship Id="rId9" Type="http://schemas.openxmlformats.org/officeDocument/2006/relationships/image" Target="../media/image50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57.png"/><Relationship Id="rId4" Type="http://schemas.microsoft.com/office/2007/relationships/hdphoto" Target="../media/hdphoto16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57.png"/><Relationship Id="rId4" Type="http://schemas.microsoft.com/office/2007/relationships/hdphoto" Target="../media/hdphoto16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64.png"/><Relationship Id="rId3" Type="http://schemas.microsoft.com/office/2007/relationships/media" Target="../media/media6.mp3"/><Relationship Id="rId7" Type="http://schemas.openxmlformats.org/officeDocument/2006/relationships/image" Target="../media/image61.png"/><Relationship Id="rId12" Type="http://schemas.microsoft.com/office/2007/relationships/hdphoto" Target="../media/hdphoto20.wdp"/><Relationship Id="rId17" Type="http://schemas.openxmlformats.org/officeDocument/2006/relationships/image" Target="../media/image54.png"/><Relationship Id="rId2" Type="http://schemas.openxmlformats.org/officeDocument/2006/relationships/audio" Target="../media/media5.mp3"/><Relationship Id="rId16" Type="http://schemas.openxmlformats.org/officeDocument/2006/relationships/image" Target="../media/image66.png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11" Type="http://schemas.openxmlformats.org/officeDocument/2006/relationships/image" Target="../media/image6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5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62.png"/><Relationship Id="rId14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64.png"/><Relationship Id="rId3" Type="http://schemas.microsoft.com/office/2007/relationships/media" Target="../media/media6.mp3"/><Relationship Id="rId7" Type="http://schemas.openxmlformats.org/officeDocument/2006/relationships/image" Target="../media/image61.png"/><Relationship Id="rId12" Type="http://schemas.microsoft.com/office/2007/relationships/hdphoto" Target="../media/hdphoto20.wdp"/><Relationship Id="rId17" Type="http://schemas.openxmlformats.org/officeDocument/2006/relationships/image" Target="../media/image54.png"/><Relationship Id="rId2" Type="http://schemas.openxmlformats.org/officeDocument/2006/relationships/audio" Target="../media/media5.mp3"/><Relationship Id="rId16" Type="http://schemas.openxmlformats.org/officeDocument/2006/relationships/image" Target="../media/image66.png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11" Type="http://schemas.openxmlformats.org/officeDocument/2006/relationships/image" Target="../media/image6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5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62.png"/><Relationship Id="rId14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64.png"/><Relationship Id="rId3" Type="http://schemas.microsoft.com/office/2007/relationships/media" Target="../media/media6.mp3"/><Relationship Id="rId7" Type="http://schemas.openxmlformats.org/officeDocument/2006/relationships/image" Target="../media/image61.png"/><Relationship Id="rId12" Type="http://schemas.microsoft.com/office/2007/relationships/hdphoto" Target="../media/hdphoto20.wdp"/><Relationship Id="rId17" Type="http://schemas.openxmlformats.org/officeDocument/2006/relationships/image" Target="../media/image54.png"/><Relationship Id="rId2" Type="http://schemas.openxmlformats.org/officeDocument/2006/relationships/audio" Target="../media/media5.mp3"/><Relationship Id="rId16" Type="http://schemas.openxmlformats.org/officeDocument/2006/relationships/image" Target="../media/image66.png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11" Type="http://schemas.openxmlformats.org/officeDocument/2006/relationships/image" Target="../media/image6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5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62.png"/><Relationship Id="rId14" Type="http://schemas.microsoft.com/office/2007/relationships/hdphoto" Target="../media/hdphoto2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jp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9.jpg"/><Relationship Id="rId7" Type="http://schemas.microsoft.com/office/2007/relationships/hdphoto" Target="../media/hdphoto6.wdp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7.xml"/><Relationship Id="rId18" Type="http://schemas.openxmlformats.org/officeDocument/2006/relationships/image" Target="../media/image20.png"/><Relationship Id="rId3" Type="http://schemas.microsoft.com/office/2007/relationships/hdphoto" Target="../media/hdphoto10.wdp"/><Relationship Id="rId21" Type="http://schemas.microsoft.com/office/2007/relationships/hdphoto" Target="../media/hdphoto14.wdp"/><Relationship Id="rId7" Type="http://schemas.openxmlformats.org/officeDocument/2006/relationships/image" Target="../media/image27.png"/><Relationship Id="rId12" Type="http://schemas.microsoft.com/office/2007/relationships/hdphoto" Target="../media/hdphoto13.wdp"/><Relationship Id="rId17" Type="http://schemas.openxmlformats.org/officeDocument/2006/relationships/slide" Target="slide9.xml"/><Relationship Id="rId2" Type="http://schemas.openxmlformats.org/officeDocument/2006/relationships/image" Target="../media/image26.png"/><Relationship Id="rId16" Type="http://schemas.openxmlformats.org/officeDocument/2006/relationships/image" Target="../media/image31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11" Type="http://schemas.openxmlformats.org/officeDocument/2006/relationships/image" Target="../media/image29.png"/><Relationship Id="rId24" Type="http://schemas.openxmlformats.org/officeDocument/2006/relationships/slide" Target="slide10.xml"/><Relationship Id="rId5" Type="http://schemas.microsoft.com/office/2007/relationships/hdphoto" Target="../media/hdphoto3.wdp"/><Relationship Id="rId15" Type="http://schemas.openxmlformats.org/officeDocument/2006/relationships/slide" Target="slide8.xml"/><Relationship Id="rId23" Type="http://schemas.microsoft.com/office/2007/relationships/hdphoto" Target="../media/hdphoto15.wdp"/><Relationship Id="rId10" Type="http://schemas.microsoft.com/office/2007/relationships/hdphoto" Target="../media/hdphoto12.wdp"/><Relationship Id="rId19" Type="http://schemas.microsoft.com/office/2007/relationships/hdphoto" Target="../media/hdphoto5.wdp"/><Relationship Id="rId4" Type="http://schemas.openxmlformats.org/officeDocument/2006/relationships/image" Target="../media/image15.png"/><Relationship Id="rId9" Type="http://schemas.openxmlformats.org/officeDocument/2006/relationships/image" Target="../media/image28.png"/><Relationship Id="rId14" Type="http://schemas.openxmlformats.org/officeDocument/2006/relationships/image" Target="../media/image30.png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-141890" y="0"/>
            <a:ext cx="123338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ACDF13-0CC5-4F70-8B30-8C6C2A3776E7}"/>
              </a:ext>
            </a:extLst>
          </p:cNvPr>
          <p:cNvSpPr/>
          <p:nvPr/>
        </p:nvSpPr>
        <p:spPr>
          <a:xfrm>
            <a:off x="766917" y="729265"/>
            <a:ext cx="10323870" cy="546505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47D1B5-9794-4386-B233-C9D79781FB5F}"/>
              </a:ext>
            </a:extLst>
          </p:cNvPr>
          <p:cNvSpPr txBox="1"/>
          <p:nvPr/>
        </p:nvSpPr>
        <p:spPr>
          <a:xfrm>
            <a:off x="1213945" y="826749"/>
            <a:ext cx="8891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14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78C1F5EB-075A-4B1B-95DC-0717EFE4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504" y="2242256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7F4D81FE-15D7-4F8A-BE3B-06051639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6645" y="1750079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D395F-1F11-996E-1B90-6813037ED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3708" y="1584584"/>
            <a:ext cx="4023709" cy="1390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D046CF-FBB5-4C4B-4ABE-3235DCD42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8909" y="2634427"/>
            <a:ext cx="7718205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2A3A2C-3338-C9CC-2D88-8E39E8E1AD2F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BE71F7-CBE4-D341-AF15-B4D8D6DB68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EF12638-2ACF-811B-A01F-DEE2605A2A09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31D0DA-E4CC-2026-FCB7-74906AF4EA5C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07B0FC-9F14-5C08-66C6-B3458AD3F0B7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6C3BCC3-348B-5628-8B07-F13B0B2D801A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D01609C-0DC8-F8CC-DD5F-9BDECB067F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B46428D-79A7-E2E9-B360-1F1B79CB510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09CA4E-D32C-AA5F-CC98-6F359265A3BC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0" name="TextBox 19">
            <a:hlinkClick r:id="rId6" action="ppaction://hlinksldjump"/>
            <a:extLst>
              <a:ext uri="{FF2B5EF4-FFF2-40B4-BE49-F238E27FC236}">
                <a16:creationId xmlns:a16="http://schemas.microsoft.com/office/drawing/2014/main" id="{E7BB2558-EC57-C145-4097-9E794105D8B0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BD94770-4BC8-F797-963C-F636834238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7BC1BB6-F2A8-78AA-7FB0-0B9E7FE407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C6DBC9-00D9-015C-762F-59AC47F6EB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0532D3AF-6A4E-DCEC-1F0F-C77A7EB1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774B195-18A1-C789-666B-2C870175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4835A1-087B-3000-315E-783A73192CB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34D08-8DC5-ECA8-168A-505D313FF7F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3F382F8-B0BE-EB88-855B-29E08A66C0FF}"/>
              </a:ext>
            </a:extLst>
          </p:cNvPr>
          <p:cNvSpPr txBox="1"/>
          <p:nvPr/>
        </p:nvSpPr>
        <p:spPr>
          <a:xfrm>
            <a:off x="1717750" y="2441881"/>
            <a:ext cx="91346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được số trung bình cộng của hai hay nhiều số.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A46536-4852-2B29-99EB-70CBE86F8810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4BBB6E-56C6-4EA9-5BD0-3899F23B7846}"/>
              </a:ext>
            </a:extLst>
          </p:cNvPr>
          <p:cNvSpPr txBox="1"/>
          <p:nvPr/>
        </p:nvSpPr>
        <p:spPr>
          <a:xfrm>
            <a:off x="1669313" y="4941045"/>
            <a:ext cx="9271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bài toán thực tế </a:t>
            </a: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 quan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9178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983D8F-15DB-0964-794A-DD3B9F1D1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000" y="513423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84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307265" y="2097567"/>
            <a:ext cx="2141192" cy="3166273"/>
          </a:xfrm>
          <a:custGeom>
            <a:avLst/>
            <a:gdLst/>
            <a:ahLst/>
            <a:cxnLst/>
            <a:rect l="l" t="t" r="r" b="b"/>
            <a:pathLst>
              <a:path w="3211788" h="4749409">
                <a:moveTo>
                  <a:pt x="0" y="0"/>
                </a:moveTo>
                <a:lnTo>
                  <a:pt x="3211788" y="0"/>
                </a:lnTo>
                <a:lnTo>
                  <a:pt x="3211788" y="4749409"/>
                </a:lnTo>
                <a:lnTo>
                  <a:pt x="0" y="4749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70967" y="1812851"/>
            <a:ext cx="1847904" cy="2893650"/>
          </a:xfrm>
          <a:custGeom>
            <a:avLst/>
            <a:gdLst/>
            <a:ahLst/>
            <a:cxnLst/>
            <a:rect l="l" t="t" r="r" b="b"/>
            <a:pathLst>
              <a:path w="2771856" h="4340475">
                <a:moveTo>
                  <a:pt x="0" y="0"/>
                </a:moveTo>
                <a:lnTo>
                  <a:pt x="2771857" y="0"/>
                </a:lnTo>
                <a:lnTo>
                  <a:pt x="2771857" y="4340475"/>
                </a:lnTo>
                <a:lnTo>
                  <a:pt x="0" y="4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38359" y="1462213"/>
            <a:ext cx="1783908" cy="5395787"/>
          </a:xfrm>
          <a:custGeom>
            <a:avLst/>
            <a:gdLst/>
            <a:ahLst/>
            <a:cxnLst/>
            <a:rect l="l" t="t" r="r" b="b"/>
            <a:pathLst>
              <a:path w="2767509" h="9000029">
                <a:moveTo>
                  <a:pt x="0" y="0"/>
                </a:moveTo>
                <a:lnTo>
                  <a:pt x="2767509" y="0"/>
                </a:lnTo>
                <a:lnTo>
                  <a:pt x="2767509" y="9000029"/>
                </a:lnTo>
                <a:lnTo>
                  <a:pt x="0" y="90000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D211C62-7C5B-6D45-9A12-223E277E9D91}"/>
              </a:ext>
            </a:extLst>
          </p:cNvPr>
          <p:cNvSpPr/>
          <p:nvPr/>
        </p:nvSpPr>
        <p:spPr>
          <a:xfrm>
            <a:off x="765544" y="202018"/>
            <a:ext cx="3104707" cy="1690577"/>
          </a:xfrm>
          <a:prstGeom prst="wedgeRoundRectCallout">
            <a:avLst>
              <a:gd name="adj1" fmla="val 22318"/>
              <a:gd name="adj2" fmla="val 6627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Hôm</a:t>
            </a:r>
            <a:r>
              <a:rPr lang="en-US" sz="2400" dirty="0"/>
              <a:t> qua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10 </a:t>
            </a:r>
            <a:r>
              <a:rPr lang="en-US" sz="2400" dirty="0" err="1"/>
              <a:t>phút</a:t>
            </a:r>
            <a:r>
              <a:rPr lang="en-US" sz="2400" dirty="0"/>
              <a:t>. </a:t>
            </a:r>
            <a:r>
              <a:rPr lang="en-US" sz="2400" dirty="0" err="1"/>
              <a:t>Hôm</a:t>
            </a:r>
            <a:r>
              <a:rPr lang="en-US" sz="2400" dirty="0"/>
              <a:t> nay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50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bù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 qua.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7A8922C-09BE-9EE1-8DFC-EFD93678C5C5}"/>
              </a:ext>
            </a:extLst>
          </p:cNvPr>
          <p:cNvSpPr/>
          <p:nvPr/>
        </p:nvSpPr>
        <p:spPr>
          <a:xfrm>
            <a:off x="4550735" y="244548"/>
            <a:ext cx="2817628" cy="1531089"/>
          </a:xfrm>
          <a:prstGeom prst="wedgeRoundRectCallout">
            <a:avLst>
              <a:gd name="adj1" fmla="val 18208"/>
              <a:gd name="adj2" fmla="val 731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Trung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Mai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67F8EAB-222B-13FB-343B-CAA79A0104F6}"/>
              </a:ext>
            </a:extLst>
          </p:cNvPr>
          <p:cNvSpPr/>
          <p:nvPr/>
        </p:nvSpPr>
        <p:spPr>
          <a:xfrm>
            <a:off x="8856921" y="414670"/>
            <a:ext cx="3019646" cy="1802514"/>
          </a:xfrm>
          <a:prstGeom prst="wedgeRoundRectCallout">
            <a:avLst>
              <a:gd name="adj1" fmla="val -54154"/>
              <a:gd name="adj2" fmla="val 585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Cháu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đặn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khoẻ</a:t>
            </a:r>
            <a:r>
              <a:rPr lang="en-US" sz="2400" dirty="0"/>
              <a:t>. </a:t>
            </a:r>
          </a:p>
        </p:txBody>
      </p:sp>
      <p:pic>
        <p:nvPicPr>
          <p:cNvPr id="9" name="audio">
            <a:hlinkClick r:id="" action="ppaction://media"/>
            <a:extLst>
              <a:ext uri="{FF2B5EF4-FFF2-40B4-BE49-F238E27FC236}">
                <a16:creationId xmlns:a16="http://schemas.microsoft.com/office/drawing/2014/main" id="{843B5E37-6FAB-A072-F6B3-E8842EAA8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1485" y="-538126"/>
            <a:ext cx="538126" cy="538126"/>
          </a:xfrm>
          <a:prstGeom prst="rect">
            <a:avLst/>
          </a:prstGeom>
        </p:spPr>
      </p:pic>
      <p:pic>
        <p:nvPicPr>
          <p:cNvPr id="10" name="robot">
            <a:hlinkClick r:id="" action="ppaction://media"/>
            <a:extLst>
              <a:ext uri="{FF2B5EF4-FFF2-40B4-BE49-F238E27FC236}">
                <a16:creationId xmlns:a16="http://schemas.microsoft.com/office/drawing/2014/main" id="{AA9684D0-0591-B6C5-0A9C-112375F97B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03162" y="-669851"/>
            <a:ext cx="669851" cy="669851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952422AB-9DA3-7781-4EA8-EC14C28E23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74277" y="-802758"/>
            <a:ext cx="582428" cy="582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3A7694-7417-4B47-E8AE-6C323A278BE3}"/>
              </a:ext>
            </a:extLst>
          </p:cNvPr>
          <p:cNvSpPr txBox="1"/>
          <p:nvPr/>
        </p:nvSpPr>
        <p:spPr>
          <a:xfrm>
            <a:off x="74428" y="202019"/>
            <a:ext cx="542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5A75BB-C744-45D9-82C9-C1DC4A83F0C8}"/>
              </a:ext>
            </a:extLst>
          </p:cNvPr>
          <p:cNvSpPr txBox="1"/>
          <p:nvPr/>
        </p:nvSpPr>
        <p:spPr>
          <a:xfrm>
            <a:off x="586587" y="31898"/>
            <a:ext cx="6452167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thấy</a:t>
            </a:r>
            <a:r>
              <a:rPr kumimoji="0" lang="pt-BR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(10 + 50) : 2 = 30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E8715-C50A-8C4E-F97C-EBAE62C67A32}"/>
              </a:ext>
            </a:extLst>
          </p:cNvPr>
          <p:cNvSpPr txBox="1"/>
          <p:nvPr/>
        </p:nvSpPr>
        <p:spPr>
          <a:xfrm>
            <a:off x="542261" y="882502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là số trung bình cộng của hai số 10 và 50.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2D52F-10DC-C307-50AE-497DE70517EC}"/>
              </a:ext>
            </a:extLst>
          </p:cNvPr>
          <p:cNvSpPr txBox="1"/>
          <p:nvPr/>
        </p:nvSpPr>
        <p:spPr>
          <a:xfrm>
            <a:off x="520996" y="1626781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Cách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số trung bình cộng: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6BF01-68CE-A5FD-1AE7-A49DB4F66C22}"/>
              </a:ext>
            </a:extLst>
          </p:cNvPr>
          <p:cNvSpPr txBox="1"/>
          <p:nvPr/>
        </p:nvSpPr>
        <p:spPr>
          <a:xfrm>
            <a:off x="574159" y="2402958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dụ: Tìm số trung bình cộng của ba số 13, 14 và 18.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39710-525E-714C-25AB-D353BE1F29FE}"/>
              </a:ext>
            </a:extLst>
          </p:cNvPr>
          <p:cNvSpPr txBox="1"/>
          <p:nvPr/>
        </p:nvSpPr>
        <p:spPr>
          <a:xfrm>
            <a:off x="574159" y="3189767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tổng của ba số 13, 14, 18 chia cho 3 ta được: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56A934-D360-9EDD-DE76-EACC2FE61DD1}"/>
              </a:ext>
            </a:extLst>
          </p:cNvPr>
          <p:cNvSpPr/>
          <p:nvPr/>
        </p:nvSpPr>
        <p:spPr>
          <a:xfrm>
            <a:off x="2424223" y="4369981"/>
            <a:ext cx="7378995" cy="6698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(13 + 14 + 18) : 3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1C332-C85C-D770-42DB-19F1E3265C5C}"/>
              </a:ext>
            </a:extLst>
          </p:cNvPr>
          <p:cNvSpPr txBox="1"/>
          <p:nvPr/>
        </p:nvSpPr>
        <p:spPr>
          <a:xfrm>
            <a:off x="680484" y="5050464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là số trung bình cộng của 3 số 13, 14 và 18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38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7" grpId="0"/>
      <p:bldP spid="8" grpId="0"/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6BBD3-948D-E603-1EA3-C4A6A396E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4950" y="1011235"/>
            <a:ext cx="6035950" cy="60359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52987AD-8354-9C42-1D30-F9FEF9259C71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Vậy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thế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trung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bình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cộng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nhiều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9F06E7-2AFF-4519-1D7C-DD2DFE1DA558}"/>
              </a:ext>
            </a:extLst>
          </p:cNvPr>
          <p:cNvSpPr/>
          <p:nvPr/>
        </p:nvSpPr>
        <p:spPr>
          <a:xfrm>
            <a:off x="3132083" y="3391787"/>
            <a:ext cx="8638159" cy="2597774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tìm số trung bình cộng của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20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85638-0606-365E-4A1E-8BF6E16DF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307" y="577219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51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788538" y="456163"/>
            <a:ext cx="9882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 số trung bình cộng của các số sau.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955953" y="436061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110EF3-8395-7D04-64E0-A8835B108B91}"/>
              </a:ext>
            </a:extLst>
          </p:cNvPr>
          <p:cNvSpPr txBox="1"/>
          <p:nvPr/>
        </p:nvSpPr>
        <p:spPr>
          <a:xfrm>
            <a:off x="2753834" y="1371599"/>
            <a:ext cx="6188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 latinLnBrk="0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</a:rPr>
              <a:t>20 và 30 </a:t>
            </a:r>
          </a:p>
          <a:p>
            <a:pPr marL="742950" indent="-742950" algn="just" latinLnBrk="0">
              <a:buAutoNum type="alphaLcParenR"/>
            </a:pPr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   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b) 10, 20 và 30    </a:t>
            </a:r>
          </a:p>
          <a:p>
            <a:pPr algn="just" latinLnBrk="0"/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c) 5, 12 và 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4CD7B-2647-C1F3-B81C-9C98C15F59E6}"/>
              </a:ext>
            </a:extLst>
          </p:cNvPr>
          <p:cNvSpPr txBox="1"/>
          <p:nvPr/>
        </p:nvSpPr>
        <p:spPr>
          <a:xfrm>
            <a:off x="999461" y="2083981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0000"/>
                </a:solidFill>
                <a:effectLst/>
              </a:rPr>
              <a:t>(20 + 30) : 2 = 25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29CEA3-2D78-5378-D21A-2ACA96E2AEBA}"/>
              </a:ext>
            </a:extLst>
          </p:cNvPr>
          <p:cNvSpPr txBox="1"/>
          <p:nvPr/>
        </p:nvSpPr>
        <p:spPr>
          <a:xfrm>
            <a:off x="1626782" y="3944679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(10 + 20 + 30) : 3 = 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D8C581-7477-B355-C20A-49CC2A1FFB67}"/>
              </a:ext>
            </a:extLst>
          </p:cNvPr>
          <p:cNvSpPr txBox="1"/>
          <p:nvPr/>
        </p:nvSpPr>
        <p:spPr>
          <a:xfrm>
            <a:off x="1424763" y="5709683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(5 + 12 + 19) : 3 = 12</a:t>
            </a:r>
          </a:p>
        </p:txBody>
      </p:sp>
    </p:spTree>
    <p:extLst>
      <p:ext uri="{BB962C8B-B14F-4D97-AF65-F5344CB8AC3E}">
        <p14:creationId xmlns:p14="http://schemas.microsoft.com/office/powerpoint/2010/main" val="4156299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381735"/>
            <a:ext cx="988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15, 20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(15 + 20 + 22) : 3 = 19 (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</a:rPr>
              <a:t>Đáp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: 19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45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16399" y="488061"/>
            <a:ext cx="988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35, 37, 43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 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(35 + 37 + 43 + 45) : 4 = 40 (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52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94ADF9-8E03-64A4-FB30-EC94D66D9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934" y="1081194"/>
            <a:ext cx="6035563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0753"/>
            <a:ext cx="11597509" cy="6507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286042"/>
            <a:ext cx="9882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 một giải đua xe đạp xuyên Việt, lộ trình một số chặng đua được cho như bảng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452BC7-1DC7-24B3-98EE-4083C4463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10" y="1379242"/>
            <a:ext cx="9553408" cy="2522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91D418-7DE7-F209-01DE-917C5C9C845D}"/>
              </a:ext>
            </a:extLst>
          </p:cNvPr>
          <p:cNvSpPr txBox="1"/>
          <p:nvPr/>
        </p:nvSpPr>
        <p:spPr>
          <a:xfrm>
            <a:off x="1225012" y="3858581"/>
            <a:ext cx="9882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/>
              </a:rPr>
              <a:t>Hỏi trung bình mỗi chặng dài bao nhiêu ki-lô-mét?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8E9F0B-E403-6090-01AB-FE8C233F8F15}"/>
              </a:ext>
            </a:extLst>
          </p:cNvPr>
          <p:cNvSpPr txBox="1"/>
          <p:nvPr/>
        </p:nvSpPr>
        <p:spPr>
          <a:xfrm>
            <a:off x="1318438" y="4412512"/>
            <a:ext cx="9579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Trung bình mỗi chặng đường dài số ki-lô-mét là: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(60 + 160 + 42 + 154) : 4 = 104 (km)</a:t>
            </a:r>
          </a:p>
          <a:p>
            <a:pPr lvl="0" algn="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Đáp số: 104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A9D61-32C9-59B7-1D69-B84307522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7572" y="367398"/>
            <a:ext cx="514547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7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16711712-B824-4121-A1ED-7B8345EFD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486396" y="57605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Tìm số trung bình cộng của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và 52.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86604" y="2399674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6446639" y="2543232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1286604" y="3957539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46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483929" y="3764665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855" y="3764665"/>
            <a:ext cx="1154344" cy="8615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33" y="2646749"/>
            <a:ext cx="728696" cy="7238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2543232"/>
            <a:ext cx="728696" cy="7238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4048022"/>
            <a:ext cx="728696" cy="723838"/>
          </a:xfrm>
          <a:prstGeom prst="rect">
            <a:avLst/>
          </a:prstGeom>
        </p:spPr>
      </p:pic>
      <p:pic>
        <p:nvPicPr>
          <p:cNvPr id="5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5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50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FEE84D4B-C2FA-4538-AF88-67B4C7F45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310184" y="80083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 ;  42  và  57.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16679" y="2485966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656933" y="2505111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891257" y="3784245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5694223" y="3726544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26" y="2505111"/>
            <a:ext cx="1154344" cy="861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50" y="3824868"/>
            <a:ext cx="728696" cy="7238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2642587"/>
            <a:ext cx="728696" cy="7238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3874728"/>
            <a:ext cx="728696" cy="723838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4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87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:a16="http://schemas.microsoft.com/office/drawing/2014/main" id="{31677318-5AC7-4538-A788-51CF99DDC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9103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310184" y="631133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34  ;  43  ;   52  và  39.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60318" y="2485966"/>
            <a:ext cx="4021689" cy="970913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585705" y="2606907"/>
            <a:ext cx="4021690" cy="951768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48812" y="3839150"/>
            <a:ext cx="3947111" cy="918949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622995" y="3828340"/>
            <a:ext cx="3947111" cy="888864"/>
            <a:chOff x="1364190" y="5635763"/>
            <a:chExt cx="3947111" cy="888864"/>
          </a:xfrm>
        </p:grpSpPr>
        <p:sp>
          <p:nvSpPr>
            <p:cNvPr id="25" name="Snip Diagonal Corner Rectangle 24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60" y="3839152"/>
            <a:ext cx="1154344" cy="8615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22" y="3926664"/>
            <a:ext cx="728696" cy="723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24" y="2697492"/>
            <a:ext cx="728696" cy="7238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410" y="2696688"/>
            <a:ext cx="728696" cy="723838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11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61DEE01-EF71-4703-87A6-FD3F33883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1170BDEE-5B9C-406F-84CF-10E99940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21023"/>
            <a:ext cx="3987728" cy="39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332AD49A-D838-4E6E-849B-D8374EED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2438590"/>
            <a:ext cx="4646125" cy="46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CC582E-E827-4BD4-ACFE-E0F8FA7D94BA}"/>
              </a:ext>
            </a:extLst>
          </p:cNvPr>
          <p:cNvSpPr txBox="1"/>
          <p:nvPr/>
        </p:nvSpPr>
        <p:spPr>
          <a:xfrm>
            <a:off x="2306209" y="8163140"/>
            <a:ext cx="757958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Tạm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biệt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và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hẹn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gặp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lại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7DE6FA-9EF0-4A5B-860C-2C8CF04E2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209" y="2589700"/>
            <a:ext cx="758408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(PHIÊN BẢN TẶNG XE ĐẠP)</a:t>
            </a: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47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297874"/>
            <a:ext cx="12744450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 ƠN CÁC BẠN NHÉ!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 MÌNH SẼ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4" action="ppaction://hlinksldjump"/>
            <a:extLst>
              <a:ext uri="{FF2B5EF4-FFF2-40B4-BE49-F238E27FC236}">
                <a16:creationId xmlns:a16="http://schemas.microsoft.com/office/drawing/2014/main" id="{E11BEEB7-A3B7-FD52-6D91-C73944654B26}"/>
              </a:ext>
            </a:extLst>
          </p:cNvPr>
          <p:cNvSpPr/>
          <p:nvPr/>
        </p:nvSpPr>
        <p:spPr>
          <a:xfrm>
            <a:off x="10668000" y="85725"/>
            <a:ext cx="1152525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48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 + 1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10 000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4980 + 2984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8 000</a:t>
            </a: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285 – 30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397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20 000</a:t>
            </a: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4" y="304800"/>
            <a:ext cx="7298239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60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217 – 21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055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40 000</a:t>
            </a: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693</Words>
  <Application>Microsoft Office PowerPoint</Application>
  <PresentationFormat>Màn hình rộng</PresentationFormat>
  <Paragraphs>98</Paragraphs>
  <Slides>25</Slides>
  <Notes>4</Notes>
  <HiddenSlides>0</HiddenSlides>
  <MMClips>16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25</vt:i4>
      </vt:variant>
    </vt:vector>
  </HeadingPairs>
  <TitlesOfParts>
    <vt:vector size="36" baseType="lpstr">
      <vt:lpstr>#9Slide05 SVNClementine</vt:lpstr>
      <vt:lpstr>Aharoni</vt:lpstr>
      <vt:lpstr>Arial</vt:lpstr>
      <vt:lpstr>Calibri</vt:lpstr>
      <vt:lpstr>Pattaya</vt:lpstr>
      <vt:lpstr>Times New Roman</vt:lpstr>
      <vt:lpstr>思源黑体 CN</vt:lpstr>
      <vt:lpstr>Custom Design</vt:lpstr>
      <vt:lpstr>Office Theme</vt:lpstr>
      <vt:lpstr>2_Office Theme</vt:lpstr>
      <vt:lpstr>1_Office Theme</vt:lpstr>
      <vt:lpstr>Bản trình bày PowerPoint</vt:lpstr>
      <vt:lpstr>Bản trình bày PowerPoint</vt:lpstr>
      <vt:lpstr>MANG CON CHỮ LÊN VÙNG CAO (PHIÊN BẢN TẶNG XE ĐẠP)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Dung Âu</cp:lastModifiedBy>
  <cp:revision>31</cp:revision>
  <dcterms:created xsi:type="dcterms:W3CDTF">2023-12-05T03:34:05Z</dcterms:created>
  <dcterms:modified xsi:type="dcterms:W3CDTF">2026-01-27T08:07:42Z</dcterms:modified>
</cp:coreProperties>
</file>